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notesSlides/notesSlide1.xml" ContentType="application/vnd.openxmlformats-officedocument.presentationml.notesSlide+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notesSlides/notesSlide2.xml" ContentType="application/vnd.openxmlformats-officedocument.presentationml.notesSlide+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notesSlides/notesSlide3.xml" ContentType="application/vnd.openxmlformats-officedocument.presentationml.notesSlide+xml"/>
  <Override PartName="/ppt/tags/tag452.xml" ContentType="application/vnd.openxmlformats-officedocument.presentationml.tags+xml"/>
  <Override PartName="/ppt/tags/tag453.xml" ContentType="application/vnd.openxmlformats-officedocument.presentationml.tags+xml"/>
  <Override PartName="/ppt/notesSlides/notesSlide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864" r:id="rId5"/>
    <p:sldMasterId id="2147483900" r:id="rId6"/>
  </p:sldMasterIdLst>
  <p:notesMasterIdLst>
    <p:notesMasterId r:id="rId12"/>
  </p:notesMasterIdLst>
  <p:handoutMasterIdLst>
    <p:handoutMasterId r:id="rId13"/>
  </p:handoutMasterIdLst>
  <p:sldIdLst>
    <p:sldId id="2147482140" r:id="rId7"/>
    <p:sldId id="2147482141" r:id="rId8"/>
    <p:sldId id="2147482142" r:id="rId9"/>
    <p:sldId id="2147482143" r:id="rId10"/>
    <p:sldId id="2147472539" r:id="rId11"/>
  </p:sldIdLst>
  <p:sldSz cx="12192000" cy="6858000"/>
  <p:notesSz cx="7102475" cy="9388475"/>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199670E-192C-9169-81E7-351D8C2D58CB}" name="Jenalle Huang" initials="JH" userId="S::jenalle_huang@mckinsey.com::2cf21d77-d186-4a5f-a9ba-71fd767305aa" providerId="AD"/>
  <p188:author id="{AFB86C3A-27FC-B28B-B17C-4230298D1603}" name="Khalid Yasin" initials="KY" userId="S::khalid_yasin@mckinsey.com::86ca5895-03c9-4852-aea5-2be9cf6f13d2" providerId="AD"/>
  <p188:author id="{CA497640-9F12-D0D7-23C7-745A10EB2387}" name="Srikanth Jayarajan" initials="SJ" userId="dMYpSlfjzFcYPEDsXjVgLmU1LCIkAjLNCqtAilE+2dM=" providerId="None"/>
  <p188:author id="{D000C1B9-D3BD-3AF1-EDED-7BFA45B7382D}" name="Sohee Hyung" initials="SH" userId="S::sohee_hyung@mckinsey.com::66b98295-4132-492a-9675-91bb056a2a86" providerId="AD"/>
  <p188:author id="{53E800BC-E4AE-ED5F-5050-D69A36B57389}" name="Hope Yao" initials="HY" userId="S::Hope_Yao@mckinsey.com::0f1ae0d8-dd4e-4651-9a89-245543c6fc99" providerId="AD"/>
  <p188:author id="{A61DDBD9-482B-A11C-2122-F7940ACF9C00}" name="Brady, Kristin (DTMB)" initials="B(" userId="S::bradyk4_michigan.gov#ext#@mckinsey.onmicrosoft.com::6ed8e0cf-2e76-468f-8ca6-b70cfa60658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aley Rich" initials="HR" lastIdx="1" clrIdx="0">
    <p:extLst>
      <p:ext uri="{19B8F6BF-5375-455C-9EA6-DF929625EA0E}">
        <p15:presenceInfo xmlns:p15="http://schemas.microsoft.com/office/powerpoint/2012/main" userId="S-1-5-21-1801674531-1788223648-725345543-118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77C78"/>
    <a:srgbClr val="DFECF5"/>
    <a:srgbClr val="D0D0D0"/>
    <a:srgbClr val="051C2C"/>
    <a:srgbClr val="000000"/>
    <a:srgbClr val="7F7F7F"/>
    <a:srgbClr val="AFC3FF"/>
    <a:srgbClr val="0D3171"/>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14" y="10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handoutMaster" Target="handoutMasters/handoutMaster1.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1.xml"/><Relationship Id="rId12"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alle Huang" userId="2cf21d77-d186-4a5f-a9ba-71fd767305aa" providerId="ADAL" clId="{F056B03E-6557-4372-AD57-97E671C785BA}"/>
    <pc:docChg chg="delSld">
      <pc:chgData name="Jenalle Huang" userId="2cf21d77-d186-4a5f-a9ba-71fd767305aa" providerId="ADAL" clId="{F056B03E-6557-4372-AD57-97E671C785BA}" dt="2024-05-08T19:27:46.769" v="6" actId="47"/>
      <pc:docMkLst>
        <pc:docMk/>
      </pc:docMkLst>
      <pc:sldChg chg="del">
        <pc:chgData name="Jenalle Huang" userId="2cf21d77-d186-4a5f-a9ba-71fd767305aa" providerId="ADAL" clId="{F056B03E-6557-4372-AD57-97E671C785BA}" dt="2024-05-08T19:27:45.066" v="2" actId="47"/>
        <pc:sldMkLst>
          <pc:docMk/>
          <pc:sldMk cId="2397486903" sldId="2147481649"/>
        </pc:sldMkLst>
      </pc:sldChg>
      <pc:sldChg chg="del">
        <pc:chgData name="Jenalle Huang" userId="2cf21d77-d186-4a5f-a9ba-71fd767305aa" providerId="ADAL" clId="{F056B03E-6557-4372-AD57-97E671C785BA}" dt="2024-05-08T19:27:44.746" v="1" actId="47"/>
        <pc:sldMkLst>
          <pc:docMk/>
          <pc:sldMk cId="1016283990" sldId="2147481925"/>
        </pc:sldMkLst>
      </pc:sldChg>
      <pc:sldChg chg="del">
        <pc:chgData name="Jenalle Huang" userId="2cf21d77-d186-4a5f-a9ba-71fd767305aa" providerId="ADAL" clId="{F056B03E-6557-4372-AD57-97E671C785BA}" dt="2024-05-08T19:27:43.859" v="0" actId="47"/>
        <pc:sldMkLst>
          <pc:docMk/>
          <pc:sldMk cId="2989963945" sldId="2147482026"/>
        </pc:sldMkLst>
      </pc:sldChg>
      <pc:sldChg chg="del">
        <pc:chgData name="Jenalle Huang" userId="2cf21d77-d186-4a5f-a9ba-71fd767305aa" providerId="ADAL" clId="{F056B03E-6557-4372-AD57-97E671C785BA}" dt="2024-05-08T19:27:45.722" v="4" actId="47"/>
        <pc:sldMkLst>
          <pc:docMk/>
          <pc:sldMk cId="4252179582" sldId="2147482131"/>
        </pc:sldMkLst>
      </pc:sldChg>
      <pc:sldChg chg="del">
        <pc:chgData name="Jenalle Huang" userId="2cf21d77-d186-4a5f-a9ba-71fd767305aa" providerId="ADAL" clId="{F056B03E-6557-4372-AD57-97E671C785BA}" dt="2024-05-08T19:27:46.153" v="5" actId="47"/>
        <pc:sldMkLst>
          <pc:docMk/>
          <pc:sldMk cId="1585037087" sldId="2147482132"/>
        </pc:sldMkLst>
      </pc:sldChg>
      <pc:sldChg chg="del">
        <pc:chgData name="Jenalle Huang" userId="2cf21d77-d186-4a5f-a9ba-71fd767305aa" providerId="ADAL" clId="{F056B03E-6557-4372-AD57-97E671C785BA}" dt="2024-05-08T19:27:46.769" v="6" actId="47"/>
        <pc:sldMkLst>
          <pc:docMk/>
          <pc:sldMk cId="910652669" sldId="2147482133"/>
        </pc:sldMkLst>
      </pc:sldChg>
      <pc:sldChg chg="del">
        <pc:chgData name="Jenalle Huang" userId="2cf21d77-d186-4a5f-a9ba-71fd767305aa" providerId="ADAL" clId="{F056B03E-6557-4372-AD57-97E671C785BA}" dt="2024-05-08T19:27:45.518" v="3" actId="47"/>
        <pc:sldMkLst>
          <pc:docMk/>
          <pc:sldMk cId="639716241" sldId="2147482139"/>
        </pc:sldMkLst>
      </pc:sldChg>
    </pc:docChg>
  </pc:docChgLst>
  <pc:docChgLst>
    <pc:chgData name="Jenalle Huang" userId="2cf21d77-d186-4a5f-a9ba-71fd767305aa" providerId="ADAL" clId="{0A990A6F-9D3C-4E0A-B1D8-0AA015543545}"/>
    <pc:docChg chg="custSel modSld replTag">
      <pc:chgData name="Jenalle Huang" userId="2cf21d77-d186-4a5f-a9ba-71fd767305aa" providerId="ADAL" clId="{0A990A6F-9D3C-4E0A-B1D8-0AA015543545}" dt="2024-05-03T18:28:22.355" v="94" actId="11530"/>
      <pc:docMkLst>
        <pc:docMk/>
      </pc:docMkLst>
      <pc:sldChg chg="addSp delSp modSp mod">
        <pc:chgData name="Jenalle Huang" userId="2cf21d77-d186-4a5f-a9ba-71fd767305aa" providerId="ADAL" clId="{0A990A6F-9D3C-4E0A-B1D8-0AA015543545}" dt="2024-05-03T18:26:05.414" v="46"/>
        <pc:sldMkLst>
          <pc:docMk/>
          <pc:sldMk cId="2397486903" sldId="2147481649"/>
        </pc:sldMkLst>
        <pc:spChg chg="add del mod modVis">
          <ac:chgData name="Jenalle Huang" userId="2cf21d77-d186-4a5f-a9ba-71fd767305aa" providerId="ADAL" clId="{0A990A6F-9D3C-4E0A-B1D8-0AA015543545}" dt="2024-05-03T18:26:05.411" v="44"/>
          <ac:spMkLst>
            <pc:docMk/>
            <pc:sldMk cId="2397486903" sldId="2147481649"/>
            <ac:spMk id="2" creationId="{2F2D82F1-0E1A-4074-3CD9-8D3CFF3465D6}"/>
          </ac:spMkLst>
        </pc:spChg>
        <pc:spChg chg="mod">
          <ac:chgData name="Jenalle Huang" userId="2cf21d77-d186-4a5f-a9ba-71fd767305aa" providerId="ADAL" clId="{0A990A6F-9D3C-4E0A-B1D8-0AA015543545}" dt="2024-05-03T18:26:05.371" v="3"/>
          <ac:spMkLst>
            <pc:docMk/>
            <pc:sldMk cId="2397486903" sldId="2147481649"/>
            <ac:spMk id="5" creationId="{99FE9F66-2545-5609-16C2-84BF69EE1F29}"/>
          </ac:spMkLst>
        </pc:spChg>
        <pc:graphicFrameChg chg="mod">
          <ac:chgData name="Jenalle Huang" userId="2cf21d77-d186-4a5f-a9ba-71fd767305aa" providerId="ADAL" clId="{0A990A6F-9D3C-4E0A-B1D8-0AA015543545}" dt="2024-05-03T18:26:05.414" v="46"/>
          <ac:graphicFrameMkLst>
            <pc:docMk/>
            <pc:sldMk cId="2397486903" sldId="2147481649"/>
            <ac:graphicFrameMk id="8" creationId="{8F4EF8A4-E6D5-039D-9B47-9523258C91C8}"/>
          </ac:graphicFrameMkLst>
        </pc:graphicFrameChg>
      </pc:sldChg>
      <pc:sldChg chg="addSp delSp modSp mod">
        <pc:chgData name="Jenalle Huang" userId="2cf21d77-d186-4a5f-a9ba-71fd767305aa" providerId="ADAL" clId="{0A990A6F-9D3C-4E0A-B1D8-0AA015543545}" dt="2024-05-03T18:26:09.068" v="92"/>
        <pc:sldMkLst>
          <pc:docMk/>
          <pc:sldMk cId="2989963945" sldId="2147482026"/>
        </pc:sldMkLst>
        <pc:spChg chg="add del mod modVis">
          <ac:chgData name="Jenalle Huang" userId="2cf21d77-d186-4a5f-a9ba-71fd767305aa" providerId="ADAL" clId="{0A990A6F-9D3C-4E0A-B1D8-0AA015543545}" dt="2024-05-03T18:26:09.066" v="90"/>
          <ac:spMkLst>
            <pc:docMk/>
            <pc:sldMk cId="2989963945" sldId="2147482026"/>
            <ac:spMk id="2" creationId="{2D369FD9-7576-74DE-EDFF-4805C77B0B31}"/>
          </ac:spMkLst>
        </pc:spChg>
        <pc:spChg chg="mod">
          <ac:chgData name="Jenalle Huang" userId="2cf21d77-d186-4a5f-a9ba-71fd767305aa" providerId="ADAL" clId="{0A990A6F-9D3C-4E0A-B1D8-0AA015543545}" dt="2024-05-03T18:26:09.024" v="49"/>
          <ac:spMkLst>
            <pc:docMk/>
            <pc:sldMk cId="2989963945" sldId="2147482026"/>
            <ac:spMk id="5" creationId="{DC4A7DC1-E52C-FA2F-FAA8-F3A3D6FBB62C}"/>
          </ac:spMkLst>
        </pc:spChg>
        <pc:graphicFrameChg chg="mod">
          <ac:chgData name="Jenalle Huang" userId="2cf21d77-d186-4a5f-a9ba-71fd767305aa" providerId="ADAL" clId="{0A990A6F-9D3C-4E0A-B1D8-0AA015543545}" dt="2024-05-03T18:26:09.068" v="92"/>
          <ac:graphicFrameMkLst>
            <pc:docMk/>
            <pc:sldMk cId="2989963945" sldId="2147482026"/>
            <ac:graphicFrameMk id="8" creationId="{78209A7A-CFF9-037B-3B7F-8C9134D1C085}"/>
          </ac:graphicFrameMkLst>
        </pc:graphicFrameChg>
      </pc:sldChg>
      <pc:sldChg chg="delSp modSp mod">
        <pc:chgData name="Jenalle Huang" userId="2cf21d77-d186-4a5f-a9ba-71fd767305aa" providerId="ADAL" clId="{0A990A6F-9D3C-4E0A-B1D8-0AA015543545}" dt="2024-05-03T18:28:22.355" v="94" actId="11530"/>
        <pc:sldMkLst>
          <pc:docMk/>
          <pc:sldMk cId="2714010973" sldId="2147482140"/>
        </pc:sldMkLst>
        <pc:spChg chg="del">
          <ac:chgData name="Jenalle Huang" userId="2cf21d77-d186-4a5f-a9ba-71fd767305aa" providerId="ADAL" clId="{0A990A6F-9D3C-4E0A-B1D8-0AA015543545}" dt="2024-05-03T18:26:20.485" v="93" actId="478"/>
          <ac:spMkLst>
            <pc:docMk/>
            <pc:sldMk cId="2714010973" sldId="2147482140"/>
            <ac:spMk id="4" creationId="{2BCBD40C-1C10-1E0F-3F9C-26CABB4BB7FF}"/>
          </ac:spMkLst>
        </pc:spChg>
        <pc:picChg chg="mod">
          <ac:chgData name="Jenalle Huang" userId="2cf21d77-d186-4a5f-a9ba-71fd767305aa" providerId="ADAL" clId="{0A990A6F-9D3C-4E0A-B1D8-0AA015543545}" dt="2024-05-03T18:28:22.355" v="94" actId="11530"/>
          <ac:picMkLst>
            <pc:docMk/>
            <pc:sldMk cId="2714010973" sldId="2147482140"/>
            <ac:picMk id="2" creationId="{ECCEAF1F-F56D-BE48-8244-0C2674805C4F}"/>
          </ac:picMkLst>
        </pc:picChg>
      </pc:sldChg>
    </pc:docChg>
  </pc:docChgLst>
  <pc:docChgLst>
    <pc:chgData name="Jenalle Huang" userId="2cf21d77-d186-4a5f-a9ba-71fd767305aa" providerId="ADAL" clId="{ABF40D07-9EC8-4E88-944B-DD0EDA99D238}"/>
    <pc:docChg chg="undo custSel addSld delSld modSld replTag">
      <pc:chgData name="Jenalle Huang" userId="2cf21d77-d186-4a5f-a9ba-71fd767305aa" providerId="ADAL" clId="{ABF40D07-9EC8-4E88-944B-DD0EDA99D238}" dt="2024-04-29T14:26:19.474" v="5476" actId="1035"/>
      <pc:docMkLst>
        <pc:docMk/>
      </pc:docMkLst>
      <pc:sldChg chg="del">
        <pc:chgData name="Jenalle Huang" userId="2cf21d77-d186-4a5f-a9ba-71fd767305aa" providerId="ADAL" clId="{ABF40D07-9EC8-4E88-944B-DD0EDA99D238}" dt="2024-04-26T19:43:30.670" v="373" actId="47"/>
        <pc:sldMkLst>
          <pc:docMk/>
          <pc:sldMk cId="264143607" sldId="2147481589"/>
        </pc:sldMkLst>
      </pc:sldChg>
      <pc:sldChg chg="del">
        <pc:chgData name="Jenalle Huang" userId="2cf21d77-d186-4a5f-a9ba-71fd767305aa" providerId="ADAL" clId="{ABF40D07-9EC8-4E88-944B-DD0EDA99D238}" dt="2024-04-26T19:43:31.181" v="374" actId="47"/>
        <pc:sldMkLst>
          <pc:docMk/>
          <pc:sldMk cId="2119360518" sldId="2147481590"/>
        </pc:sldMkLst>
      </pc:sldChg>
      <pc:sldChg chg="del">
        <pc:chgData name="Jenalle Huang" userId="2cf21d77-d186-4a5f-a9ba-71fd767305aa" providerId="ADAL" clId="{ABF40D07-9EC8-4E88-944B-DD0EDA99D238}" dt="2024-04-26T19:43:33.091" v="377" actId="47"/>
        <pc:sldMkLst>
          <pc:docMk/>
          <pc:sldMk cId="3346972096" sldId="2147481593"/>
        </pc:sldMkLst>
      </pc:sldChg>
      <pc:sldChg chg="del">
        <pc:chgData name="Jenalle Huang" userId="2cf21d77-d186-4a5f-a9ba-71fd767305aa" providerId="ADAL" clId="{ABF40D07-9EC8-4E88-944B-DD0EDA99D238}" dt="2024-04-26T19:43:31.842" v="375" actId="47"/>
        <pc:sldMkLst>
          <pc:docMk/>
          <pc:sldMk cId="2545108981" sldId="2147481607"/>
        </pc:sldMkLst>
      </pc:sldChg>
      <pc:sldChg chg="del">
        <pc:chgData name="Jenalle Huang" userId="2cf21d77-d186-4a5f-a9ba-71fd767305aa" providerId="ADAL" clId="{ABF40D07-9EC8-4E88-944B-DD0EDA99D238}" dt="2024-04-26T19:43:32.505" v="376" actId="47"/>
        <pc:sldMkLst>
          <pc:docMk/>
          <pc:sldMk cId="388164239" sldId="2147481608"/>
        </pc:sldMkLst>
      </pc:sldChg>
      <pc:sldChg chg="addSp delSp modSp mod">
        <pc:chgData name="Jenalle Huang" userId="2cf21d77-d186-4a5f-a9ba-71fd767305aa" providerId="ADAL" clId="{ABF40D07-9EC8-4E88-944B-DD0EDA99D238}" dt="2024-04-29T14:26:19.474" v="5476" actId="1035"/>
        <pc:sldMkLst>
          <pc:docMk/>
          <pc:sldMk cId="2397486903" sldId="2147481649"/>
        </pc:sldMkLst>
        <pc:spChg chg="mod">
          <ac:chgData name="Jenalle Huang" userId="2cf21d77-d186-4a5f-a9ba-71fd767305aa" providerId="ADAL" clId="{ABF40D07-9EC8-4E88-944B-DD0EDA99D238}" dt="2024-04-29T14:26:19.474" v="5476" actId="1035"/>
          <ac:spMkLst>
            <pc:docMk/>
            <pc:sldMk cId="2397486903" sldId="2147481649"/>
            <ac:spMk id="3" creationId="{146B20D1-D30C-512B-7009-89C19840397E}"/>
          </ac:spMkLst>
        </pc:spChg>
        <pc:spChg chg="mod">
          <ac:chgData name="Jenalle Huang" userId="2cf21d77-d186-4a5f-a9ba-71fd767305aa" providerId="ADAL" clId="{ABF40D07-9EC8-4E88-944B-DD0EDA99D238}" dt="2024-04-26T19:38:27.028" v="99"/>
          <ac:spMkLst>
            <pc:docMk/>
            <pc:sldMk cId="2397486903" sldId="2147481649"/>
            <ac:spMk id="5" creationId="{99FE9F66-2545-5609-16C2-84BF69EE1F29}"/>
          </ac:spMkLst>
        </pc:spChg>
        <pc:spChg chg="mod">
          <ac:chgData name="Jenalle Huang" userId="2cf21d77-d186-4a5f-a9ba-71fd767305aa" providerId="ADAL" clId="{ABF40D07-9EC8-4E88-944B-DD0EDA99D238}" dt="2024-04-29T14:26:19.474" v="5476" actId="1035"/>
          <ac:spMkLst>
            <pc:docMk/>
            <pc:sldMk cId="2397486903" sldId="2147481649"/>
            <ac:spMk id="9" creationId="{0EB4DA97-8F26-7DC4-035E-B8DC73FE19AB}"/>
          </ac:spMkLst>
        </pc:spChg>
        <pc:spChg chg="add del mod modVis">
          <ac:chgData name="Jenalle Huang" userId="2cf21d77-d186-4a5f-a9ba-71fd767305aa" providerId="ADAL" clId="{ABF40D07-9EC8-4E88-944B-DD0EDA99D238}" dt="2024-04-26T19:38:27.080" v="140"/>
          <ac:spMkLst>
            <pc:docMk/>
            <pc:sldMk cId="2397486903" sldId="2147481649"/>
            <ac:spMk id="11" creationId="{93E83485-DF3E-3DE6-FF3A-8F9704650104}"/>
          </ac:spMkLst>
        </pc:spChg>
        <pc:spChg chg="mod">
          <ac:chgData name="Jenalle Huang" userId="2cf21d77-d186-4a5f-a9ba-71fd767305aa" providerId="ADAL" clId="{ABF40D07-9EC8-4E88-944B-DD0EDA99D238}" dt="2024-04-26T19:46:47.791" v="473" actId="404"/>
          <ac:spMkLst>
            <pc:docMk/>
            <pc:sldMk cId="2397486903" sldId="2147481649"/>
            <ac:spMk id="12" creationId="{5F41206A-5362-5A7A-61C4-41E10A70D258}"/>
          </ac:spMkLst>
        </pc:spChg>
        <pc:spChg chg="add mod">
          <ac:chgData name="Jenalle Huang" userId="2cf21d77-d186-4a5f-a9ba-71fd767305aa" providerId="ADAL" clId="{ABF40D07-9EC8-4E88-944B-DD0EDA99D238}" dt="2024-04-26T19:46:47.791" v="473" actId="404"/>
          <ac:spMkLst>
            <pc:docMk/>
            <pc:sldMk cId="2397486903" sldId="2147481649"/>
            <ac:spMk id="13" creationId="{FAA43645-F0D1-BC31-6EBC-611328AC4871}"/>
          </ac:spMkLst>
        </pc:spChg>
        <pc:spChg chg="add mod">
          <ac:chgData name="Jenalle Huang" userId="2cf21d77-d186-4a5f-a9ba-71fd767305aa" providerId="ADAL" clId="{ABF40D07-9EC8-4E88-944B-DD0EDA99D238}" dt="2024-04-26T19:46:38.357" v="472" actId="1076"/>
          <ac:spMkLst>
            <pc:docMk/>
            <pc:sldMk cId="2397486903" sldId="2147481649"/>
            <ac:spMk id="15" creationId="{F9F0B54D-187A-033D-9F3D-5CE9BDAB772C}"/>
          </ac:spMkLst>
        </pc:spChg>
        <pc:spChg chg="mod">
          <ac:chgData name="Jenalle Huang" userId="2cf21d77-d186-4a5f-a9ba-71fd767305aa" providerId="ADAL" clId="{ABF40D07-9EC8-4E88-944B-DD0EDA99D238}" dt="2024-04-26T19:46:47.791" v="473" actId="404"/>
          <ac:spMkLst>
            <pc:docMk/>
            <pc:sldMk cId="2397486903" sldId="2147481649"/>
            <ac:spMk id="36" creationId="{8BE9AC6D-B9E9-C488-8D73-80136AAD5682}"/>
          </ac:spMkLst>
        </pc:spChg>
        <pc:spChg chg="mod">
          <ac:chgData name="Jenalle Huang" userId="2cf21d77-d186-4a5f-a9ba-71fd767305aa" providerId="ADAL" clId="{ABF40D07-9EC8-4E88-944B-DD0EDA99D238}" dt="2024-04-26T19:46:47.791" v="473" actId="404"/>
          <ac:spMkLst>
            <pc:docMk/>
            <pc:sldMk cId="2397486903" sldId="2147481649"/>
            <ac:spMk id="37" creationId="{9AA6661D-4434-C6BE-0BD9-3B70F46065D0}"/>
          </ac:spMkLst>
        </pc:spChg>
        <pc:spChg chg="del mod">
          <ac:chgData name="Jenalle Huang" userId="2cf21d77-d186-4a5f-a9ba-71fd767305aa" providerId="ADAL" clId="{ABF40D07-9EC8-4E88-944B-DD0EDA99D238}" dt="2024-04-26T19:39:41.439" v="187"/>
          <ac:spMkLst>
            <pc:docMk/>
            <pc:sldMk cId="2397486903" sldId="2147481649"/>
            <ac:spMk id="38" creationId="{C0D6142B-4D64-796A-93AA-45271BA04A07}"/>
          </ac:spMkLst>
        </pc:spChg>
        <pc:spChg chg="mod">
          <ac:chgData name="Jenalle Huang" userId="2cf21d77-d186-4a5f-a9ba-71fd767305aa" providerId="ADAL" clId="{ABF40D07-9EC8-4E88-944B-DD0EDA99D238}" dt="2024-04-26T19:46:47.791" v="473" actId="404"/>
          <ac:spMkLst>
            <pc:docMk/>
            <pc:sldMk cId="2397486903" sldId="2147481649"/>
            <ac:spMk id="39" creationId="{595D292C-71A6-00E2-E1A3-3B5331C6DDE1}"/>
          </ac:spMkLst>
        </pc:spChg>
        <pc:spChg chg="del mod">
          <ac:chgData name="Jenalle Huang" userId="2cf21d77-d186-4a5f-a9ba-71fd767305aa" providerId="ADAL" clId="{ABF40D07-9EC8-4E88-944B-DD0EDA99D238}" dt="2024-04-29T14:25:12.272" v="5451" actId="478"/>
          <ac:spMkLst>
            <pc:docMk/>
            <pc:sldMk cId="2397486903" sldId="2147481649"/>
            <ac:spMk id="40" creationId="{986C03EC-AC41-BDDD-7F3A-2440EEA2A088}"/>
          </ac:spMkLst>
        </pc:spChg>
        <pc:graphicFrameChg chg="mod">
          <ac:chgData name="Jenalle Huang" userId="2cf21d77-d186-4a5f-a9ba-71fd767305aa" providerId="ADAL" clId="{ABF40D07-9EC8-4E88-944B-DD0EDA99D238}" dt="2024-04-26T19:38:27.084" v="142"/>
          <ac:graphicFrameMkLst>
            <pc:docMk/>
            <pc:sldMk cId="2397486903" sldId="2147481649"/>
            <ac:graphicFrameMk id="8" creationId="{8F4EF8A4-E6D5-039D-9B47-9523258C91C8}"/>
          </ac:graphicFrameMkLst>
        </pc:graphicFrameChg>
        <pc:picChg chg="mod">
          <ac:chgData name="Jenalle Huang" userId="2cf21d77-d186-4a5f-a9ba-71fd767305aa" providerId="ADAL" clId="{ABF40D07-9EC8-4E88-944B-DD0EDA99D238}" dt="2024-04-29T14:26:19.474" v="5476" actId="1035"/>
          <ac:picMkLst>
            <pc:docMk/>
            <pc:sldMk cId="2397486903" sldId="2147481649"/>
            <ac:picMk id="4" creationId="{186F3F39-FE9C-2450-5576-0731C7B70F0E}"/>
          </ac:picMkLst>
        </pc:picChg>
        <pc:picChg chg="mod">
          <ac:chgData name="Jenalle Huang" userId="2cf21d77-d186-4a5f-a9ba-71fd767305aa" providerId="ADAL" clId="{ABF40D07-9EC8-4E88-944B-DD0EDA99D238}" dt="2024-04-29T14:26:19.474" v="5476" actId="1035"/>
          <ac:picMkLst>
            <pc:docMk/>
            <pc:sldMk cId="2397486903" sldId="2147481649"/>
            <ac:picMk id="6" creationId="{BA56E0C2-3A7D-EDCF-E036-983C6EFCBCC2}"/>
          </ac:picMkLst>
        </pc:picChg>
        <pc:picChg chg="mod">
          <ac:chgData name="Jenalle Huang" userId="2cf21d77-d186-4a5f-a9ba-71fd767305aa" providerId="ADAL" clId="{ABF40D07-9EC8-4E88-944B-DD0EDA99D238}" dt="2024-04-26T19:46:47.791" v="473" actId="404"/>
          <ac:picMkLst>
            <pc:docMk/>
            <pc:sldMk cId="2397486903" sldId="2147481649"/>
            <ac:picMk id="14" creationId="{83A02CCA-33DB-FCAF-7C0A-817EA7D4F493}"/>
          </ac:picMkLst>
        </pc:picChg>
        <pc:picChg chg="mod">
          <ac:chgData name="Jenalle Huang" userId="2cf21d77-d186-4a5f-a9ba-71fd767305aa" providerId="ADAL" clId="{ABF40D07-9EC8-4E88-944B-DD0EDA99D238}" dt="2024-04-26T19:46:47.791" v="473" actId="404"/>
          <ac:picMkLst>
            <pc:docMk/>
            <pc:sldMk cId="2397486903" sldId="2147481649"/>
            <ac:picMk id="18" creationId="{F479772F-77E6-B786-1B9B-F3F33F2A0616}"/>
          </ac:picMkLst>
        </pc:picChg>
        <pc:picChg chg="mod">
          <ac:chgData name="Jenalle Huang" userId="2cf21d77-d186-4a5f-a9ba-71fd767305aa" providerId="ADAL" clId="{ABF40D07-9EC8-4E88-944B-DD0EDA99D238}" dt="2024-04-26T19:46:47.791" v="473" actId="404"/>
          <ac:picMkLst>
            <pc:docMk/>
            <pc:sldMk cId="2397486903" sldId="2147481649"/>
            <ac:picMk id="22" creationId="{1D73DBC6-1C47-58DC-50AA-D4543DCA8259}"/>
          </ac:picMkLst>
        </pc:picChg>
        <pc:picChg chg="mod">
          <ac:chgData name="Jenalle Huang" userId="2cf21d77-d186-4a5f-a9ba-71fd767305aa" providerId="ADAL" clId="{ABF40D07-9EC8-4E88-944B-DD0EDA99D238}" dt="2024-04-26T19:46:47.791" v="473" actId="404"/>
          <ac:picMkLst>
            <pc:docMk/>
            <pc:sldMk cId="2397486903" sldId="2147481649"/>
            <ac:picMk id="26" creationId="{CCB41D16-38B9-AB61-8FA0-D29211C77DFC}"/>
          </ac:picMkLst>
        </pc:picChg>
        <pc:picChg chg="del mod">
          <ac:chgData name="Jenalle Huang" userId="2cf21d77-d186-4a5f-a9ba-71fd767305aa" providerId="ADAL" clId="{ABF40D07-9EC8-4E88-944B-DD0EDA99D238}" dt="2024-04-29T14:25:12.272" v="5451" actId="478"/>
          <ac:picMkLst>
            <pc:docMk/>
            <pc:sldMk cId="2397486903" sldId="2147481649"/>
            <ac:picMk id="58" creationId="{439AF3B9-0224-FF9A-F2E8-1C93F1732558}"/>
          </ac:picMkLst>
        </pc:picChg>
        <pc:cxnChg chg="del mod">
          <ac:chgData name="Jenalle Huang" userId="2cf21d77-d186-4a5f-a9ba-71fd767305aa" providerId="ADAL" clId="{ABF40D07-9EC8-4E88-944B-DD0EDA99D238}" dt="2024-04-29T14:26:15.592" v="5452" actId="478"/>
          <ac:cxnSpMkLst>
            <pc:docMk/>
            <pc:sldMk cId="2397486903" sldId="2147481649"/>
            <ac:cxnSpMk id="2" creationId="{B3F2A2EE-1253-00B9-F19D-5B70686D143C}"/>
          </ac:cxnSpMkLst>
        </pc:cxnChg>
        <pc:cxnChg chg="mod">
          <ac:chgData name="Jenalle Huang" userId="2cf21d77-d186-4a5f-a9ba-71fd767305aa" providerId="ADAL" clId="{ABF40D07-9EC8-4E88-944B-DD0EDA99D238}" dt="2024-04-29T14:26:19.474" v="5476" actId="1035"/>
          <ac:cxnSpMkLst>
            <pc:docMk/>
            <pc:sldMk cId="2397486903" sldId="2147481649"/>
            <ac:cxnSpMk id="10" creationId="{B372C6F5-29BA-7FE5-2364-5D371FB86F4D}"/>
          </ac:cxnSpMkLst>
        </pc:cxnChg>
        <pc:cxnChg chg="mod">
          <ac:chgData name="Jenalle Huang" userId="2cf21d77-d186-4a5f-a9ba-71fd767305aa" providerId="ADAL" clId="{ABF40D07-9EC8-4E88-944B-DD0EDA99D238}" dt="2024-04-26T19:46:47.791" v="473" actId="404"/>
          <ac:cxnSpMkLst>
            <pc:docMk/>
            <pc:sldMk cId="2397486903" sldId="2147481649"/>
            <ac:cxnSpMk id="49" creationId="{02976ED2-5345-CD11-73CF-A8390B7AE3C9}"/>
          </ac:cxnSpMkLst>
        </pc:cxnChg>
        <pc:cxnChg chg="mod">
          <ac:chgData name="Jenalle Huang" userId="2cf21d77-d186-4a5f-a9ba-71fd767305aa" providerId="ADAL" clId="{ABF40D07-9EC8-4E88-944B-DD0EDA99D238}" dt="2024-04-26T19:46:47.791" v="473" actId="404"/>
          <ac:cxnSpMkLst>
            <pc:docMk/>
            <pc:sldMk cId="2397486903" sldId="2147481649"/>
            <ac:cxnSpMk id="50" creationId="{966BB1A8-90BD-6852-CF45-88119C6FD84E}"/>
          </ac:cxnSpMkLst>
        </pc:cxnChg>
        <pc:cxnChg chg="mod">
          <ac:chgData name="Jenalle Huang" userId="2cf21d77-d186-4a5f-a9ba-71fd767305aa" providerId="ADAL" clId="{ABF40D07-9EC8-4E88-944B-DD0EDA99D238}" dt="2024-04-26T19:46:47.791" v="473" actId="404"/>
          <ac:cxnSpMkLst>
            <pc:docMk/>
            <pc:sldMk cId="2397486903" sldId="2147481649"/>
            <ac:cxnSpMk id="51" creationId="{056A7B0A-D62B-26AD-AD3B-8BBC5321B8DE}"/>
          </ac:cxnSpMkLst>
        </pc:cxnChg>
        <pc:cxnChg chg="mod">
          <ac:chgData name="Jenalle Huang" userId="2cf21d77-d186-4a5f-a9ba-71fd767305aa" providerId="ADAL" clId="{ABF40D07-9EC8-4E88-944B-DD0EDA99D238}" dt="2024-04-26T19:46:47.791" v="473" actId="404"/>
          <ac:cxnSpMkLst>
            <pc:docMk/>
            <pc:sldMk cId="2397486903" sldId="2147481649"/>
            <ac:cxnSpMk id="52" creationId="{412489E0-1CD7-4747-C07E-0BDD6336FC6A}"/>
          </ac:cxnSpMkLst>
        </pc:cxnChg>
      </pc:sldChg>
      <pc:sldChg chg="delSp modSp add mod">
        <pc:chgData name="Jenalle Huang" userId="2cf21d77-d186-4a5f-a9ba-71fd767305aa" providerId="ADAL" clId="{ABF40D07-9EC8-4E88-944B-DD0EDA99D238}" dt="2024-04-26T19:55:00.491" v="480" actId="478"/>
        <pc:sldMkLst>
          <pc:docMk/>
          <pc:sldMk cId="1016283990" sldId="2147481925"/>
        </pc:sldMkLst>
        <pc:spChg chg="mod replST">
          <ac:chgData name="Jenalle Huang" userId="2cf21d77-d186-4a5f-a9ba-71fd767305aa" providerId="ADAL" clId="{ABF40D07-9EC8-4E88-944B-DD0EDA99D238}" dt="2024-04-26T19:47:35.656" v="478"/>
          <ac:spMkLst>
            <pc:docMk/>
            <pc:sldMk cId="1016283990" sldId="2147481925"/>
            <ac:spMk id="19" creationId="{790C4224-E7B2-0BD3-3A9A-9712173AEB97}"/>
          </ac:spMkLst>
        </pc:spChg>
        <pc:spChg chg="del">
          <ac:chgData name="Jenalle Huang" userId="2cf21d77-d186-4a5f-a9ba-71fd767305aa" providerId="ADAL" clId="{ABF40D07-9EC8-4E88-944B-DD0EDA99D238}" dt="2024-04-26T19:55:00.491" v="480" actId="478"/>
          <ac:spMkLst>
            <pc:docMk/>
            <pc:sldMk cId="1016283990" sldId="2147481925"/>
            <ac:spMk id="50" creationId="{61A9D734-177A-C17D-B907-BD24A344E8F6}"/>
          </ac:spMkLst>
        </pc:spChg>
        <pc:graphicFrameChg chg="mod replST">
          <ac:chgData name="Jenalle Huang" userId="2cf21d77-d186-4a5f-a9ba-71fd767305aa" providerId="ADAL" clId="{ABF40D07-9EC8-4E88-944B-DD0EDA99D238}" dt="2024-04-26T19:47:35.650" v="476"/>
          <ac:graphicFrameMkLst>
            <pc:docMk/>
            <pc:sldMk cId="1016283990" sldId="2147481925"/>
            <ac:graphicFrameMk id="153" creationId="{8E5835A5-F196-A6DC-F28D-F926090E093F}"/>
          </ac:graphicFrameMkLst>
        </pc:graphicFrameChg>
      </pc:sldChg>
      <pc:sldChg chg="del">
        <pc:chgData name="Jenalle Huang" userId="2cf21d77-d186-4a5f-a9ba-71fd767305aa" providerId="ADAL" clId="{ABF40D07-9EC8-4E88-944B-DD0EDA99D238}" dt="2024-04-26T19:41:54.352" v="235" actId="47"/>
        <pc:sldMkLst>
          <pc:docMk/>
          <pc:sldMk cId="3785677484" sldId="2147481957"/>
        </pc:sldMkLst>
      </pc:sldChg>
      <pc:sldChg chg="del">
        <pc:chgData name="Jenalle Huang" userId="2cf21d77-d186-4a5f-a9ba-71fd767305aa" providerId="ADAL" clId="{ABF40D07-9EC8-4E88-944B-DD0EDA99D238}" dt="2024-04-26T19:41:54.857" v="236" actId="47"/>
        <pc:sldMkLst>
          <pc:docMk/>
          <pc:sldMk cId="604887844" sldId="2147481958"/>
        </pc:sldMkLst>
      </pc:sldChg>
      <pc:sldChg chg="del">
        <pc:chgData name="Jenalle Huang" userId="2cf21d77-d186-4a5f-a9ba-71fd767305aa" providerId="ADAL" clId="{ABF40D07-9EC8-4E88-944B-DD0EDA99D238}" dt="2024-04-26T19:41:56.992" v="240" actId="47"/>
        <pc:sldMkLst>
          <pc:docMk/>
          <pc:sldMk cId="2237443863" sldId="2147481959"/>
        </pc:sldMkLst>
      </pc:sldChg>
      <pc:sldChg chg="del">
        <pc:chgData name="Jenalle Huang" userId="2cf21d77-d186-4a5f-a9ba-71fd767305aa" providerId="ADAL" clId="{ABF40D07-9EC8-4E88-944B-DD0EDA99D238}" dt="2024-04-26T19:41:57.905" v="241" actId="47"/>
        <pc:sldMkLst>
          <pc:docMk/>
          <pc:sldMk cId="1763709090" sldId="2147481960"/>
        </pc:sldMkLst>
      </pc:sldChg>
      <pc:sldChg chg="addSp delSp modSp mod">
        <pc:chgData name="Jenalle Huang" userId="2cf21d77-d186-4a5f-a9ba-71fd767305aa" providerId="ADAL" clId="{ABF40D07-9EC8-4E88-944B-DD0EDA99D238}" dt="2024-04-26T23:08:02.799" v="4782" actId="20577"/>
        <pc:sldMkLst>
          <pc:docMk/>
          <pc:sldMk cId="1302189603" sldId="2147481961"/>
        </pc:sldMkLst>
        <pc:spChg chg="del">
          <ac:chgData name="Jenalle Huang" userId="2cf21d77-d186-4a5f-a9ba-71fd767305aa" providerId="ADAL" clId="{ABF40D07-9EC8-4E88-944B-DD0EDA99D238}" dt="2024-04-26T20:10:08.840" v="536" actId="478"/>
          <ac:spMkLst>
            <pc:docMk/>
            <pc:sldMk cId="1302189603" sldId="2147481961"/>
            <ac:spMk id="2" creationId="{2877688B-4FDF-7E7D-CF33-618C0D0CFFDC}"/>
          </ac:spMkLst>
        </pc:spChg>
        <pc:spChg chg="add mod">
          <ac:chgData name="Jenalle Huang" userId="2cf21d77-d186-4a5f-a9ba-71fd767305aa" providerId="ADAL" clId="{ABF40D07-9EC8-4E88-944B-DD0EDA99D238}" dt="2024-04-26T20:10:12.123" v="538" actId="207"/>
          <ac:spMkLst>
            <pc:docMk/>
            <pc:sldMk cId="1302189603" sldId="2147481961"/>
            <ac:spMk id="8" creationId="{449746BA-2ED0-D5EC-73E5-F72F3A24C81A}"/>
          </ac:spMkLst>
        </pc:spChg>
        <pc:spChg chg="add mod replST">
          <ac:chgData name="Jenalle Huang" userId="2cf21d77-d186-4a5f-a9ba-71fd767305aa" providerId="ADAL" clId="{ABF40D07-9EC8-4E88-944B-DD0EDA99D238}" dt="2024-04-26T22:43:16.902" v="2889" actId="114"/>
          <ac:spMkLst>
            <pc:docMk/>
            <pc:sldMk cId="1302189603" sldId="2147481961"/>
            <ac:spMk id="9" creationId="{A2153420-D22E-B62A-F843-014AF208850A}"/>
          </ac:spMkLst>
        </pc:spChg>
        <pc:spChg chg="mod">
          <ac:chgData name="Jenalle Huang" userId="2cf21d77-d186-4a5f-a9ba-71fd767305aa" providerId="ADAL" clId="{ABF40D07-9EC8-4E88-944B-DD0EDA99D238}" dt="2024-04-26T22:42:27.743" v="2786" actId="20577"/>
          <ac:spMkLst>
            <pc:docMk/>
            <pc:sldMk cId="1302189603" sldId="2147481961"/>
            <ac:spMk id="10" creationId="{4D5C4B61-2AEA-18F6-B035-3FEF07A27FF2}"/>
          </ac:spMkLst>
        </pc:spChg>
        <pc:spChg chg="add del mod">
          <ac:chgData name="Jenalle Huang" userId="2cf21d77-d186-4a5f-a9ba-71fd767305aa" providerId="ADAL" clId="{ABF40D07-9EC8-4E88-944B-DD0EDA99D238}" dt="2024-04-26T22:42:45.813" v="2837"/>
          <ac:spMkLst>
            <pc:docMk/>
            <pc:sldMk cId="1302189603" sldId="2147481961"/>
            <ac:spMk id="11" creationId="{F99752B3-6C2A-4837-4811-1A917329E136}"/>
          </ac:spMkLst>
        </pc:spChg>
        <pc:spChg chg="mod">
          <ac:chgData name="Jenalle Huang" userId="2cf21d77-d186-4a5f-a9ba-71fd767305aa" providerId="ADAL" clId="{ABF40D07-9EC8-4E88-944B-DD0EDA99D238}" dt="2024-04-26T23:08:02.799" v="4782" actId="20577"/>
          <ac:spMkLst>
            <pc:docMk/>
            <pc:sldMk cId="1302189603" sldId="2147481961"/>
            <ac:spMk id="19" creationId="{ACD800E2-2D2F-0E34-D402-070B8A4B5E6A}"/>
          </ac:spMkLst>
        </pc:spChg>
      </pc:sldChg>
      <pc:sldChg chg="addSp delSp modSp del">
        <pc:chgData name="Jenalle Huang" userId="2cf21d77-d186-4a5f-a9ba-71fd767305aa" providerId="ADAL" clId="{ABF40D07-9EC8-4E88-944B-DD0EDA99D238}" dt="2024-04-26T22:32:59.641" v="2656" actId="47"/>
        <pc:sldMkLst>
          <pc:docMk/>
          <pc:sldMk cId="1028241875" sldId="2147481962"/>
        </pc:sldMkLst>
        <pc:spChg chg="add del mod">
          <ac:chgData name="Jenalle Huang" userId="2cf21d77-d186-4a5f-a9ba-71fd767305aa" providerId="ADAL" clId="{ABF40D07-9EC8-4E88-944B-DD0EDA99D238}" dt="2024-04-26T20:10:17.594" v="542"/>
          <ac:spMkLst>
            <pc:docMk/>
            <pc:sldMk cId="1028241875" sldId="2147481962"/>
            <ac:spMk id="2" creationId="{30FC9C5C-9FFB-DDAE-A2ED-14D38C067E1E}"/>
          </ac:spMkLst>
        </pc:spChg>
        <pc:spChg chg="add mod">
          <ac:chgData name="Jenalle Huang" userId="2cf21d77-d186-4a5f-a9ba-71fd767305aa" providerId="ADAL" clId="{ABF40D07-9EC8-4E88-944B-DD0EDA99D238}" dt="2024-04-26T20:10:27.536" v="549" actId="1035"/>
          <ac:spMkLst>
            <pc:docMk/>
            <pc:sldMk cId="1028241875" sldId="2147481962"/>
            <ac:spMk id="4" creationId="{10DAAC47-C564-2B6F-9410-F97A637B695C}"/>
          </ac:spMkLst>
        </pc:spChg>
        <pc:spChg chg="del mod">
          <ac:chgData name="Jenalle Huang" userId="2cf21d77-d186-4a5f-a9ba-71fd767305aa" providerId="ADAL" clId="{ABF40D07-9EC8-4E88-944B-DD0EDA99D238}" dt="2024-04-26T20:10:16.208" v="540" actId="478"/>
          <ac:spMkLst>
            <pc:docMk/>
            <pc:sldMk cId="1028241875" sldId="2147481962"/>
            <ac:spMk id="8" creationId="{8A22082C-3279-49BC-C162-588A27AD2734}"/>
          </ac:spMkLst>
        </pc:spChg>
      </pc:sldChg>
      <pc:sldChg chg="del">
        <pc:chgData name="Jenalle Huang" userId="2cf21d77-d186-4a5f-a9ba-71fd767305aa" providerId="ADAL" clId="{ABF40D07-9EC8-4E88-944B-DD0EDA99D238}" dt="2024-04-26T19:42:51.420" v="363" actId="47"/>
        <pc:sldMkLst>
          <pc:docMk/>
          <pc:sldMk cId="456451797" sldId="2147481963"/>
        </pc:sldMkLst>
      </pc:sldChg>
      <pc:sldChg chg="del">
        <pc:chgData name="Jenalle Huang" userId="2cf21d77-d186-4a5f-a9ba-71fd767305aa" providerId="ADAL" clId="{ABF40D07-9EC8-4E88-944B-DD0EDA99D238}" dt="2024-04-26T19:42:51.949" v="364" actId="47"/>
        <pc:sldMkLst>
          <pc:docMk/>
          <pc:sldMk cId="3479952278" sldId="2147481964"/>
        </pc:sldMkLst>
      </pc:sldChg>
      <pc:sldChg chg="del">
        <pc:chgData name="Jenalle Huang" userId="2cf21d77-d186-4a5f-a9ba-71fd767305aa" providerId="ADAL" clId="{ABF40D07-9EC8-4E88-944B-DD0EDA99D238}" dt="2024-04-26T19:43:23.427" v="368" actId="47"/>
        <pc:sldMkLst>
          <pc:docMk/>
          <pc:sldMk cId="2820581691" sldId="2147481965"/>
        </pc:sldMkLst>
      </pc:sldChg>
      <pc:sldChg chg="del">
        <pc:chgData name="Jenalle Huang" userId="2cf21d77-d186-4a5f-a9ba-71fd767305aa" providerId="ADAL" clId="{ABF40D07-9EC8-4E88-944B-DD0EDA99D238}" dt="2024-04-26T19:43:23.937" v="369" actId="47"/>
        <pc:sldMkLst>
          <pc:docMk/>
          <pc:sldMk cId="671389596" sldId="2147481966"/>
        </pc:sldMkLst>
      </pc:sldChg>
      <pc:sldChg chg="del">
        <pc:chgData name="Jenalle Huang" userId="2cf21d77-d186-4a5f-a9ba-71fd767305aa" providerId="ADAL" clId="{ABF40D07-9EC8-4E88-944B-DD0EDA99D238}" dt="2024-04-26T19:43:35.112" v="379" actId="47"/>
        <pc:sldMkLst>
          <pc:docMk/>
          <pc:sldMk cId="3617085390" sldId="2147481969"/>
        </pc:sldMkLst>
      </pc:sldChg>
      <pc:sldChg chg="del">
        <pc:chgData name="Jenalle Huang" userId="2cf21d77-d186-4a5f-a9ba-71fd767305aa" providerId="ADAL" clId="{ABF40D07-9EC8-4E88-944B-DD0EDA99D238}" dt="2024-04-26T19:43:35.412" v="380" actId="47"/>
        <pc:sldMkLst>
          <pc:docMk/>
          <pc:sldMk cId="1374643006" sldId="2147481970"/>
        </pc:sldMkLst>
      </pc:sldChg>
      <pc:sldChg chg="del">
        <pc:chgData name="Jenalle Huang" userId="2cf21d77-d186-4a5f-a9ba-71fd767305aa" providerId="ADAL" clId="{ABF40D07-9EC8-4E88-944B-DD0EDA99D238}" dt="2024-04-26T19:44:00.300" v="384" actId="47"/>
        <pc:sldMkLst>
          <pc:docMk/>
          <pc:sldMk cId="2968502433" sldId="2147481971"/>
        </pc:sldMkLst>
      </pc:sldChg>
      <pc:sldChg chg="del">
        <pc:chgData name="Jenalle Huang" userId="2cf21d77-d186-4a5f-a9ba-71fd767305aa" providerId="ADAL" clId="{ABF40D07-9EC8-4E88-944B-DD0EDA99D238}" dt="2024-04-26T19:44:00.649" v="385" actId="47"/>
        <pc:sldMkLst>
          <pc:docMk/>
          <pc:sldMk cId="3162163094" sldId="2147481972"/>
        </pc:sldMkLst>
      </pc:sldChg>
      <pc:sldChg chg="del">
        <pc:chgData name="Jenalle Huang" userId="2cf21d77-d186-4a5f-a9ba-71fd767305aa" providerId="ADAL" clId="{ABF40D07-9EC8-4E88-944B-DD0EDA99D238}" dt="2024-04-26T19:44:01.187" v="386" actId="47"/>
        <pc:sldMkLst>
          <pc:docMk/>
          <pc:sldMk cId="1438332076" sldId="2147481973"/>
        </pc:sldMkLst>
      </pc:sldChg>
      <pc:sldChg chg="del">
        <pc:chgData name="Jenalle Huang" userId="2cf21d77-d186-4a5f-a9ba-71fd767305aa" providerId="ADAL" clId="{ABF40D07-9EC8-4E88-944B-DD0EDA99D238}" dt="2024-04-26T19:44:04.976" v="391" actId="47"/>
        <pc:sldMkLst>
          <pc:docMk/>
          <pc:sldMk cId="102006245" sldId="2147481974"/>
        </pc:sldMkLst>
      </pc:sldChg>
      <pc:sldChg chg="del">
        <pc:chgData name="Jenalle Huang" userId="2cf21d77-d186-4a5f-a9ba-71fd767305aa" providerId="ADAL" clId="{ABF40D07-9EC8-4E88-944B-DD0EDA99D238}" dt="2024-04-26T19:44:05.345" v="392" actId="47"/>
        <pc:sldMkLst>
          <pc:docMk/>
          <pc:sldMk cId="3724811013" sldId="2147481975"/>
        </pc:sldMkLst>
      </pc:sldChg>
      <pc:sldChg chg="del">
        <pc:chgData name="Jenalle Huang" userId="2cf21d77-d186-4a5f-a9ba-71fd767305aa" providerId="ADAL" clId="{ABF40D07-9EC8-4E88-944B-DD0EDA99D238}" dt="2024-04-26T19:44:09.606" v="397" actId="47"/>
        <pc:sldMkLst>
          <pc:docMk/>
          <pc:sldMk cId="1320235976" sldId="2147481976"/>
        </pc:sldMkLst>
      </pc:sldChg>
      <pc:sldChg chg="del">
        <pc:chgData name="Jenalle Huang" userId="2cf21d77-d186-4a5f-a9ba-71fd767305aa" providerId="ADAL" clId="{ABF40D07-9EC8-4E88-944B-DD0EDA99D238}" dt="2024-04-26T19:44:10.060" v="398" actId="47"/>
        <pc:sldMkLst>
          <pc:docMk/>
          <pc:sldMk cId="2068309478" sldId="2147481977"/>
        </pc:sldMkLst>
      </pc:sldChg>
      <pc:sldChg chg="addSp delSp modSp mod">
        <pc:chgData name="Jenalle Huang" userId="2cf21d77-d186-4a5f-a9ba-71fd767305aa" providerId="ADAL" clId="{ABF40D07-9EC8-4E88-944B-DD0EDA99D238}" dt="2024-04-26T23:24:19.078" v="5391" actId="1076"/>
        <pc:sldMkLst>
          <pc:docMk/>
          <pc:sldMk cId="3983311566" sldId="2147481978"/>
        </pc:sldMkLst>
        <pc:spChg chg="add mod">
          <ac:chgData name="Jenalle Huang" userId="2cf21d77-d186-4a5f-a9ba-71fd767305aa" providerId="ADAL" clId="{ABF40D07-9EC8-4E88-944B-DD0EDA99D238}" dt="2024-04-26T23:15:58.743" v="4949"/>
          <ac:spMkLst>
            <pc:docMk/>
            <pc:sldMk cId="3983311566" sldId="2147481978"/>
            <ac:spMk id="3" creationId="{4D32484A-0102-E42A-3E3F-49A80A7DBB5C}"/>
          </ac:spMkLst>
        </pc:spChg>
        <pc:spChg chg="del">
          <ac:chgData name="Jenalle Huang" userId="2cf21d77-d186-4a5f-a9ba-71fd767305aa" providerId="ADAL" clId="{ABF40D07-9EC8-4E88-944B-DD0EDA99D238}" dt="2024-04-26T23:15:58.481" v="4948" actId="478"/>
          <ac:spMkLst>
            <pc:docMk/>
            <pc:sldMk cId="3983311566" sldId="2147481978"/>
            <ac:spMk id="4" creationId="{BA84E4CF-863E-2BE7-5847-13FBFF6EB897}"/>
          </ac:spMkLst>
        </pc:spChg>
        <pc:spChg chg="mod">
          <ac:chgData name="Jenalle Huang" userId="2cf21d77-d186-4a5f-a9ba-71fd767305aa" providerId="ADAL" clId="{ABF40D07-9EC8-4E88-944B-DD0EDA99D238}" dt="2024-04-26T23:23:36.755" v="5358"/>
          <ac:spMkLst>
            <pc:docMk/>
            <pc:sldMk cId="3983311566" sldId="2147481978"/>
            <ac:spMk id="5" creationId="{CA7F3B9F-30F9-AD01-C399-20EA8D3E93CB}"/>
          </ac:spMkLst>
        </pc:spChg>
        <pc:spChg chg="add del mod modVis">
          <ac:chgData name="Jenalle Huang" userId="2cf21d77-d186-4a5f-a9ba-71fd767305aa" providerId="ADAL" clId="{ABF40D07-9EC8-4E88-944B-DD0EDA99D238}" dt="2024-04-26T23:23:36.754" v="5357" actId="962"/>
          <ac:spMkLst>
            <pc:docMk/>
            <pc:sldMk cId="3983311566" sldId="2147481978"/>
            <ac:spMk id="8" creationId="{2509EF22-CA3E-5AEC-F552-8A18D4B843BD}"/>
          </ac:spMkLst>
        </pc:spChg>
        <pc:spChg chg="add mod replST">
          <ac:chgData name="Jenalle Huang" userId="2cf21d77-d186-4a5f-a9ba-71fd767305aa" providerId="ADAL" clId="{ABF40D07-9EC8-4E88-944B-DD0EDA99D238}" dt="2024-04-26T23:24:19.078" v="5391" actId="1076"/>
          <ac:spMkLst>
            <pc:docMk/>
            <pc:sldMk cId="3983311566" sldId="2147481978"/>
            <ac:spMk id="9" creationId="{591E5329-F7F0-19AE-8B74-D622A241077F}"/>
          </ac:spMkLst>
        </pc:spChg>
        <pc:graphicFrameChg chg="mod">
          <ac:chgData name="Jenalle Huang" userId="2cf21d77-d186-4a5f-a9ba-71fd767305aa" providerId="ADAL" clId="{ABF40D07-9EC8-4E88-944B-DD0EDA99D238}" dt="2024-04-26T23:23:36.784" v="5360"/>
          <ac:graphicFrameMkLst>
            <pc:docMk/>
            <pc:sldMk cId="3983311566" sldId="2147481978"/>
            <ac:graphicFrameMk id="6" creationId="{375E70C3-86D5-EC0C-CFBD-F3AECFFA718B}"/>
          </ac:graphicFrameMkLst>
        </pc:graphicFrameChg>
      </pc:sldChg>
      <pc:sldChg chg="addSp delSp modSp">
        <pc:chgData name="Jenalle Huang" userId="2cf21d77-d186-4a5f-a9ba-71fd767305aa" providerId="ADAL" clId="{ABF40D07-9EC8-4E88-944B-DD0EDA99D238}" dt="2024-04-26T23:16:04.349" v="4952"/>
        <pc:sldMkLst>
          <pc:docMk/>
          <pc:sldMk cId="3141630232" sldId="2147481979"/>
        </pc:sldMkLst>
        <pc:spChg chg="add mod">
          <ac:chgData name="Jenalle Huang" userId="2cf21d77-d186-4a5f-a9ba-71fd767305aa" providerId="ADAL" clId="{ABF40D07-9EC8-4E88-944B-DD0EDA99D238}" dt="2024-04-26T23:16:04.349" v="4952"/>
          <ac:spMkLst>
            <pc:docMk/>
            <pc:sldMk cId="3141630232" sldId="2147481979"/>
            <ac:spMk id="3" creationId="{20D8BF50-6ABC-3461-CB70-9B7E35CAB61F}"/>
          </ac:spMkLst>
        </pc:spChg>
        <pc:spChg chg="del mod">
          <ac:chgData name="Jenalle Huang" userId="2cf21d77-d186-4a5f-a9ba-71fd767305aa" providerId="ADAL" clId="{ABF40D07-9EC8-4E88-944B-DD0EDA99D238}" dt="2024-04-26T23:16:04.093" v="4951" actId="478"/>
          <ac:spMkLst>
            <pc:docMk/>
            <pc:sldMk cId="3141630232" sldId="2147481979"/>
            <ac:spMk id="8" creationId="{8A22082C-3279-49BC-C162-588A27AD2734}"/>
          </ac:spMkLst>
        </pc:spChg>
      </pc:sldChg>
      <pc:sldChg chg="addSp delSp modSp mod">
        <pc:chgData name="Jenalle Huang" userId="2cf21d77-d186-4a5f-a9ba-71fd767305aa" providerId="ADAL" clId="{ABF40D07-9EC8-4E88-944B-DD0EDA99D238}" dt="2024-04-26T23:25:11.462" v="5444" actId="1035"/>
        <pc:sldMkLst>
          <pc:docMk/>
          <pc:sldMk cId="3570921248" sldId="2147481980"/>
        </pc:sldMkLst>
        <pc:spChg chg="add mod">
          <ac:chgData name="Jenalle Huang" userId="2cf21d77-d186-4a5f-a9ba-71fd767305aa" providerId="ADAL" clId="{ABF40D07-9EC8-4E88-944B-DD0EDA99D238}" dt="2024-04-26T23:16:25.166" v="4960"/>
          <ac:spMkLst>
            <pc:docMk/>
            <pc:sldMk cId="3570921248" sldId="2147481980"/>
            <ac:spMk id="3" creationId="{D01526D1-FD7B-AEEF-D777-8D03979CC804}"/>
          </ac:spMkLst>
        </pc:spChg>
        <pc:spChg chg="del">
          <ac:chgData name="Jenalle Huang" userId="2cf21d77-d186-4a5f-a9ba-71fd767305aa" providerId="ADAL" clId="{ABF40D07-9EC8-4E88-944B-DD0EDA99D238}" dt="2024-04-26T23:16:24.916" v="4959" actId="478"/>
          <ac:spMkLst>
            <pc:docMk/>
            <pc:sldMk cId="3570921248" sldId="2147481980"/>
            <ac:spMk id="4" creationId="{BA84E4CF-863E-2BE7-5847-13FBFF6EB897}"/>
          </ac:spMkLst>
        </pc:spChg>
        <pc:spChg chg="add mod replST">
          <ac:chgData name="Jenalle Huang" userId="2cf21d77-d186-4a5f-a9ba-71fd767305aa" providerId="ADAL" clId="{ABF40D07-9EC8-4E88-944B-DD0EDA99D238}" dt="2024-04-26T23:25:11.462" v="5444" actId="1035"/>
          <ac:spMkLst>
            <pc:docMk/>
            <pc:sldMk cId="3570921248" sldId="2147481980"/>
            <ac:spMk id="7" creationId="{DE1F080A-7B3A-55B3-607B-B140B0AA96E7}"/>
          </ac:spMkLst>
        </pc:spChg>
      </pc:sldChg>
      <pc:sldChg chg="addSp delSp modSp">
        <pc:chgData name="Jenalle Huang" userId="2cf21d77-d186-4a5f-a9ba-71fd767305aa" providerId="ADAL" clId="{ABF40D07-9EC8-4E88-944B-DD0EDA99D238}" dt="2024-04-26T23:16:29.644" v="4962"/>
        <pc:sldMkLst>
          <pc:docMk/>
          <pc:sldMk cId="88650764" sldId="2147481981"/>
        </pc:sldMkLst>
        <pc:spChg chg="add mod">
          <ac:chgData name="Jenalle Huang" userId="2cf21d77-d186-4a5f-a9ba-71fd767305aa" providerId="ADAL" clId="{ABF40D07-9EC8-4E88-944B-DD0EDA99D238}" dt="2024-04-26T23:16:29.644" v="4962"/>
          <ac:spMkLst>
            <pc:docMk/>
            <pc:sldMk cId="88650764" sldId="2147481981"/>
            <ac:spMk id="3" creationId="{C1BC4687-1B30-5E7B-73D4-CD6790EEE4A3}"/>
          </ac:spMkLst>
        </pc:spChg>
        <pc:spChg chg="del">
          <ac:chgData name="Jenalle Huang" userId="2cf21d77-d186-4a5f-a9ba-71fd767305aa" providerId="ADAL" clId="{ABF40D07-9EC8-4E88-944B-DD0EDA99D238}" dt="2024-04-26T23:16:29.360" v="4961" actId="478"/>
          <ac:spMkLst>
            <pc:docMk/>
            <pc:sldMk cId="88650764" sldId="2147481981"/>
            <ac:spMk id="8" creationId="{8A22082C-3279-49BC-C162-588A27AD2734}"/>
          </ac:spMkLst>
        </pc:spChg>
      </pc:sldChg>
      <pc:sldChg chg="del">
        <pc:chgData name="Jenalle Huang" userId="2cf21d77-d186-4a5f-a9ba-71fd767305aa" providerId="ADAL" clId="{ABF40D07-9EC8-4E88-944B-DD0EDA99D238}" dt="2024-04-26T19:41:55.980" v="238" actId="47"/>
        <pc:sldMkLst>
          <pc:docMk/>
          <pc:sldMk cId="1180648795" sldId="2147481987"/>
        </pc:sldMkLst>
      </pc:sldChg>
      <pc:sldChg chg="del">
        <pc:chgData name="Jenalle Huang" userId="2cf21d77-d186-4a5f-a9ba-71fd767305aa" providerId="ADAL" clId="{ABF40D07-9EC8-4E88-944B-DD0EDA99D238}" dt="2024-04-26T19:41:55.284" v="237" actId="47"/>
        <pc:sldMkLst>
          <pc:docMk/>
          <pc:sldMk cId="1666424438" sldId="2147481988"/>
        </pc:sldMkLst>
      </pc:sldChg>
      <pc:sldChg chg="del">
        <pc:chgData name="Jenalle Huang" userId="2cf21d77-d186-4a5f-a9ba-71fd767305aa" providerId="ADAL" clId="{ABF40D07-9EC8-4E88-944B-DD0EDA99D238}" dt="2024-04-26T19:42:00.648" v="243" actId="47"/>
        <pc:sldMkLst>
          <pc:docMk/>
          <pc:sldMk cId="3323465483" sldId="2147481989"/>
        </pc:sldMkLst>
      </pc:sldChg>
      <pc:sldChg chg="del">
        <pc:chgData name="Jenalle Huang" userId="2cf21d77-d186-4a5f-a9ba-71fd767305aa" providerId="ADAL" clId="{ABF40D07-9EC8-4E88-944B-DD0EDA99D238}" dt="2024-04-26T19:42:00.047" v="242" actId="47"/>
        <pc:sldMkLst>
          <pc:docMk/>
          <pc:sldMk cId="683050507" sldId="2147481990"/>
        </pc:sldMkLst>
      </pc:sldChg>
      <pc:sldChg chg="addSp delSp modSp">
        <pc:chgData name="Jenalle Huang" userId="2cf21d77-d186-4a5f-a9ba-71fd767305aa" providerId="ADAL" clId="{ABF40D07-9EC8-4E88-944B-DD0EDA99D238}" dt="2024-04-26T20:10:35.039" v="554"/>
        <pc:sldMkLst>
          <pc:docMk/>
          <pc:sldMk cId="760257409" sldId="2147481991"/>
        </pc:sldMkLst>
        <pc:spChg chg="add mod">
          <ac:chgData name="Jenalle Huang" userId="2cf21d77-d186-4a5f-a9ba-71fd767305aa" providerId="ADAL" clId="{ABF40D07-9EC8-4E88-944B-DD0EDA99D238}" dt="2024-04-26T20:10:35.039" v="554"/>
          <ac:spMkLst>
            <pc:docMk/>
            <pc:sldMk cId="760257409" sldId="2147481991"/>
            <ac:spMk id="2" creationId="{8D1C400D-E49D-FAE7-9B71-B3677ABCA90B}"/>
          </ac:spMkLst>
        </pc:spChg>
        <pc:spChg chg="del">
          <ac:chgData name="Jenalle Huang" userId="2cf21d77-d186-4a5f-a9ba-71fd767305aa" providerId="ADAL" clId="{ABF40D07-9EC8-4E88-944B-DD0EDA99D238}" dt="2024-04-26T20:10:34.766" v="553" actId="478"/>
          <ac:spMkLst>
            <pc:docMk/>
            <pc:sldMk cId="760257409" sldId="2147481991"/>
            <ac:spMk id="19" creationId="{9CC0D0C5-9E42-3540-6016-4747AA258D1A}"/>
          </ac:spMkLst>
        </pc:spChg>
      </pc:sldChg>
      <pc:sldChg chg="addSp delSp modSp mod">
        <pc:chgData name="Jenalle Huang" userId="2cf21d77-d186-4a5f-a9ba-71fd767305aa" providerId="ADAL" clId="{ABF40D07-9EC8-4E88-944B-DD0EDA99D238}" dt="2024-04-26T23:13:59.285" v="4907" actId="20577"/>
        <pc:sldMkLst>
          <pc:docMk/>
          <pc:sldMk cId="459053279" sldId="2147481992"/>
        </pc:sldMkLst>
        <pc:spChg chg="add mod">
          <ac:chgData name="Jenalle Huang" userId="2cf21d77-d186-4a5f-a9ba-71fd767305aa" providerId="ADAL" clId="{ABF40D07-9EC8-4E88-944B-DD0EDA99D238}" dt="2024-04-26T20:10:31.506" v="552"/>
          <ac:spMkLst>
            <pc:docMk/>
            <pc:sldMk cId="459053279" sldId="2147481992"/>
            <ac:spMk id="3" creationId="{A66B19BC-1869-2E8C-0DD5-E37270AD247F}"/>
          </ac:spMkLst>
        </pc:spChg>
        <pc:spChg chg="add del mod modVis">
          <ac:chgData name="Jenalle Huang" userId="2cf21d77-d186-4a5f-a9ba-71fd767305aa" providerId="ADAL" clId="{ABF40D07-9EC8-4E88-944B-DD0EDA99D238}" dt="2024-04-26T22:50:30.924" v="3356" actId="478"/>
          <ac:spMkLst>
            <pc:docMk/>
            <pc:sldMk cId="459053279" sldId="2147481992"/>
            <ac:spMk id="5" creationId="{DD025567-D580-B6C3-6741-263E67225679}"/>
          </ac:spMkLst>
        </pc:spChg>
        <pc:spChg chg="add del mod replST">
          <ac:chgData name="Jenalle Huang" userId="2cf21d77-d186-4a5f-a9ba-71fd767305aa" providerId="ADAL" clId="{ABF40D07-9EC8-4E88-944B-DD0EDA99D238}" dt="2024-04-26T22:51:04.909" v="3517"/>
          <ac:spMkLst>
            <pc:docMk/>
            <pc:sldMk cId="459053279" sldId="2147481992"/>
            <ac:spMk id="7" creationId="{775FAEF4-253B-890F-FC57-A2BDC58BF632}"/>
          </ac:spMkLst>
        </pc:spChg>
        <pc:spChg chg="add mod topLvl replST">
          <ac:chgData name="Jenalle Huang" userId="2cf21d77-d186-4a5f-a9ba-71fd767305aa" providerId="ADAL" clId="{ABF40D07-9EC8-4E88-944B-DD0EDA99D238}" dt="2024-04-26T23:11:14.286" v="4826" actId="165"/>
          <ac:spMkLst>
            <pc:docMk/>
            <pc:sldMk cId="459053279" sldId="2147481992"/>
            <ac:spMk id="8" creationId="{61BEFC9A-FE9C-1CD3-70CD-16021E82375A}"/>
          </ac:spMkLst>
        </pc:spChg>
        <pc:spChg chg="add mod topLvl replST">
          <ac:chgData name="Jenalle Huang" userId="2cf21d77-d186-4a5f-a9ba-71fd767305aa" providerId="ADAL" clId="{ABF40D07-9EC8-4E88-944B-DD0EDA99D238}" dt="2024-04-26T23:11:14.286" v="4826" actId="165"/>
          <ac:spMkLst>
            <pc:docMk/>
            <pc:sldMk cId="459053279" sldId="2147481992"/>
            <ac:spMk id="9" creationId="{3E31EBE7-665F-D494-8648-C45965F6765F}"/>
          </ac:spMkLst>
        </pc:spChg>
        <pc:spChg chg="add mod topLvl replST">
          <ac:chgData name="Jenalle Huang" userId="2cf21d77-d186-4a5f-a9ba-71fd767305aa" providerId="ADAL" clId="{ABF40D07-9EC8-4E88-944B-DD0EDA99D238}" dt="2024-04-26T23:11:14.286" v="4826" actId="165"/>
          <ac:spMkLst>
            <pc:docMk/>
            <pc:sldMk cId="459053279" sldId="2147481992"/>
            <ac:spMk id="10" creationId="{3FB099FD-7BC1-A57B-8EAF-C8D36E0FF57B}"/>
          </ac:spMkLst>
        </pc:spChg>
        <pc:spChg chg="add mod topLvl replST">
          <ac:chgData name="Jenalle Huang" userId="2cf21d77-d186-4a5f-a9ba-71fd767305aa" providerId="ADAL" clId="{ABF40D07-9EC8-4E88-944B-DD0EDA99D238}" dt="2024-04-26T23:11:14.286" v="4826" actId="165"/>
          <ac:spMkLst>
            <pc:docMk/>
            <pc:sldMk cId="459053279" sldId="2147481992"/>
            <ac:spMk id="11" creationId="{36262E59-4CCE-F0D2-7468-FE9D4BDFEC9F}"/>
          </ac:spMkLst>
        </pc:spChg>
        <pc:spChg chg="del">
          <ac:chgData name="Jenalle Huang" userId="2cf21d77-d186-4a5f-a9ba-71fd767305aa" providerId="ADAL" clId="{ABF40D07-9EC8-4E88-944B-DD0EDA99D238}" dt="2024-04-26T22:47:47.478" v="3161" actId="478"/>
          <ac:spMkLst>
            <pc:docMk/>
            <pc:sldMk cId="459053279" sldId="2147481992"/>
            <ac:spMk id="12" creationId="{83DD486C-D793-2A42-EFDA-854A8FAD4778}"/>
          </ac:spMkLst>
        </pc:spChg>
        <pc:spChg chg="mod">
          <ac:chgData name="Jenalle Huang" userId="2cf21d77-d186-4a5f-a9ba-71fd767305aa" providerId="ADAL" clId="{ABF40D07-9EC8-4E88-944B-DD0EDA99D238}" dt="2024-04-26T22:47:56.336" v="3162" actId="20577"/>
          <ac:spMkLst>
            <pc:docMk/>
            <pc:sldMk cId="459053279" sldId="2147481992"/>
            <ac:spMk id="13" creationId="{FE4DC153-1989-ECA8-DC37-08ACA6C6B8E5}"/>
          </ac:spMkLst>
        </pc:spChg>
        <pc:spChg chg="del mod">
          <ac:chgData name="Jenalle Huang" userId="2cf21d77-d186-4a5f-a9ba-71fd767305aa" providerId="ADAL" clId="{ABF40D07-9EC8-4E88-944B-DD0EDA99D238}" dt="2024-04-26T20:10:31.123" v="551" actId="478"/>
          <ac:spMkLst>
            <pc:docMk/>
            <pc:sldMk cId="459053279" sldId="2147481992"/>
            <ac:spMk id="15" creationId="{31002620-C248-E484-B67A-897BE32153A0}"/>
          </ac:spMkLst>
        </pc:spChg>
        <pc:spChg chg="add mod topLvl replST">
          <ac:chgData name="Jenalle Huang" userId="2cf21d77-d186-4a5f-a9ba-71fd767305aa" providerId="ADAL" clId="{ABF40D07-9EC8-4E88-944B-DD0EDA99D238}" dt="2024-04-26T23:11:14.286" v="4826" actId="165"/>
          <ac:spMkLst>
            <pc:docMk/>
            <pc:sldMk cId="459053279" sldId="2147481992"/>
            <ac:spMk id="17" creationId="{70C17905-EB4E-ABD5-5730-869299A074FC}"/>
          </ac:spMkLst>
        </pc:spChg>
        <pc:spChg chg="add mod topLvl replST">
          <ac:chgData name="Jenalle Huang" userId="2cf21d77-d186-4a5f-a9ba-71fd767305aa" providerId="ADAL" clId="{ABF40D07-9EC8-4E88-944B-DD0EDA99D238}" dt="2024-04-26T23:11:19.616" v="4839" actId="1036"/>
          <ac:spMkLst>
            <pc:docMk/>
            <pc:sldMk cId="459053279" sldId="2147481992"/>
            <ac:spMk id="18" creationId="{D4A31970-5E97-4BA1-DCA3-BD548AF03BB6}"/>
          </ac:spMkLst>
        </pc:spChg>
        <pc:spChg chg="add mod topLvl replST">
          <ac:chgData name="Jenalle Huang" userId="2cf21d77-d186-4a5f-a9ba-71fd767305aa" providerId="ADAL" clId="{ABF40D07-9EC8-4E88-944B-DD0EDA99D238}" dt="2024-04-26T23:11:36.928" v="4854" actId="1035"/>
          <ac:spMkLst>
            <pc:docMk/>
            <pc:sldMk cId="459053279" sldId="2147481992"/>
            <ac:spMk id="20" creationId="{A74B7633-370D-8F3D-C0A6-C78D700BAF14}"/>
          </ac:spMkLst>
        </pc:spChg>
        <pc:spChg chg="add mod topLvl replST">
          <ac:chgData name="Jenalle Huang" userId="2cf21d77-d186-4a5f-a9ba-71fd767305aa" providerId="ADAL" clId="{ABF40D07-9EC8-4E88-944B-DD0EDA99D238}" dt="2024-04-26T23:11:19.616" v="4839" actId="1036"/>
          <ac:spMkLst>
            <pc:docMk/>
            <pc:sldMk cId="459053279" sldId="2147481992"/>
            <ac:spMk id="22" creationId="{4EFF93F2-A386-F7A7-9021-86F4A45A577A}"/>
          </ac:spMkLst>
        </pc:spChg>
        <pc:spChg chg="add mod topLvl replST">
          <ac:chgData name="Jenalle Huang" userId="2cf21d77-d186-4a5f-a9ba-71fd767305aa" providerId="ADAL" clId="{ABF40D07-9EC8-4E88-944B-DD0EDA99D238}" dt="2024-04-26T23:11:14.286" v="4826" actId="165"/>
          <ac:spMkLst>
            <pc:docMk/>
            <pc:sldMk cId="459053279" sldId="2147481992"/>
            <ac:spMk id="23" creationId="{B4ADFBB6-0483-5420-6C0E-A08B44E6A3AB}"/>
          </ac:spMkLst>
        </pc:spChg>
        <pc:spChg chg="add mod topLvl replST">
          <ac:chgData name="Jenalle Huang" userId="2cf21d77-d186-4a5f-a9ba-71fd767305aa" providerId="ADAL" clId="{ABF40D07-9EC8-4E88-944B-DD0EDA99D238}" dt="2024-04-26T23:11:14.286" v="4826" actId="165"/>
          <ac:spMkLst>
            <pc:docMk/>
            <pc:sldMk cId="459053279" sldId="2147481992"/>
            <ac:spMk id="24" creationId="{93CA655F-783A-8B1D-95A5-A9D2B3AF0576}"/>
          </ac:spMkLst>
        </pc:spChg>
        <pc:spChg chg="add mod topLvl replST">
          <ac:chgData name="Jenalle Huang" userId="2cf21d77-d186-4a5f-a9ba-71fd767305aa" providerId="ADAL" clId="{ABF40D07-9EC8-4E88-944B-DD0EDA99D238}" dt="2024-04-26T23:11:14.286" v="4826" actId="165"/>
          <ac:spMkLst>
            <pc:docMk/>
            <pc:sldMk cId="459053279" sldId="2147481992"/>
            <ac:spMk id="25" creationId="{D59BB990-38B2-2FCC-C2DA-DB8979A9775E}"/>
          </ac:spMkLst>
        </pc:spChg>
        <pc:spChg chg="add mod topLvl replST">
          <ac:chgData name="Jenalle Huang" userId="2cf21d77-d186-4a5f-a9ba-71fd767305aa" providerId="ADAL" clId="{ABF40D07-9EC8-4E88-944B-DD0EDA99D238}" dt="2024-04-26T23:11:14.286" v="4826" actId="165"/>
          <ac:spMkLst>
            <pc:docMk/>
            <pc:sldMk cId="459053279" sldId="2147481992"/>
            <ac:spMk id="26" creationId="{255C5A45-9C0D-182E-697E-0B5D7B15CC7E}"/>
          </ac:spMkLst>
        </pc:spChg>
        <pc:spChg chg="mod">
          <ac:chgData name="Jenalle Huang" userId="2cf21d77-d186-4a5f-a9ba-71fd767305aa" providerId="ADAL" clId="{ABF40D07-9EC8-4E88-944B-DD0EDA99D238}" dt="2024-04-26T20:05:30.909" v="501" actId="20577"/>
          <ac:spMkLst>
            <pc:docMk/>
            <pc:sldMk cId="459053279" sldId="2147481992"/>
            <ac:spMk id="27" creationId="{DC0663A4-F8F2-843B-CE10-270B4507A5B5}"/>
          </ac:spMkLst>
        </pc:spChg>
        <pc:spChg chg="add mod topLvl replST">
          <ac:chgData name="Jenalle Huang" userId="2cf21d77-d186-4a5f-a9ba-71fd767305aa" providerId="ADAL" clId="{ABF40D07-9EC8-4E88-944B-DD0EDA99D238}" dt="2024-04-26T23:11:14.286" v="4826" actId="165"/>
          <ac:spMkLst>
            <pc:docMk/>
            <pc:sldMk cId="459053279" sldId="2147481992"/>
            <ac:spMk id="30" creationId="{71609DFB-F05C-0B80-AFB3-4AC2A460B785}"/>
          </ac:spMkLst>
        </pc:spChg>
        <pc:spChg chg="add mod topLvl replST">
          <ac:chgData name="Jenalle Huang" userId="2cf21d77-d186-4a5f-a9ba-71fd767305aa" providerId="ADAL" clId="{ABF40D07-9EC8-4E88-944B-DD0EDA99D238}" dt="2024-04-26T23:11:19.616" v="4839" actId="1036"/>
          <ac:spMkLst>
            <pc:docMk/>
            <pc:sldMk cId="459053279" sldId="2147481992"/>
            <ac:spMk id="31" creationId="{D8A50710-7A65-DB65-1787-2119E14B58E6}"/>
          </ac:spMkLst>
        </pc:spChg>
        <pc:spChg chg="add mod topLvl replST">
          <ac:chgData name="Jenalle Huang" userId="2cf21d77-d186-4a5f-a9ba-71fd767305aa" providerId="ADAL" clId="{ABF40D07-9EC8-4E88-944B-DD0EDA99D238}" dt="2024-04-26T23:11:36.928" v="4854" actId="1035"/>
          <ac:spMkLst>
            <pc:docMk/>
            <pc:sldMk cId="459053279" sldId="2147481992"/>
            <ac:spMk id="33" creationId="{0271E012-5D99-DE37-4DDB-9FC4D573BF99}"/>
          </ac:spMkLst>
        </pc:spChg>
        <pc:spChg chg="mod">
          <ac:chgData name="Jenalle Huang" userId="2cf21d77-d186-4a5f-a9ba-71fd767305aa" providerId="ADAL" clId="{ABF40D07-9EC8-4E88-944B-DD0EDA99D238}" dt="2024-04-26T22:52:04.941" v="3804" actId="20577"/>
          <ac:spMkLst>
            <pc:docMk/>
            <pc:sldMk cId="459053279" sldId="2147481992"/>
            <ac:spMk id="34" creationId="{2739148B-E58C-7DBA-2B90-0B42D8260060}"/>
          </ac:spMkLst>
        </pc:spChg>
        <pc:spChg chg="add mod topLvl replST">
          <ac:chgData name="Jenalle Huang" userId="2cf21d77-d186-4a5f-a9ba-71fd767305aa" providerId="ADAL" clId="{ABF40D07-9EC8-4E88-944B-DD0EDA99D238}" dt="2024-04-26T23:11:19.616" v="4839" actId="1036"/>
          <ac:spMkLst>
            <pc:docMk/>
            <pc:sldMk cId="459053279" sldId="2147481992"/>
            <ac:spMk id="38" creationId="{96204A17-CFCD-3731-A317-A06063E43B59}"/>
          </ac:spMkLst>
        </pc:spChg>
        <pc:spChg chg="del mod">
          <ac:chgData name="Jenalle Huang" userId="2cf21d77-d186-4a5f-a9ba-71fd767305aa" providerId="ADAL" clId="{ABF40D07-9EC8-4E88-944B-DD0EDA99D238}" dt="2024-04-26T22:50:28.884" v="3354" actId="478"/>
          <ac:spMkLst>
            <pc:docMk/>
            <pc:sldMk cId="459053279" sldId="2147481992"/>
            <ac:spMk id="40" creationId="{7FD7B117-E292-D6F8-992F-F1AD52BCDE91}"/>
          </ac:spMkLst>
        </pc:spChg>
        <pc:spChg chg="add mod topLvl">
          <ac:chgData name="Jenalle Huang" userId="2cf21d77-d186-4a5f-a9ba-71fd767305aa" providerId="ADAL" clId="{ABF40D07-9EC8-4E88-944B-DD0EDA99D238}" dt="2024-04-26T23:11:30.514" v="4849" actId="1035"/>
          <ac:spMkLst>
            <pc:docMk/>
            <pc:sldMk cId="459053279" sldId="2147481992"/>
            <ac:spMk id="51" creationId="{92535665-18EB-47DC-9AF2-AF9281C2D45A}"/>
          </ac:spMkLst>
        </pc:spChg>
        <pc:spChg chg="add mod topLvl">
          <ac:chgData name="Jenalle Huang" userId="2cf21d77-d186-4a5f-a9ba-71fd767305aa" providerId="ADAL" clId="{ABF40D07-9EC8-4E88-944B-DD0EDA99D238}" dt="2024-04-26T23:11:30.514" v="4849" actId="1035"/>
          <ac:spMkLst>
            <pc:docMk/>
            <pc:sldMk cId="459053279" sldId="2147481992"/>
            <ac:spMk id="52" creationId="{57190583-9D96-0EE1-7C9C-EFF6C9FD6F52}"/>
          </ac:spMkLst>
        </pc:spChg>
        <pc:spChg chg="add mod">
          <ac:chgData name="Jenalle Huang" userId="2cf21d77-d186-4a5f-a9ba-71fd767305aa" providerId="ADAL" clId="{ABF40D07-9EC8-4E88-944B-DD0EDA99D238}" dt="2024-04-26T23:13:41.327" v="4876" actId="14100"/>
          <ac:spMkLst>
            <pc:docMk/>
            <pc:sldMk cId="459053279" sldId="2147481992"/>
            <ac:spMk id="55" creationId="{A0583732-29FD-3E3A-35FA-986602C74170}"/>
          </ac:spMkLst>
        </pc:spChg>
        <pc:spChg chg="add mod">
          <ac:chgData name="Jenalle Huang" userId="2cf21d77-d186-4a5f-a9ba-71fd767305aa" providerId="ADAL" clId="{ABF40D07-9EC8-4E88-944B-DD0EDA99D238}" dt="2024-04-26T23:13:47.908" v="4889" actId="20577"/>
          <ac:spMkLst>
            <pc:docMk/>
            <pc:sldMk cId="459053279" sldId="2147481992"/>
            <ac:spMk id="56" creationId="{6B1E0294-DCA4-0FCB-E703-55B867FEBF90}"/>
          </ac:spMkLst>
        </pc:spChg>
        <pc:spChg chg="add mod">
          <ac:chgData name="Jenalle Huang" userId="2cf21d77-d186-4a5f-a9ba-71fd767305aa" providerId="ADAL" clId="{ABF40D07-9EC8-4E88-944B-DD0EDA99D238}" dt="2024-04-26T23:13:59.285" v="4907" actId="20577"/>
          <ac:spMkLst>
            <pc:docMk/>
            <pc:sldMk cId="459053279" sldId="2147481992"/>
            <ac:spMk id="57" creationId="{3D42DF8B-3C09-E80F-4BD6-B518FA889865}"/>
          </ac:spMkLst>
        </pc:spChg>
        <pc:grpChg chg="del">
          <ac:chgData name="Jenalle Huang" userId="2cf21d77-d186-4a5f-a9ba-71fd767305aa" providerId="ADAL" clId="{ABF40D07-9EC8-4E88-944B-DD0EDA99D238}" dt="2024-04-26T22:51:30.342" v="3750" actId="478"/>
          <ac:grpSpMkLst>
            <pc:docMk/>
            <pc:sldMk cId="459053279" sldId="2147481992"/>
            <ac:grpSpMk id="39" creationId="{35681A12-5D66-ECBC-9EB3-A44EE117EC11}"/>
          </ac:grpSpMkLst>
        </pc:grpChg>
        <pc:grpChg chg="add del mod">
          <ac:chgData name="Jenalle Huang" userId="2cf21d77-d186-4a5f-a9ba-71fd767305aa" providerId="ADAL" clId="{ABF40D07-9EC8-4E88-944B-DD0EDA99D238}" dt="2024-04-26T22:52:10.231" v="3805" actId="165"/>
          <ac:grpSpMkLst>
            <pc:docMk/>
            <pc:sldMk cId="459053279" sldId="2147481992"/>
            <ac:grpSpMk id="50" creationId="{08039E81-6D85-AEF7-3931-5877D4167563}"/>
          </ac:grpSpMkLst>
        </pc:grpChg>
        <pc:grpChg chg="add del mod">
          <ac:chgData name="Jenalle Huang" userId="2cf21d77-d186-4a5f-a9ba-71fd767305aa" providerId="ADAL" clId="{ABF40D07-9EC8-4E88-944B-DD0EDA99D238}" dt="2024-04-26T23:09:09.334" v="4786" actId="165"/>
          <ac:grpSpMkLst>
            <pc:docMk/>
            <pc:sldMk cId="459053279" sldId="2147481992"/>
            <ac:grpSpMk id="54" creationId="{011F7CA4-1873-BED3-856B-12CDFBFD6A0A}"/>
          </ac:grpSpMkLst>
        </pc:grpChg>
        <pc:grpChg chg="add del mod">
          <ac:chgData name="Jenalle Huang" userId="2cf21d77-d186-4a5f-a9ba-71fd767305aa" providerId="ADAL" clId="{ABF40D07-9EC8-4E88-944B-DD0EDA99D238}" dt="2024-04-26T23:11:14.286" v="4826" actId="165"/>
          <ac:grpSpMkLst>
            <pc:docMk/>
            <pc:sldMk cId="459053279" sldId="2147481992"/>
            <ac:grpSpMk id="67" creationId="{4CD57B77-AC38-07A3-43A8-42F76F2525A8}"/>
          </ac:grpSpMkLst>
        </pc:grpChg>
        <pc:cxnChg chg="add mod topLvl replST">
          <ac:chgData name="Jenalle Huang" userId="2cf21d77-d186-4a5f-a9ba-71fd767305aa" providerId="ADAL" clId="{ABF40D07-9EC8-4E88-944B-DD0EDA99D238}" dt="2024-04-26T23:11:14.286" v="4826" actId="165"/>
          <ac:cxnSpMkLst>
            <pc:docMk/>
            <pc:sldMk cId="459053279" sldId="2147481992"/>
            <ac:cxnSpMk id="41" creationId="{F59A6C32-4131-7812-3F9A-840828F1792E}"/>
          </ac:cxnSpMkLst>
        </pc:cxnChg>
        <pc:cxnChg chg="add mod topLvl replST">
          <ac:chgData name="Jenalle Huang" userId="2cf21d77-d186-4a5f-a9ba-71fd767305aa" providerId="ADAL" clId="{ABF40D07-9EC8-4E88-944B-DD0EDA99D238}" dt="2024-04-26T23:11:14.286" v="4826" actId="165"/>
          <ac:cxnSpMkLst>
            <pc:docMk/>
            <pc:sldMk cId="459053279" sldId="2147481992"/>
            <ac:cxnSpMk id="43" creationId="{3C15ECA3-E0AF-1EB2-D4B4-3587E19A5674}"/>
          </ac:cxnSpMkLst>
        </pc:cxnChg>
        <pc:cxnChg chg="add mod topLvl replST">
          <ac:chgData name="Jenalle Huang" userId="2cf21d77-d186-4a5f-a9ba-71fd767305aa" providerId="ADAL" clId="{ABF40D07-9EC8-4E88-944B-DD0EDA99D238}" dt="2024-04-26T23:11:14.286" v="4826" actId="165"/>
          <ac:cxnSpMkLst>
            <pc:docMk/>
            <pc:sldMk cId="459053279" sldId="2147481992"/>
            <ac:cxnSpMk id="44" creationId="{55823B63-5FC1-4371-4347-F5FC68AC6FAB}"/>
          </ac:cxnSpMkLst>
        </pc:cxnChg>
        <pc:cxnChg chg="add mod topLvl replST">
          <ac:chgData name="Jenalle Huang" userId="2cf21d77-d186-4a5f-a9ba-71fd767305aa" providerId="ADAL" clId="{ABF40D07-9EC8-4E88-944B-DD0EDA99D238}" dt="2024-04-26T23:11:14.286" v="4826" actId="165"/>
          <ac:cxnSpMkLst>
            <pc:docMk/>
            <pc:sldMk cId="459053279" sldId="2147481992"/>
            <ac:cxnSpMk id="45" creationId="{90815ED6-A89E-02C5-9096-12384C05DDB1}"/>
          </ac:cxnSpMkLst>
        </pc:cxnChg>
        <pc:cxnChg chg="add mod topLvl replST">
          <ac:chgData name="Jenalle Huang" userId="2cf21d77-d186-4a5f-a9ba-71fd767305aa" providerId="ADAL" clId="{ABF40D07-9EC8-4E88-944B-DD0EDA99D238}" dt="2024-04-26T23:11:14.286" v="4826" actId="165"/>
          <ac:cxnSpMkLst>
            <pc:docMk/>
            <pc:sldMk cId="459053279" sldId="2147481992"/>
            <ac:cxnSpMk id="46" creationId="{5D912F18-15BE-C153-9C81-01C4194A4443}"/>
          </ac:cxnSpMkLst>
        </pc:cxnChg>
        <pc:cxnChg chg="add mod topLvl replST">
          <ac:chgData name="Jenalle Huang" userId="2cf21d77-d186-4a5f-a9ba-71fd767305aa" providerId="ADAL" clId="{ABF40D07-9EC8-4E88-944B-DD0EDA99D238}" dt="2024-04-26T23:11:19.616" v="4839" actId="1036"/>
          <ac:cxnSpMkLst>
            <pc:docMk/>
            <pc:sldMk cId="459053279" sldId="2147481992"/>
            <ac:cxnSpMk id="47" creationId="{7688945B-1011-8E8B-2A15-1001E68A2561}"/>
          </ac:cxnSpMkLst>
        </pc:cxnChg>
        <pc:cxnChg chg="add mod topLvl replST">
          <ac:chgData name="Jenalle Huang" userId="2cf21d77-d186-4a5f-a9ba-71fd767305aa" providerId="ADAL" clId="{ABF40D07-9EC8-4E88-944B-DD0EDA99D238}" dt="2024-04-26T23:11:19.616" v="4839" actId="1036"/>
          <ac:cxnSpMkLst>
            <pc:docMk/>
            <pc:sldMk cId="459053279" sldId="2147481992"/>
            <ac:cxnSpMk id="48" creationId="{D9CA9128-5063-9924-CFA8-CF2EFF5B1BFC}"/>
          </ac:cxnSpMkLst>
        </pc:cxnChg>
        <pc:cxnChg chg="add mod topLvl replST">
          <ac:chgData name="Jenalle Huang" userId="2cf21d77-d186-4a5f-a9ba-71fd767305aa" providerId="ADAL" clId="{ABF40D07-9EC8-4E88-944B-DD0EDA99D238}" dt="2024-04-26T23:11:19.616" v="4839" actId="1036"/>
          <ac:cxnSpMkLst>
            <pc:docMk/>
            <pc:sldMk cId="459053279" sldId="2147481992"/>
            <ac:cxnSpMk id="49" creationId="{ECB28965-1D4A-D2F7-598C-B4D5D5A9D519}"/>
          </ac:cxnSpMkLst>
        </pc:cxnChg>
        <pc:cxnChg chg="add mod topLvl">
          <ac:chgData name="Jenalle Huang" userId="2cf21d77-d186-4a5f-a9ba-71fd767305aa" providerId="ADAL" clId="{ABF40D07-9EC8-4E88-944B-DD0EDA99D238}" dt="2024-04-26T23:11:30.514" v="4849" actId="1035"/>
          <ac:cxnSpMkLst>
            <pc:docMk/>
            <pc:sldMk cId="459053279" sldId="2147481992"/>
            <ac:cxnSpMk id="53" creationId="{0DAE139F-5390-E4ED-C35D-395D53BBD087}"/>
          </ac:cxnSpMkLst>
        </pc:cxnChg>
      </pc:sldChg>
      <pc:sldChg chg="del">
        <pc:chgData name="Jenalle Huang" userId="2cf21d77-d186-4a5f-a9ba-71fd767305aa" providerId="ADAL" clId="{ABF40D07-9EC8-4E88-944B-DD0EDA99D238}" dt="2024-04-26T19:42:53.351" v="366" actId="47"/>
        <pc:sldMkLst>
          <pc:docMk/>
          <pc:sldMk cId="1245067461" sldId="2147481993"/>
        </pc:sldMkLst>
      </pc:sldChg>
      <pc:sldChg chg="del">
        <pc:chgData name="Jenalle Huang" userId="2cf21d77-d186-4a5f-a9ba-71fd767305aa" providerId="ADAL" clId="{ABF40D07-9EC8-4E88-944B-DD0EDA99D238}" dt="2024-04-26T19:42:52.632" v="365" actId="47"/>
        <pc:sldMkLst>
          <pc:docMk/>
          <pc:sldMk cId="1515389117" sldId="2147481994"/>
        </pc:sldMkLst>
      </pc:sldChg>
      <pc:sldChg chg="del">
        <pc:chgData name="Jenalle Huang" userId="2cf21d77-d186-4a5f-a9ba-71fd767305aa" providerId="ADAL" clId="{ABF40D07-9EC8-4E88-944B-DD0EDA99D238}" dt="2024-04-26T19:43:27.360" v="372" actId="47"/>
        <pc:sldMkLst>
          <pc:docMk/>
          <pc:sldMk cId="1510111546" sldId="2147481995"/>
        </pc:sldMkLst>
      </pc:sldChg>
      <pc:sldChg chg="del">
        <pc:chgData name="Jenalle Huang" userId="2cf21d77-d186-4a5f-a9ba-71fd767305aa" providerId="ADAL" clId="{ABF40D07-9EC8-4E88-944B-DD0EDA99D238}" dt="2024-04-26T19:43:25.857" v="371" actId="47"/>
        <pc:sldMkLst>
          <pc:docMk/>
          <pc:sldMk cId="3026669788" sldId="2147481996"/>
        </pc:sldMkLst>
      </pc:sldChg>
      <pc:sldChg chg="del">
        <pc:chgData name="Jenalle Huang" userId="2cf21d77-d186-4a5f-a9ba-71fd767305aa" providerId="ADAL" clId="{ABF40D07-9EC8-4E88-944B-DD0EDA99D238}" dt="2024-04-26T19:43:35.855" v="381" actId="47"/>
        <pc:sldMkLst>
          <pc:docMk/>
          <pc:sldMk cId="1060894515" sldId="2147481998"/>
        </pc:sldMkLst>
      </pc:sldChg>
      <pc:sldChg chg="del">
        <pc:chgData name="Jenalle Huang" userId="2cf21d77-d186-4a5f-a9ba-71fd767305aa" providerId="ADAL" clId="{ABF40D07-9EC8-4E88-944B-DD0EDA99D238}" dt="2024-04-26T19:44:03.172" v="389" actId="47"/>
        <pc:sldMkLst>
          <pc:docMk/>
          <pc:sldMk cId="260264100" sldId="2147481999"/>
        </pc:sldMkLst>
      </pc:sldChg>
      <pc:sldChg chg="del">
        <pc:chgData name="Jenalle Huang" userId="2cf21d77-d186-4a5f-a9ba-71fd767305aa" providerId="ADAL" clId="{ABF40D07-9EC8-4E88-944B-DD0EDA99D238}" dt="2024-04-26T19:44:02.441" v="388" actId="47"/>
        <pc:sldMkLst>
          <pc:docMk/>
          <pc:sldMk cId="3534594139" sldId="2147482000"/>
        </pc:sldMkLst>
      </pc:sldChg>
      <pc:sldChg chg="del">
        <pc:chgData name="Jenalle Huang" userId="2cf21d77-d186-4a5f-a9ba-71fd767305aa" providerId="ADAL" clId="{ABF40D07-9EC8-4E88-944B-DD0EDA99D238}" dt="2024-04-26T19:44:07.088" v="395" actId="47"/>
        <pc:sldMkLst>
          <pc:docMk/>
          <pc:sldMk cId="329344" sldId="2147482001"/>
        </pc:sldMkLst>
      </pc:sldChg>
      <pc:sldChg chg="del">
        <pc:chgData name="Jenalle Huang" userId="2cf21d77-d186-4a5f-a9ba-71fd767305aa" providerId="ADAL" clId="{ABF40D07-9EC8-4E88-944B-DD0EDA99D238}" dt="2024-04-26T19:44:06.304" v="394" actId="47"/>
        <pc:sldMkLst>
          <pc:docMk/>
          <pc:sldMk cId="1544683221" sldId="2147482002"/>
        </pc:sldMkLst>
      </pc:sldChg>
      <pc:sldChg chg="del">
        <pc:chgData name="Jenalle Huang" userId="2cf21d77-d186-4a5f-a9ba-71fd767305aa" providerId="ADAL" clId="{ABF40D07-9EC8-4E88-944B-DD0EDA99D238}" dt="2024-04-26T19:44:10.524" v="399" actId="47"/>
        <pc:sldMkLst>
          <pc:docMk/>
          <pc:sldMk cId="1573201983" sldId="2147482003"/>
        </pc:sldMkLst>
      </pc:sldChg>
      <pc:sldChg chg="addSp delSp modSp">
        <pc:chgData name="Jenalle Huang" userId="2cf21d77-d186-4a5f-a9ba-71fd767305aa" providerId="ADAL" clId="{ABF40D07-9EC8-4E88-944B-DD0EDA99D238}" dt="2024-04-26T23:20:22.887" v="4988"/>
        <pc:sldMkLst>
          <pc:docMk/>
          <pc:sldMk cId="3571758081" sldId="2147482004"/>
        </pc:sldMkLst>
        <pc:spChg chg="add mod">
          <ac:chgData name="Jenalle Huang" userId="2cf21d77-d186-4a5f-a9ba-71fd767305aa" providerId="ADAL" clId="{ABF40D07-9EC8-4E88-944B-DD0EDA99D238}" dt="2024-04-26T23:16:13.354" v="4956"/>
          <ac:spMkLst>
            <pc:docMk/>
            <pc:sldMk cId="3571758081" sldId="2147482004"/>
            <ac:spMk id="2" creationId="{DADE1942-ABB6-06AE-EAD1-D18AF88320E2}"/>
          </ac:spMkLst>
        </pc:spChg>
        <pc:spChg chg="add del mod">
          <ac:chgData name="Jenalle Huang" userId="2cf21d77-d186-4a5f-a9ba-71fd767305aa" providerId="ADAL" clId="{ABF40D07-9EC8-4E88-944B-DD0EDA99D238}" dt="2024-04-26T23:20:22.887" v="4988"/>
          <ac:spMkLst>
            <pc:docMk/>
            <pc:sldMk cId="3571758081" sldId="2147482004"/>
            <ac:spMk id="3" creationId="{D872B463-1C41-DA95-7A50-D812CEDDFE47}"/>
          </ac:spMkLst>
        </pc:spChg>
        <pc:spChg chg="del">
          <ac:chgData name="Jenalle Huang" userId="2cf21d77-d186-4a5f-a9ba-71fd767305aa" providerId="ADAL" clId="{ABF40D07-9EC8-4E88-944B-DD0EDA99D238}" dt="2024-04-26T23:16:13.064" v="4955" actId="478"/>
          <ac:spMkLst>
            <pc:docMk/>
            <pc:sldMk cId="3571758081" sldId="2147482004"/>
            <ac:spMk id="19" creationId="{C7173A56-8025-3CAA-F9FB-06D4D5EBB7C6}"/>
          </ac:spMkLst>
        </pc:spChg>
      </pc:sldChg>
      <pc:sldChg chg="addSp delSp modSp mod">
        <pc:chgData name="Jenalle Huang" userId="2cf21d77-d186-4a5f-a9ba-71fd767305aa" providerId="ADAL" clId="{ABF40D07-9EC8-4E88-944B-DD0EDA99D238}" dt="2024-04-26T23:25:28.072" v="5445"/>
        <pc:sldMkLst>
          <pc:docMk/>
          <pc:sldMk cId="3537900216" sldId="2147482005"/>
        </pc:sldMkLst>
        <pc:spChg chg="del">
          <ac:chgData name="Jenalle Huang" userId="2cf21d77-d186-4a5f-a9ba-71fd767305aa" providerId="ADAL" clId="{ABF40D07-9EC8-4E88-944B-DD0EDA99D238}" dt="2024-04-26T23:16:08.277" v="4953" actId="478"/>
          <ac:spMkLst>
            <pc:docMk/>
            <pc:sldMk cId="3537900216" sldId="2147482005"/>
            <ac:spMk id="2" creationId="{3FA790D5-ABEB-8A94-976F-183D0793C15D}"/>
          </ac:spMkLst>
        </pc:spChg>
        <pc:spChg chg="add mod">
          <ac:chgData name="Jenalle Huang" userId="2cf21d77-d186-4a5f-a9ba-71fd767305aa" providerId="ADAL" clId="{ABF40D07-9EC8-4E88-944B-DD0EDA99D238}" dt="2024-04-26T23:16:08.534" v="4954"/>
          <ac:spMkLst>
            <pc:docMk/>
            <pc:sldMk cId="3537900216" sldId="2147482005"/>
            <ac:spMk id="4" creationId="{94570BCD-AC0C-9179-EF26-054205384F4E}"/>
          </ac:spMkLst>
        </pc:spChg>
        <pc:spChg chg="mod">
          <ac:chgData name="Jenalle Huang" userId="2cf21d77-d186-4a5f-a9ba-71fd767305aa" providerId="ADAL" clId="{ABF40D07-9EC8-4E88-944B-DD0EDA99D238}" dt="2024-04-26T23:25:28.072" v="5445"/>
          <ac:spMkLst>
            <pc:docMk/>
            <pc:sldMk cId="3537900216" sldId="2147482005"/>
            <ac:spMk id="42" creationId="{909D2A17-6F75-FF92-420F-99015F8DF2E1}"/>
          </ac:spMkLst>
        </pc:spChg>
        <pc:spChg chg="mod">
          <ac:chgData name="Jenalle Huang" userId="2cf21d77-d186-4a5f-a9ba-71fd767305aa" providerId="ADAL" clId="{ABF40D07-9EC8-4E88-944B-DD0EDA99D238}" dt="2024-04-26T23:09:50.730" v="4819" actId="1076"/>
          <ac:spMkLst>
            <pc:docMk/>
            <pc:sldMk cId="3537900216" sldId="2147482005"/>
            <ac:spMk id="51" creationId="{5251AD5F-0C56-0C12-4015-163B5E719663}"/>
          </ac:spMkLst>
        </pc:spChg>
        <pc:spChg chg="mod">
          <ac:chgData name="Jenalle Huang" userId="2cf21d77-d186-4a5f-a9ba-71fd767305aa" providerId="ADAL" clId="{ABF40D07-9EC8-4E88-944B-DD0EDA99D238}" dt="2024-04-26T23:09:50.730" v="4819" actId="1076"/>
          <ac:spMkLst>
            <pc:docMk/>
            <pc:sldMk cId="3537900216" sldId="2147482005"/>
            <ac:spMk id="52" creationId="{4497BFE1-DFC6-5A21-5A5B-155AEA024EDF}"/>
          </ac:spMkLst>
        </pc:spChg>
        <pc:spChg chg="mod">
          <ac:chgData name="Jenalle Huang" userId="2cf21d77-d186-4a5f-a9ba-71fd767305aa" providerId="ADAL" clId="{ABF40D07-9EC8-4E88-944B-DD0EDA99D238}" dt="2024-04-26T23:09:50.730" v="4819" actId="1076"/>
          <ac:spMkLst>
            <pc:docMk/>
            <pc:sldMk cId="3537900216" sldId="2147482005"/>
            <ac:spMk id="54" creationId="{174DF506-FB1B-50F4-D88B-13C3ED3A502C}"/>
          </ac:spMkLst>
        </pc:spChg>
      </pc:sldChg>
      <pc:sldChg chg="addSp delSp modSp">
        <pc:chgData name="Jenalle Huang" userId="2cf21d77-d186-4a5f-a9ba-71fd767305aa" providerId="ADAL" clId="{ABF40D07-9EC8-4E88-944B-DD0EDA99D238}" dt="2024-04-26T23:16:37.673" v="4968"/>
        <pc:sldMkLst>
          <pc:docMk/>
          <pc:sldMk cId="36218956" sldId="2147482006"/>
        </pc:sldMkLst>
        <pc:spChg chg="add mod">
          <ac:chgData name="Jenalle Huang" userId="2cf21d77-d186-4a5f-a9ba-71fd767305aa" providerId="ADAL" clId="{ABF40D07-9EC8-4E88-944B-DD0EDA99D238}" dt="2024-04-26T23:16:37.673" v="4968"/>
          <ac:spMkLst>
            <pc:docMk/>
            <pc:sldMk cId="36218956" sldId="2147482006"/>
            <ac:spMk id="2" creationId="{598D6E33-D04D-172C-6746-F487A7397079}"/>
          </ac:spMkLst>
        </pc:spChg>
        <pc:spChg chg="del mod">
          <ac:chgData name="Jenalle Huang" userId="2cf21d77-d186-4a5f-a9ba-71fd767305aa" providerId="ADAL" clId="{ABF40D07-9EC8-4E88-944B-DD0EDA99D238}" dt="2024-04-26T23:16:37.390" v="4967" actId="478"/>
          <ac:spMkLst>
            <pc:docMk/>
            <pc:sldMk cId="36218956" sldId="2147482006"/>
            <ac:spMk id="19" creationId="{C7173A56-8025-3CAA-F9FB-06D4D5EBB7C6}"/>
          </ac:spMkLst>
        </pc:spChg>
      </pc:sldChg>
      <pc:sldChg chg="addSp delSp modSp mod">
        <pc:chgData name="Jenalle Huang" userId="2cf21d77-d186-4a5f-a9ba-71fd767305aa" providerId="ADAL" clId="{ABF40D07-9EC8-4E88-944B-DD0EDA99D238}" dt="2024-04-26T23:26:06.477" v="5450"/>
        <pc:sldMkLst>
          <pc:docMk/>
          <pc:sldMk cId="2528968086" sldId="2147482007"/>
        </pc:sldMkLst>
        <pc:spChg chg="del mod">
          <ac:chgData name="Jenalle Huang" userId="2cf21d77-d186-4a5f-a9ba-71fd767305aa" providerId="ADAL" clId="{ABF40D07-9EC8-4E88-944B-DD0EDA99D238}" dt="2024-04-26T23:16:33.436" v="4964" actId="478"/>
          <ac:spMkLst>
            <pc:docMk/>
            <pc:sldMk cId="2528968086" sldId="2147482007"/>
            <ac:spMk id="2" creationId="{3FA790D5-ABEB-8A94-976F-183D0793C15D}"/>
          </ac:spMkLst>
        </pc:spChg>
        <pc:spChg chg="add mod">
          <ac:chgData name="Jenalle Huang" userId="2cf21d77-d186-4a5f-a9ba-71fd767305aa" providerId="ADAL" clId="{ABF40D07-9EC8-4E88-944B-DD0EDA99D238}" dt="2024-04-26T23:16:33.838" v="4965"/>
          <ac:spMkLst>
            <pc:docMk/>
            <pc:sldMk cId="2528968086" sldId="2147482007"/>
            <ac:spMk id="4" creationId="{6E499204-33DA-CCF2-48A4-FB9F938CA0C8}"/>
          </ac:spMkLst>
        </pc:spChg>
        <pc:spChg chg="mod">
          <ac:chgData name="Jenalle Huang" userId="2cf21d77-d186-4a5f-a9ba-71fd767305aa" providerId="ADAL" clId="{ABF40D07-9EC8-4E88-944B-DD0EDA99D238}" dt="2024-04-26T23:26:06.477" v="5450"/>
          <ac:spMkLst>
            <pc:docMk/>
            <pc:sldMk cId="2528968086" sldId="2147482007"/>
            <ac:spMk id="39" creationId="{2562295F-9502-4103-6718-AE37BC636612}"/>
          </ac:spMkLst>
        </pc:spChg>
      </pc:sldChg>
      <pc:sldChg chg="del">
        <pc:chgData name="Jenalle Huang" userId="2cf21d77-d186-4a5f-a9ba-71fd767305aa" providerId="ADAL" clId="{ABF40D07-9EC8-4E88-944B-DD0EDA99D238}" dt="2024-04-26T19:41:53.545" v="234" actId="47"/>
        <pc:sldMkLst>
          <pc:docMk/>
          <pc:sldMk cId="4090608669" sldId="2147482010"/>
        </pc:sldMkLst>
      </pc:sldChg>
      <pc:sldChg chg="del">
        <pc:chgData name="Jenalle Huang" userId="2cf21d77-d186-4a5f-a9ba-71fd767305aa" providerId="ADAL" clId="{ABF40D07-9EC8-4E88-944B-DD0EDA99D238}" dt="2024-04-26T19:41:56.473" v="239" actId="47"/>
        <pc:sldMkLst>
          <pc:docMk/>
          <pc:sldMk cId="2940159943" sldId="2147482011"/>
        </pc:sldMkLst>
      </pc:sldChg>
      <pc:sldChg chg="addSp delSp modSp mod">
        <pc:chgData name="Jenalle Huang" userId="2cf21d77-d186-4a5f-a9ba-71fd767305aa" providerId="ADAL" clId="{ABF40D07-9EC8-4E88-944B-DD0EDA99D238}" dt="2024-04-26T22:34:43.880" v="2710" actId="20577"/>
        <pc:sldMkLst>
          <pc:docMk/>
          <pc:sldMk cId="2146461261" sldId="2147482012"/>
        </pc:sldMkLst>
        <pc:spChg chg="add del mod modVis">
          <ac:chgData name="Jenalle Huang" userId="2cf21d77-d186-4a5f-a9ba-71fd767305aa" providerId="ADAL" clId="{ABF40D07-9EC8-4E88-944B-DD0EDA99D238}" dt="2024-04-26T19:42:10.680" v="286"/>
          <ac:spMkLst>
            <pc:docMk/>
            <pc:sldMk cId="2146461261" sldId="2147482012"/>
            <ac:spMk id="2" creationId="{9C6929BE-0598-FD09-049C-A9C055BBF3E5}"/>
          </ac:spMkLst>
        </pc:spChg>
        <pc:spChg chg="add mod replST">
          <ac:chgData name="Jenalle Huang" userId="2cf21d77-d186-4a5f-a9ba-71fd767305aa" providerId="ADAL" clId="{ABF40D07-9EC8-4E88-944B-DD0EDA99D238}" dt="2024-04-26T19:42:42.769" v="361" actId="255"/>
          <ac:spMkLst>
            <pc:docMk/>
            <pc:sldMk cId="2146461261" sldId="2147482012"/>
            <ac:spMk id="3" creationId="{C777ABEA-E4BD-B6FE-851C-B74D1C1F90BD}"/>
          </ac:spMkLst>
        </pc:spChg>
        <pc:spChg chg="add mod modVis">
          <ac:chgData name="Jenalle Huang" userId="2cf21d77-d186-4a5f-a9ba-71fd767305aa" providerId="ADAL" clId="{ABF40D07-9EC8-4E88-944B-DD0EDA99D238}" dt="2024-04-26T22:34:43.880" v="2710" actId="20577"/>
          <ac:spMkLst>
            <pc:docMk/>
            <pc:sldMk cId="2146461261" sldId="2147482012"/>
            <ac:spMk id="5" creationId="{BA78E588-E2A4-5A1F-A980-968C7165D63D}"/>
          </ac:spMkLst>
        </pc:spChg>
        <pc:spChg chg="mod">
          <ac:chgData name="Jenalle Huang" userId="2cf21d77-d186-4a5f-a9ba-71fd767305aa" providerId="ADAL" clId="{ABF40D07-9EC8-4E88-944B-DD0EDA99D238}" dt="2024-04-26T20:10:02.299" v="535"/>
          <ac:spMkLst>
            <pc:docMk/>
            <pc:sldMk cId="2146461261" sldId="2147482012"/>
            <ac:spMk id="7" creationId="{5E204A6E-8C70-06BA-B8CA-463F04423FBC}"/>
          </ac:spMkLst>
        </pc:spChg>
        <pc:spChg chg="mod">
          <ac:chgData name="Jenalle Huang" userId="2cf21d77-d186-4a5f-a9ba-71fd767305aa" providerId="ADAL" clId="{ABF40D07-9EC8-4E88-944B-DD0EDA99D238}" dt="2024-04-26T19:42:10.622" v="245"/>
          <ac:spMkLst>
            <pc:docMk/>
            <pc:sldMk cId="2146461261" sldId="2147482012"/>
            <ac:spMk id="13" creationId="{347FA692-B7E7-75C4-6CBF-3AEEAA6527EF}"/>
          </ac:spMkLst>
        </pc:spChg>
        <pc:spChg chg="mod">
          <ac:chgData name="Jenalle Huang" userId="2cf21d77-d186-4a5f-a9ba-71fd767305aa" providerId="ADAL" clId="{ABF40D07-9EC8-4E88-944B-DD0EDA99D238}" dt="2024-04-26T22:34:18.376" v="2672" actId="20577"/>
          <ac:spMkLst>
            <pc:docMk/>
            <pc:sldMk cId="2146461261" sldId="2147482012"/>
            <ac:spMk id="16" creationId="{E7E48DE2-497F-2E71-400D-947030854968}"/>
          </ac:spMkLst>
        </pc:spChg>
        <pc:spChg chg="mod">
          <ac:chgData name="Jenalle Huang" userId="2cf21d77-d186-4a5f-a9ba-71fd767305aa" providerId="ADAL" clId="{ABF40D07-9EC8-4E88-944B-DD0EDA99D238}" dt="2024-04-26T22:34:20.797" v="2674" actId="20577"/>
          <ac:spMkLst>
            <pc:docMk/>
            <pc:sldMk cId="2146461261" sldId="2147482012"/>
            <ac:spMk id="17" creationId="{E93430B4-8AE4-54B3-1DB6-5C8CABDC7CF3}"/>
          </ac:spMkLst>
        </pc:spChg>
        <pc:graphicFrameChg chg="mod">
          <ac:chgData name="Jenalle Huang" userId="2cf21d77-d186-4a5f-a9ba-71fd767305aa" providerId="ADAL" clId="{ABF40D07-9EC8-4E88-944B-DD0EDA99D238}" dt="2024-04-26T19:42:10.680" v="288"/>
          <ac:graphicFrameMkLst>
            <pc:docMk/>
            <pc:sldMk cId="2146461261" sldId="2147482012"/>
            <ac:graphicFrameMk id="6" creationId="{375E70C3-86D5-EC0C-CFBD-F3AECFFA718B}"/>
          </ac:graphicFrameMkLst>
        </pc:graphicFrameChg>
      </pc:sldChg>
      <pc:sldChg chg="del">
        <pc:chgData name="Jenalle Huang" userId="2cf21d77-d186-4a5f-a9ba-71fd767305aa" providerId="ADAL" clId="{ABF40D07-9EC8-4E88-944B-DD0EDA99D238}" dt="2024-04-26T19:42:50.703" v="362" actId="47"/>
        <pc:sldMkLst>
          <pc:docMk/>
          <pc:sldMk cId="727379196" sldId="2147482013"/>
        </pc:sldMkLst>
      </pc:sldChg>
      <pc:sldChg chg="del">
        <pc:chgData name="Jenalle Huang" userId="2cf21d77-d186-4a5f-a9ba-71fd767305aa" providerId="ADAL" clId="{ABF40D07-9EC8-4E88-944B-DD0EDA99D238}" dt="2024-04-26T19:43:22.887" v="367" actId="47"/>
        <pc:sldMkLst>
          <pc:docMk/>
          <pc:sldMk cId="530289441" sldId="2147482014"/>
        </pc:sldMkLst>
      </pc:sldChg>
      <pc:sldChg chg="del">
        <pc:chgData name="Jenalle Huang" userId="2cf21d77-d186-4a5f-a9ba-71fd767305aa" providerId="ADAL" clId="{ABF40D07-9EC8-4E88-944B-DD0EDA99D238}" dt="2024-04-26T19:43:58.340" v="382" actId="47"/>
        <pc:sldMkLst>
          <pc:docMk/>
          <pc:sldMk cId="4226535942" sldId="2147482016"/>
        </pc:sldMkLst>
      </pc:sldChg>
      <pc:sldChg chg="del">
        <pc:chgData name="Jenalle Huang" userId="2cf21d77-d186-4a5f-a9ba-71fd767305aa" providerId="ADAL" clId="{ABF40D07-9EC8-4E88-944B-DD0EDA99D238}" dt="2024-04-26T19:43:34.762" v="378" actId="47"/>
        <pc:sldMkLst>
          <pc:docMk/>
          <pc:sldMk cId="3842459088" sldId="2147482017"/>
        </pc:sldMkLst>
      </pc:sldChg>
      <pc:sldChg chg="del">
        <pc:chgData name="Jenalle Huang" userId="2cf21d77-d186-4a5f-a9ba-71fd767305aa" providerId="ADAL" clId="{ABF40D07-9EC8-4E88-944B-DD0EDA99D238}" dt="2024-04-26T19:43:59.920" v="383" actId="47"/>
        <pc:sldMkLst>
          <pc:docMk/>
          <pc:sldMk cId="3308476308" sldId="2147482018"/>
        </pc:sldMkLst>
      </pc:sldChg>
      <pc:sldChg chg="del">
        <pc:chgData name="Jenalle Huang" userId="2cf21d77-d186-4a5f-a9ba-71fd767305aa" providerId="ADAL" clId="{ABF40D07-9EC8-4E88-944B-DD0EDA99D238}" dt="2024-04-26T19:44:04.708" v="390" actId="47"/>
        <pc:sldMkLst>
          <pc:docMk/>
          <pc:sldMk cId="2447205899" sldId="2147482019"/>
        </pc:sldMkLst>
      </pc:sldChg>
      <pc:sldChg chg="del">
        <pc:chgData name="Jenalle Huang" userId="2cf21d77-d186-4a5f-a9ba-71fd767305aa" providerId="ADAL" clId="{ABF40D07-9EC8-4E88-944B-DD0EDA99D238}" dt="2024-04-26T19:44:09.096" v="396" actId="47"/>
        <pc:sldMkLst>
          <pc:docMk/>
          <pc:sldMk cId="905071035" sldId="2147482020"/>
        </pc:sldMkLst>
      </pc:sldChg>
      <pc:sldChg chg="addSp delSp modSp mod">
        <pc:chgData name="Jenalle Huang" userId="2cf21d77-d186-4a5f-a9ba-71fd767305aa" providerId="ADAL" clId="{ABF40D07-9EC8-4E88-944B-DD0EDA99D238}" dt="2024-04-26T23:22:21.022" v="5273" actId="20577"/>
        <pc:sldMkLst>
          <pc:docMk/>
          <pc:sldMk cId="3926142583" sldId="2147482021"/>
        </pc:sldMkLst>
        <pc:spChg chg="add mod">
          <ac:chgData name="Jenalle Huang" userId="2cf21d77-d186-4a5f-a9ba-71fd767305aa" providerId="ADAL" clId="{ABF40D07-9EC8-4E88-944B-DD0EDA99D238}" dt="2024-04-26T19:44:23.399" v="400"/>
          <ac:spMkLst>
            <pc:docMk/>
            <pc:sldMk cId="3926142583" sldId="2147482021"/>
            <ac:spMk id="3" creationId="{42286E07-30F3-009F-8F9B-ACC6FD02C80E}"/>
          </ac:spMkLst>
        </pc:spChg>
        <pc:spChg chg="add mod modVis">
          <ac:chgData name="Jenalle Huang" userId="2cf21d77-d186-4a5f-a9ba-71fd767305aa" providerId="ADAL" clId="{ABF40D07-9EC8-4E88-944B-DD0EDA99D238}" dt="2024-04-26T23:15:53.145" v="4947" actId="1076"/>
          <ac:spMkLst>
            <pc:docMk/>
            <pc:sldMk cId="3926142583" sldId="2147482021"/>
            <ac:spMk id="5" creationId="{A7EC5AC4-6106-8BC5-BFFF-A511AD15F4C0}"/>
          </ac:spMkLst>
        </pc:spChg>
        <pc:spChg chg="add mod">
          <ac:chgData name="Jenalle Huang" userId="2cf21d77-d186-4a5f-a9ba-71fd767305aa" providerId="ADAL" clId="{ABF40D07-9EC8-4E88-944B-DD0EDA99D238}" dt="2024-04-26T23:15:22.858" v="4943" actId="20577"/>
          <ac:spMkLst>
            <pc:docMk/>
            <pc:sldMk cId="3926142583" sldId="2147482021"/>
            <ac:spMk id="7" creationId="{862192E2-C713-6834-99BD-0D32E878FEDD}"/>
          </ac:spMkLst>
        </pc:spChg>
        <pc:spChg chg="add del mod">
          <ac:chgData name="Jenalle Huang" userId="2cf21d77-d186-4a5f-a9ba-71fd767305aa" providerId="ADAL" clId="{ABF40D07-9EC8-4E88-944B-DD0EDA99D238}" dt="2024-04-26T23:15:27.392" v="4945"/>
          <ac:spMkLst>
            <pc:docMk/>
            <pc:sldMk cId="3926142583" sldId="2147482021"/>
            <ac:spMk id="8" creationId="{477FE75F-C382-F3BC-263A-A7BC35B76683}"/>
          </ac:spMkLst>
        </pc:spChg>
        <pc:spChg chg="add del mod modVis">
          <ac:chgData name="Jenalle Huang" userId="2cf21d77-d186-4a5f-a9ba-71fd767305aa" providerId="ADAL" clId="{ABF40D07-9EC8-4E88-944B-DD0EDA99D238}" dt="2024-04-26T23:20:53.523" v="5143"/>
          <ac:spMkLst>
            <pc:docMk/>
            <pc:sldMk cId="3926142583" sldId="2147482021"/>
            <ac:spMk id="9" creationId="{1BFA5F37-5D62-B036-5C17-039B994BA5AB}"/>
          </ac:spMkLst>
        </pc:spChg>
        <pc:spChg chg="del mod">
          <ac:chgData name="Jenalle Huang" userId="2cf21d77-d186-4a5f-a9ba-71fd767305aa" providerId="ADAL" clId="{ABF40D07-9EC8-4E88-944B-DD0EDA99D238}" dt="2024-04-26T23:14:46.297" v="4924" actId="478"/>
          <ac:spMkLst>
            <pc:docMk/>
            <pc:sldMk cId="3926142583" sldId="2147482021"/>
            <ac:spMk id="10" creationId="{1B80222C-B427-3AC0-3666-7D3A4E67DF01}"/>
          </ac:spMkLst>
        </pc:spChg>
        <pc:spChg chg="mod">
          <ac:chgData name="Jenalle Huang" userId="2cf21d77-d186-4a5f-a9ba-71fd767305aa" providerId="ADAL" clId="{ABF40D07-9EC8-4E88-944B-DD0EDA99D238}" dt="2024-04-26T23:20:53.477" v="5102"/>
          <ac:spMkLst>
            <pc:docMk/>
            <pc:sldMk cId="3926142583" sldId="2147482021"/>
            <ac:spMk id="13" creationId="{347FA692-B7E7-75C4-6CBF-3AEEAA6527EF}"/>
          </ac:spMkLst>
        </pc:spChg>
        <pc:spChg chg="mod">
          <ac:chgData name="Jenalle Huang" userId="2cf21d77-d186-4a5f-a9ba-71fd767305aa" providerId="ADAL" clId="{ABF40D07-9EC8-4E88-944B-DD0EDA99D238}" dt="2024-04-26T23:22:21.022" v="5273" actId="20577"/>
          <ac:spMkLst>
            <pc:docMk/>
            <pc:sldMk cId="3926142583" sldId="2147482021"/>
            <ac:spMk id="16" creationId="{E7E48DE2-497F-2E71-400D-947030854968}"/>
          </ac:spMkLst>
        </pc:spChg>
        <pc:spChg chg="mod">
          <ac:chgData name="Jenalle Huang" userId="2cf21d77-d186-4a5f-a9ba-71fd767305aa" providerId="ADAL" clId="{ABF40D07-9EC8-4E88-944B-DD0EDA99D238}" dt="2024-04-26T23:17:06.532" v="4986" actId="20577"/>
          <ac:spMkLst>
            <pc:docMk/>
            <pc:sldMk cId="3926142583" sldId="2147482021"/>
            <ac:spMk id="17" creationId="{E93430B4-8AE4-54B3-1DB6-5C8CABDC7CF3}"/>
          </ac:spMkLst>
        </pc:spChg>
        <pc:graphicFrameChg chg="mod">
          <ac:chgData name="Jenalle Huang" userId="2cf21d77-d186-4a5f-a9ba-71fd767305aa" providerId="ADAL" clId="{ABF40D07-9EC8-4E88-944B-DD0EDA99D238}" dt="2024-04-26T23:20:53.527" v="5145"/>
          <ac:graphicFrameMkLst>
            <pc:docMk/>
            <pc:sldMk cId="3926142583" sldId="2147482021"/>
            <ac:graphicFrameMk id="6" creationId="{375E70C3-86D5-EC0C-CFBD-F3AECFFA718B}"/>
          </ac:graphicFrameMkLst>
        </pc:graphicFrameChg>
      </pc:sldChg>
      <pc:sldChg chg="addSp delSp modSp mod">
        <pc:chgData name="Jenalle Huang" userId="2cf21d77-d186-4a5f-a9ba-71fd767305aa" providerId="ADAL" clId="{ABF40D07-9EC8-4E88-944B-DD0EDA99D238}" dt="2024-04-26T23:22:02.759" v="5256" actId="20577"/>
        <pc:sldMkLst>
          <pc:docMk/>
          <pc:sldMk cId="4276543715" sldId="2147482022"/>
        </pc:sldMkLst>
        <pc:spChg chg="add mod">
          <ac:chgData name="Jenalle Huang" userId="2cf21d77-d186-4a5f-a9ba-71fd767305aa" providerId="ADAL" clId="{ABF40D07-9EC8-4E88-944B-DD0EDA99D238}" dt="2024-04-26T19:44:25.503" v="401"/>
          <ac:spMkLst>
            <pc:docMk/>
            <pc:sldMk cId="4276543715" sldId="2147482022"/>
            <ac:spMk id="2" creationId="{2532018E-172B-3EFC-683E-133342E72317}"/>
          </ac:spMkLst>
        </pc:spChg>
        <pc:spChg chg="add mod">
          <ac:chgData name="Jenalle Huang" userId="2cf21d77-d186-4a5f-a9ba-71fd767305aa" providerId="ADAL" clId="{ABF40D07-9EC8-4E88-944B-DD0EDA99D238}" dt="2024-04-26T23:16:21.635" v="4958"/>
          <ac:spMkLst>
            <pc:docMk/>
            <pc:sldMk cId="4276543715" sldId="2147482022"/>
            <ac:spMk id="5" creationId="{7DBB620D-90C7-2E3A-7538-8FCF4A0BAF88}"/>
          </ac:spMkLst>
        </pc:spChg>
        <pc:spChg chg="add del mod modVis">
          <ac:chgData name="Jenalle Huang" userId="2cf21d77-d186-4a5f-a9ba-71fd767305aa" providerId="ADAL" clId="{ABF40D07-9EC8-4E88-944B-DD0EDA99D238}" dt="2024-04-26T23:21:13.806" v="5210"/>
          <ac:spMkLst>
            <pc:docMk/>
            <pc:sldMk cId="4276543715" sldId="2147482022"/>
            <ac:spMk id="7" creationId="{F70C0A1A-70C1-3821-492E-85DB4C19DC5A}"/>
          </ac:spMkLst>
        </pc:spChg>
        <pc:spChg chg="del">
          <ac:chgData name="Jenalle Huang" userId="2cf21d77-d186-4a5f-a9ba-71fd767305aa" providerId="ADAL" clId="{ABF40D07-9EC8-4E88-944B-DD0EDA99D238}" dt="2024-04-26T23:16:21.309" v="4957" actId="478"/>
          <ac:spMkLst>
            <pc:docMk/>
            <pc:sldMk cId="4276543715" sldId="2147482022"/>
            <ac:spMk id="10" creationId="{B7ABC032-1800-47FA-AAFA-E99CEC2CAAC9}"/>
          </ac:spMkLst>
        </pc:spChg>
        <pc:spChg chg="mod">
          <ac:chgData name="Jenalle Huang" userId="2cf21d77-d186-4a5f-a9ba-71fd767305aa" providerId="ADAL" clId="{ABF40D07-9EC8-4E88-944B-DD0EDA99D238}" dt="2024-04-26T23:21:13.742" v="5169"/>
          <ac:spMkLst>
            <pc:docMk/>
            <pc:sldMk cId="4276543715" sldId="2147482022"/>
            <ac:spMk id="13" creationId="{347FA692-B7E7-75C4-6CBF-3AEEAA6527EF}"/>
          </ac:spMkLst>
        </pc:spChg>
        <pc:spChg chg="mod">
          <ac:chgData name="Jenalle Huang" userId="2cf21d77-d186-4a5f-a9ba-71fd767305aa" providerId="ADAL" clId="{ABF40D07-9EC8-4E88-944B-DD0EDA99D238}" dt="2024-04-26T23:22:02.759" v="5256" actId="20577"/>
          <ac:spMkLst>
            <pc:docMk/>
            <pc:sldMk cId="4276543715" sldId="2147482022"/>
            <ac:spMk id="16" creationId="{E7E48DE2-497F-2E71-400D-947030854968}"/>
          </ac:spMkLst>
        </pc:spChg>
        <pc:spChg chg="mod">
          <ac:chgData name="Jenalle Huang" userId="2cf21d77-d186-4a5f-a9ba-71fd767305aa" providerId="ADAL" clId="{ABF40D07-9EC8-4E88-944B-DD0EDA99D238}" dt="2024-04-26T23:21:45.471" v="5218" actId="20577"/>
          <ac:spMkLst>
            <pc:docMk/>
            <pc:sldMk cId="4276543715" sldId="2147482022"/>
            <ac:spMk id="17" creationId="{E93430B4-8AE4-54B3-1DB6-5C8CABDC7CF3}"/>
          </ac:spMkLst>
        </pc:spChg>
        <pc:graphicFrameChg chg="mod">
          <ac:chgData name="Jenalle Huang" userId="2cf21d77-d186-4a5f-a9ba-71fd767305aa" providerId="ADAL" clId="{ABF40D07-9EC8-4E88-944B-DD0EDA99D238}" dt="2024-04-26T23:21:13.810" v="5212"/>
          <ac:graphicFrameMkLst>
            <pc:docMk/>
            <pc:sldMk cId="4276543715" sldId="2147482022"/>
            <ac:graphicFrameMk id="6" creationId="{375E70C3-86D5-EC0C-CFBD-F3AECFFA718B}"/>
          </ac:graphicFrameMkLst>
        </pc:graphicFrameChg>
      </pc:sldChg>
      <pc:sldChg chg="addSp modSp mod">
        <pc:chgData name="Jenalle Huang" userId="2cf21d77-d186-4a5f-a9ba-71fd767305aa" providerId="ADAL" clId="{ABF40D07-9EC8-4E88-944B-DD0EDA99D238}" dt="2024-04-26T19:44:48.582" v="443" actId="20577"/>
        <pc:sldMkLst>
          <pc:docMk/>
          <pc:sldMk cId="3579555298" sldId="2147482023"/>
        </pc:sldMkLst>
        <pc:spChg chg="add mod">
          <ac:chgData name="Jenalle Huang" userId="2cf21d77-d186-4a5f-a9ba-71fd767305aa" providerId="ADAL" clId="{ABF40D07-9EC8-4E88-944B-DD0EDA99D238}" dt="2024-04-26T19:44:48.582" v="443" actId="20577"/>
          <ac:spMkLst>
            <pc:docMk/>
            <pc:sldMk cId="3579555298" sldId="2147482023"/>
            <ac:spMk id="3" creationId="{100927EC-1AEF-4DA2-0D74-3595CD280C9D}"/>
          </ac:spMkLst>
        </pc:spChg>
      </pc:sldChg>
      <pc:sldChg chg="addSp delSp modSp mod">
        <pc:chgData name="Jenalle Huang" userId="2cf21d77-d186-4a5f-a9ba-71fd767305aa" providerId="ADAL" clId="{ABF40D07-9EC8-4E88-944B-DD0EDA99D238}" dt="2024-04-26T19:38:20.864" v="89"/>
        <pc:sldMkLst>
          <pc:docMk/>
          <pc:sldMk cId="2989963945" sldId="2147482026"/>
        </pc:sldMkLst>
        <pc:spChg chg="add del mod modVis">
          <ac:chgData name="Jenalle Huang" userId="2cf21d77-d186-4a5f-a9ba-71fd767305aa" providerId="ADAL" clId="{ABF40D07-9EC8-4E88-944B-DD0EDA99D238}" dt="2024-04-26T19:38:20.209" v="42"/>
          <ac:spMkLst>
            <pc:docMk/>
            <pc:sldMk cId="2989963945" sldId="2147482026"/>
            <ac:spMk id="2" creationId="{38D3CEB0-6EB2-4D48-24B7-04D0C8D8AD47}"/>
          </ac:spMkLst>
        </pc:spChg>
        <pc:spChg chg="add del mod modVis">
          <ac:chgData name="Jenalle Huang" userId="2cf21d77-d186-4a5f-a9ba-71fd767305aa" providerId="ADAL" clId="{ABF40D07-9EC8-4E88-944B-DD0EDA99D238}" dt="2024-04-26T19:38:20.864" v="87"/>
          <ac:spMkLst>
            <pc:docMk/>
            <pc:sldMk cId="2989963945" sldId="2147482026"/>
            <ac:spMk id="3" creationId="{464CE883-2753-AE8E-0D3B-7149780D21EB}"/>
          </ac:spMkLst>
        </pc:spChg>
        <pc:spChg chg="mod">
          <ac:chgData name="Jenalle Huang" userId="2cf21d77-d186-4a5f-a9ba-71fd767305aa" providerId="ADAL" clId="{ABF40D07-9EC8-4E88-944B-DD0EDA99D238}" dt="2024-04-26T19:38:20.803" v="46"/>
          <ac:spMkLst>
            <pc:docMk/>
            <pc:sldMk cId="2989963945" sldId="2147482026"/>
            <ac:spMk id="5" creationId="{DC4A7DC1-E52C-FA2F-FAA8-F3A3D6FBB62C}"/>
          </ac:spMkLst>
        </pc:spChg>
        <pc:graphicFrameChg chg="mod">
          <ac:chgData name="Jenalle Huang" userId="2cf21d77-d186-4a5f-a9ba-71fd767305aa" providerId="ADAL" clId="{ABF40D07-9EC8-4E88-944B-DD0EDA99D238}" dt="2024-04-26T19:38:20.864" v="89"/>
          <ac:graphicFrameMkLst>
            <pc:docMk/>
            <pc:sldMk cId="2989963945" sldId="2147482026"/>
            <ac:graphicFrameMk id="8" creationId="{78209A7A-CFF9-037B-3B7F-8C9134D1C085}"/>
          </ac:graphicFrameMkLst>
        </pc:graphicFrameChg>
      </pc:sldChg>
      <pc:sldChg chg="del">
        <pc:chgData name="Jenalle Huang" userId="2cf21d77-d186-4a5f-a9ba-71fd767305aa" providerId="ADAL" clId="{ABF40D07-9EC8-4E88-944B-DD0EDA99D238}" dt="2024-04-26T19:43:24.683" v="370" actId="47"/>
        <pc:sldMkLst>
          <pc:docMk/>
          <pc:sldMk cId="4014135789" sldId="2147482027"/>
        </pc:sldMkLst>
      </pc:sldChg>
      <pc:sldChg chg="del">
        <pc:chgData name="Jenalle Huang" userId="2cf21d77-d186-4a5f-a9ba-71fd767305aa" providerId="ADAL" clId="{ABF40D07-9EC8-4E88-944B-DD0EDA99D238}" dt="2024-04-26T19:44:01.833" v="387" actId="47"/>
        <pc:sldMkLst>
          <pc:docMk/>
          <pc:sldMk cId="3800892628" sldId="2147482028"/>
        </pc:sldMkLst>
      </pc:sldChg>
      <pc:sldChg chg="del">
        <pc:chgData name="Jenalle Huang" userId="2cf21d77-d186-4a5f-a9ba-71fd767305aa" providerId="ADAL" clId="{ABF40D07-9EC8-4E88-944B-DD0EDA99D238}" dt="2024-04-26T19:44:05.745" v="393" actId="47"/>
        <pc:sldMkLst>
          <pc:docMk/>
          <pc:sldMk cId="2747387279" sldId="2147482029"/>
        </pc:sldMkLst>
      </pc:sldChg>
      <pc:sldChg chg="add">
        <pc:chgData name="Jenalle Huang" userId="2cf21d77-d186-4a5f-a9ba-71fd767305aa" providerId="ADAL" clId="{ABF40D07-9EC8-4E88-944B-DD0EDA99D238}" dt="2024-04-26T19:45:40.886" v="444"/>
        <pc:sldMkLst>
          <pc:docMk/>
          <pc:sldMk cId="4252179582" sldId="2147482131"/>
        </pc:sldMkLst>
      </pc:sldChg>
      <pc:sldChg chg="add">
        <pc:chgData name="Jenalle Huang" userId="2cf21d77-d186-4a5f-a9ba-71fd767305aa" providerId="ADAL" clId="{ABF40D07-9EC8-4E88-944B-DD0EDA99D238}" dt="2024-04-26T19:45:40.886" v="444"/>
        <pc:sldMkLst>
          <pc:docMk/>
          <pc:sldMk cId="1585037087" sldId="2147482132"/>
        </pc:sldMkLst>
      </pc:sldChg>
      <pc:sldChg chg="add">
        <pc:chgData name="Jenalle Huang" userId="2cf21d77-d186-4a5f-a9ba-71fd767305aa" providerId="ADAL" clId="{ABF40D07-9EC8-4E88-944B-DD0EDA99D238}" dt="2024-04-26T19:45:40.886" v="444"/>
        <pc:sldMkLst>
          <pc:docMk/>
          <pc:sldMk cId="910652669" sldId="2147482133"/>
        </pc:sldMkLst>
      </pc:sldChg>
      <pc:sldChg chg="modSp add mod">
        <pc:chgData name="Jenalle Huang" userId="2cf21d77-d186-4a5f-a9ba-71fd767305aa" providerId="ADAL" clId="{ABF40D07-9EC8-4E88-944B-DD0EDA99D238}" dt="2024-04-26T19:45:40.915" v="449"/>
        <pc:sldMkLst>
          <pc:docMk/>
          <pc:sldMk cId="639716241" sldId="2147482139"/>
        </pc:sldMkLst>
        <pc:spChg chg="mod">
          <ac:chgData name="Jenalle Huang" userId="2cf21d77-d186-4a5f-a9ba-71fd767305aa" providerId="ADAL" clId="{ABF40D07-9EC8-4E88-944B-DD0EDA99D238}" dt="2024-04-26T19:45:40.915" v="449"/>
          <ac:spMkLst>
            <pc:docMk/>
            <pc:sldMk cId="639716241" sldId="2147482139"/>
            <ac:spMk id="14" creationId="{83DC3532-770C-940E-2AF9-575B5191B08C}"/>
          </ac:spMkLst>
        </pc:spChg>
        <pc:graphicFrameChg chg="mod replST">
          <ac:chgData name="Jenalle Huang" userId="2cf21d77-d186-4a5f-a9ba-71fd767305aa" providerId="ADAL" clId="{ABF40D07-9EC8-4E88-944B-DD0EDA99D238}" dt="2024-04-26T19:45:40.915" v="446"/>
          <ac:graphicFrameMkLst>
            <pc:docMk/>
            <pc:sldMk cId="639716241" sldId="2147482139"/>
            <ac:graphicFrameMk id="6" creationId="{375E70C3-86D5-EC0C-CFBD-F3AECFFA718B}"/>
          </ac:graphicFrameMkLst>
        </pc:graphicFrameChg>
        <pc:picChg chg="mod replST">
          <ac:chgData name="Jenalle Huang" userId="2cf21d77-d186-4a5f-a9ba-71fd767305aa" providerId="ADAL" clId="{ABF40D07-9EC8-4E88-944B-DD0EDA99D238}" dt="2024-04-26T19:45:40.915" v="448"/>
          <ac:picMkLst>
            <pc:docMk/>
            <pc:sldMk cId="639716241" sldId="2147482139"/>
            <ac:picMk id="11" creationId="{3352718D-28C2-11ED-319F-D507EF9CF495}"/>
          </ac:picMkLst>
        </pc:picChg>
      </pc:sldChg>
      <pc:sldChg chg="addSp delSp modSp add mod">
        <pc:chgData name="Jenalle Huang" userId="2cf21d77-d186-4a5f-a9ba-71fd767305aa" providerId="ADAL" clId="{ABF40D07-9EC8-4E88-944B-DD0EDA99D238}" dt="2024-04-26T22:39:48.347" v="2756" actId="948"/>
        <pc:sldMkLst>
          <pc:docMk/>
          <pc:sldMk cId="4070895926" sldId="2147482140"/>
        </pc:sldMkLst>
        <pc:spChg chg="mod replST">
          <ac:chgData name="Jenalle Huang" userId="2cf21d77-d186-4a5f-a9ba-71fd767305aa" providerId="ADAL" clId="{ABF40D07-9EC8-4E88-944B-DD0EDA99D238}" dt="2024-04-26T22:31:51.808" v="2610" actId="948"/>
          <ac:spMkLst>
            <pc:docMk/>
            <pc:sldMk cId="4070895926" sldId="2147482140"/>
            <ac:spMk id="2" creationId="{C78C3A6F-C32E-8A21-C790-6DCB9CE0234B}"/>
          </ac:spMkLst>
        </pc:spChg>
        <pc:spChg chg="mod replST">
          <ac:chgData name="Jenalle Huang" userId="2cf21d77-d186-4a5f-a9ba-71fd767305aa" providerId="ADAL" clId="{ABF40D07-9EC8-4E88-944B-DD0EDA99D238}" dt="2024-04-26T22:11:10.647" v="559"/>
          <ac:spMkLst>
            <pc:docMk/>
            <pc:sldMk cId="4070895926" sldId="2147482140"/>
            <ac:spMk id="3" creationId="{427CADC1-9DA8-53F0-F871-99CBF19BC35F}"/>
          </ac:spMkLst>
        </pc:spChg>
        <pc:spChg chg="mod replST">
          <ac:chgData name="Jenalle Huang" userId="2cf21d77-d186-4a5f-a9ba-71fd767305aa" providerId="ADAL" clId="{ABF40D07-9EC8-4E88-944B-DD0EDA99D238}" dt="2024-04-26T22:30:13.331" v="2544" actId="947"/>
          <ac:spMkLst>
            <pc:docMk/>
            <pc:sldMk cId="4070895926" sldId="2147482140"/>
            <ac:spMk id="4" creationId="{6BC277D7-1868-6A4E-0E99-DD36DC3F24A3}"/>
          </ac:spMkLst>
        </pc:spChg>
        <pc:spChg chg="add del mod replST">
          <ac:chgData name="Jenalle Huang" userId="2cf21d77-d186-4a5f-a9ba-71fd767305aa" providerId="ADAL" clId="{ABF40D07-9EC8-4E88-944B-DD0EDA99D238}" dt="2024-04-26T22:11:18.908" v="1089"/>
          <ac:spMkLst>
            <pc:docMk/>
            <pc:sldMk cId="4070895926" sldId="2147482140"/>
            <ac:spMk id="5" creationId="{0713ABA0-DD2B-7E48-80F7-12A379299A86}"/>
          </ac:spMkLst>
        </pc:spChg>
        <pc:spChg chg="add del mod topLvl replST">
          <ac:chgData name="Jenalle Huang" userId="2cf21d77-d186-4a5f-a9ba-71fd767305aa" providerId="ADAL" clId="{ABF40D07-9EC8-4E88-944B-DD0EDA99D238}" dt="2024-04-26T22:28:16.948" v="2336" actId="478"/>
          <ac:spMkLst>
            <pc:docMk/>
            <pc:sldMk cId="4070895926" sldId="2147482140"/>
            <ac:spMk id="6" creationId="{BD4460CE-AF45-0674-38C3-E246E8C04D45}"/>
          </ac:spMkLst>
        </pc:spChg>
        <pc:spChg chg="add del mod topLvl replST">
          <ac:chgData name="Jenalle Huang" userId="2cf21d77-d186-4a5f-a9ba-71fd767305aa" providerId="ADAL" clId="{ABF40D07-9EC8-4E88-944B-DD0EDA99D238}" dt="2024-04-26T22:20:50.567" v="1895" actId="478"/>
          <ac:spMkLst>
            <pc:docMk/>
            <pc:sldMk cId="4070895926" sldId="2147482140"/>
            <ac:spMk id="7" creationId="{23CF94B0-CA9B-C2AD-066B-DABCC33C70DE}"/>
          </ac:spMkLst>
        </pc:spChg>
        <pc:spChg chg="add mod topLvl replST">
          <ac:chgData name="Jenalle Huang" userId="2cf21d77-d186-4a5f-a9ba-71fd767305aa" providerId="ADAL" clId="{ABF40D07-9EC8-4E88-944B-DD0EDA99D238}" dt="2024-04-26T22:28:10.189" v="2332" actId="1036"/>
          <ac:spMkLst>
            <pc:docMk/>
            <pc:sldMk cId="4070895926" sldId="2147482140"/>
            <ac:spMk id="8" creationId="{B665E9FF-9DD9-8036-41B5-C515192B3522}"/>
          </ac:spMkLst>
        </pc:spChg>
        <pc:spChg chg="add mod topLvl replST">
          <ac:chgData name="Jenalle Huang" userId="2cf21d77-d186-4a5f-a9ba-71fd767305aa" providerId="ADAL" clId="{ABF40D07-9EC8-4E88-944B-DD0EDA99D238}" dt="2024-04-26T22:28:10.189" v="2332" actId="1036"/>
          <ac:spMkLst>
            <pc:docMk/>
            <pc:sldMk cId="4070895926" sldId="2147482140"/>
            <ac:spMk id="9" creationId="{FE03BCBC-1716-3409-E6CF-40662C9BE7DD}"/>
          </ac:spMkLst>
        </pc:spChg>
        <pc:spChg chg="add mod topLvl replST">
          <ac:chgData name="Jenalle Huang" userId="2cf21d77-d186-4a5f-a9ba-71fd767305aa" providerId="ADAL" clId="{ABF40D07-9EC8-4E88-944B-DD0EDA99D238}" dt="2024-04-26T22:28:10.189" v="2332" actId="1036"/>
          <ac:spMkLst>
            <pc:docMk/>
            <pc:sldMk cId="4070895926" sldId="2147482140"/>
            <ac:spMk id="10" creationId="{8A53DACE-C56A-2244-1832-F5B43CEBF5EA}"/>
          </ac:spMkLst>
        </pc:spChg>
        <pc:spChg chg="add mod topLvl replST">
          <ac:chgData name="Jenalle Huang" userId="2cf21d77-d186-4a5f-a9ba-71fd767305aa" providerId="ADAL" clId="{ABF40D07-9EC8-4E88-944B-DD0EDA99D238}" dt="2024-04-26T22:28:10.189" v="2332" actId="1036"/>
          <ac:spMkLst>
            <pc:docMk/>
            <pc:sldMk cId="4070895926" sldId="2147482140"/>
            <ac:spMk id="11" creationId="{8B1FB53B-B3F0-E87C-AC8B-4A994F357C81}"/>
          </ac:spMkLst>
        </pc:spChg>
        <pc:spChg chg="add mod topLvl replST">
          <ac:chgData name="Jenalle Huang" userId="2cf21d77-d186-4a5f-a9ba-71fd767305aa" providerId="ADAL" clId="{ABF40D07-9EC8-4E88-944B-DD0EDA99D238}" dt="2024-04-26T22:28:10.189" v="2332" actId="1036"/>
          <ac:spMkLst>
            <pc:docMk/>
            <pc:sldMk cId="4070895926" sldId="2147482140"/>
            <ac:spMk id="12" creationId="{CE33B676-4BAE-4DA3-0EFA-65DAE001D7F4}"/>
          </ac:spMkLst>
        </pc:spChg>
        <pc:spChg chg="add mod topLvl replST">
          <ac:chgData name="Jenalle Huang" userId="2cf21d77-d186-4a5f-a9ba-71fd767305aa" providerId="ADAL" clId="{ABF40D07-9EC8-4E88-944B-DD0EDA99D238}" dt="2024-04-26T22:28:10.189" v="2332" actId="1036"/>
          <ac:spMkLst>
            <pc:docMk/>
            <pc:sldMk cId="4070895926" sldId="2147482140"/>
            <ac:spMk id="13" creationId="{964FF416-C99D-2316-B0ED-0D5AD1DC0F51}"/>
          </ac:spMkLst>
        </pc:spChg>
        <pc:spChg chg="add mod topLvl replST">
          <ac:chgData name="Jenalle Huang" userId="2cf21d77-d186-4a5f-a9ba-71fd767305aa" providerId="ADAL" clId="{ABF40D07-9EC8-4E88-944B-DD0EDA99D238}" dt="2024-04-26T22:28:39.635" v="2338" actId="554"/>
          <ac:spMkLst>
            <pc:docMk/>
            <pc:sldMk cId="4070895926" sldId="2147482140"/>
            <ac:spMk id="14" creationId="{04E3C0CC-90F4-EE97-5412-878939A0421A}"/>
          </ac:spMkLst>
        </pc:spChg>
        <pc:spChg chg="add mod topLvl replST">
          <ac:chgData name="Jenalle Huang" userId="2cf21d77-d186-4a5f-a9ba-71fd767305aa" providerId="ADAL" clId="{ABF40D07-9EC8-4E88-944B-DD0EDA99D238}" dt="2024-04-26T22:28:10.189" v="2332" actId="1036"/>
          <ac:spMkLst>
            <pc:docMk/>
            <pc:sldMk cId="4070895926" sldId="2147482140"/>
            <ac:spMk id="15" creationId="{49DE20FD-F494-E9B1-748A-386FC4B59B72}"/>
          </ac:spMkLst>
        </pc:spChg>
        <pc:spChg chg="add mod topLvl replST">
          <ac:chgData name="Jenalle Huang" userId="2cf21d77-d186-4a5f-a9ba-71fd767305aa" providerId="ADAL" clId="{ABF40D07-9EC8-4E88-944B-DD0EDA99D238}" dt="2024-04-26T22:28:10.189" v="2332" actId="1036"/>
          <ac:spMkLst>
            <pc:docMk/>
            <pc:sldMk cId="4070895926" sldId="2147482140"/>
            <ac:spMk id="16" creationId="{CF71D7B7-6F49-D49C-C4F9-831976BA7D8D}"/>
          </ac:spMkLst>
        </pc:spChg>
        <pc:spChg chg="add mod topLvl replST">
          <ac:chgData name="Jenalle Huang" userId="2cf21d77-d186-4a5f-a9ba-71fd767305aa" providerId="ADAL" clId="{ABF40D07-9EC8-4E88-944B-DD0EDA99D238}" dt="2024-04-26T22:28:10.189" v="2332" actId="1036"/>
          <ac:spMkLst>
            <pc:docMk/>
            <pc:sldMk cId="4070895926" sldId="2147482140"/>
            <ac:spMk id="17" creationId="{BE8B4C4D-17BC-9A13-C57E-24359BBB0F2D}"/>
          </ac:spMkLst>
        </pc:spChg>
        <pc:spChg chg="add mod topLvl replST">
          <ac:chgData name="Jenalle Huang" userId="2cf21d77-d186-4a5f-a9ba-71fd767305aa" providerId="ADAL" clId="{ABF40D07-9EC8-4E88-944B-DD0EDA99D238}" dt="2024-04-26T22:28:10.189" v="2332" actId="1036"/>
          <ac:spMkLst>
            <pc:docMk/>
            <pc:sldMk cId="4070895926" sldId="2147482140"/>
            <ac:spMk id="18" creationId="{D3312EA2-3A51-657B-182E-50FAF2964C01}"/>
          </ac:spMkLst>
        </pc:spChg>
        <pc:spChg chg="add mod topLvl replST">
          <ac:chgData name="Jenalle Huang" userId="2cf21d77-d186-4a5f-a9ba-71fd767305aa" providerId="ADAL" clId="{ABF40D07-9EC8-4E88-944B-DD0EDA99D238}" dt="2024-04-26T22:33:28.278" v="2657" actId="114"/>
          <ac:spMkLst>
            <pc:docMk/>
            <pc:sldMk cId="4070895926" sldId="2147482140"/>
            <ac:spMk id="19" creationId="{EA52B13F-A2D1-1B61-EBA9-B43136A98DE9}"/>
          </ac:spMkLst>
        </pc:spChg>
        <pc:spChg chg="add mod topLvl replST">
          <ac:chgData name="Jenalle Huang" userId="2cf21d77-d186-4a5f-a9ba-71fd767305aa" providerId="ADAL" clId="{ABF40D07-9EC8-4E88-944B-DD0EDA99D238}" dt="2024-04-26T22:33:28.278" v="2657" actId="114"/>
          <ac:spMkLst>
            <pc:docMk/>
            <pc:sldMk cId="4070895926" sldId="2147482140"/>
            <ac:spMk id="20" creationId="{04B2F84F-B6BB-9333-0F54-78C56A205E6E}"/>
          </ac:spMkLst>
        </pc:spChg>
        <pc:spChg chg="add mod topLvl replST">
          <ac:chgData name="Jenalle Huang" userId="2cf21d77-d186-4a5f-a9ba-71fd767305aa" providerId="ADAL" clId="{ABF40D07-9EC8-4E88-944B-DD0EDA99D238}" dt="2024-04-26T22:33:28.278" v="2657" actId="114"/>
          <ac:spMkLst>
            <pc:docMk/>
            <pc:sldMk cId="4070895926" sldId="2147482140"/>
            <ac:spMk id="21" creationId="{B3F1711E-B308-FD61-ED58-5792946D860B}"/>
          </ac:spMkLst>
        </pc:spChg>
        <pc:spChg chg="add mod topLvl replST">
          <ac:chgData name="Jenalle Huang" userId="2cf21d77-d186-4a5f-a9ba-71fd767305aa" providerId="ADAL" clId="{ABF40D07-9EC8-4E88-944B-DD0EDA99D238}" dt="2024-04-26T22:33:28.278" v="2657" actId="114"/>
          <ac:spMkLst>
            <pc:docMk/>
            <pc:sldMk cId="4070895926" sldId="2147482140"/>
            <ac:spMk id="22" creationId="{B30F7743-F9F9-9DB7-4008-931238C96B37}"/>
          </ac:spMkLst>
        </pc:spChg>
        <pc:spChg chg="add mod topLvl replST">
          <ac:chgData name="Jenalle Huang" userId="2cf21d77-d186-4a5f-a9ba-71fd767305aa" providerId="ADAL" clId="{ABF40D07-9EC8-4E88-944B-DD0EDA99D238}" dt="2024-04-26T22:33:28.278" v="2657" actId="114"/>
          <ac:spMkLst>
            <pc:docMk/>
            <pc:sldMk cId="4070895926" sldId="2147482140"/>
            <ac:spMk id="23" creationId="{21E8E9CC-ED1C-9035-D193-FFB721C1E0B9}"/>
          </ac:spMkLst>
        </pc:spChg>
        <pc:spChg chg="add mod topLvl replST">
          <ac:chgData name="Jenalle Huang" userId="2cf21d77-d186-4a5f-a9ba-71fd767305aa" providerId="ADAL" clId="{ABF40D07-9EC8-4E88-944B-DD0EDA99D238}" dt="2024-04-26T22:33:28.278" v="2657" actId="114"/>
          <ac:spMkLst>
            <pc:docMk/>
            <pc:sldMk cId="4070895926" sldId="2147482140"/>
            <ac:spMk id="24" creationId="{0ADB7F64-4217-D774-2A32-3E13D4F3C100}"/>
          </ac:spMkLst>
        </pc:spChg>
        <pc:spChg chg="add mod topLvl replST">
          <ac:chgData name="Jenalle Huang" userId="2cf21d77-d186-4a5f-a9ba-71fd767305aa" providerId="ADAL" clId="{ABF40D07-9EC8-4E88-944B-DD0EDA99D238}" dt="2024-04-26T22:33:28.278" v="2657" actId="114"/>
          <ac:spMkLst>
            <pc:docMk/>
            <pc:sldMk cId="4070895926" sldId="2147482140"/>
            <ac:spMk id="25" creationId="{F16B768F-C117-58BE-9EEC-6B2CC6F65110}"/>
          </ac:spMkLst>
        </pc:spChg>
        <pc:spChg chg="add mod topLvl replST">
          <ac:chgData name="Jenalle Huang" userId="2cf21d77-d186-4a5f-a9ba-71fd767305aa" providerId="ADAL" clId="{ABF40D07-9EC8-4E88-944B-DD0EDA99D238}" dt="2024-04-26T22:33:28.278" v="2657" actId="114"/>
          <ac:spMkLst>
            <pc:docMk/>
            <pc:sldMk cId="4070895926" sldId="2147482140"/>
            <ac:spMk id="26" creationId="{A7FF8CA3-98BD-9223-5151-890A78E4291C}"/>
          </ac:spMkLst>
        </pc:spChg>
        <pc:spChg chg="add mod topLvl replST">
          <ac:chgData name="Jenalle Huang" userId="2cf21d77-d186-4a5f-a9ba-71fd767305aa" providerId="ADAL" clId="{ABF40D07-9EC8-4E88-944B-DD0EDA99D238}" dt="2024-04-26T22:33:28.278" v="2657" actId="114"/>
          <ac:spMkLst>
            <pc:docMk/>
            <pc:sldMk cId="4070895926" sldId="2147482140"/>
            <ac:spMk id="27" creationId="{8C041D8F-1DB2-42AC-BE90-79BBBA97B82D}"/>
          </ac:spMkLst>
        </pc:spChg>
        <pc:spChg chg="add mod topLvl replST">
          <ac:chgData name="Jenalle Huang" userId="2cf21d77-d186-4a5f-a9ba-71fd767305aa" providerId="ADAL" clId="{ABF40D07-9EC8-4E88-944B-DD0EDA99D238}" dt="2024-04-26T22:32:02.516" v="2654" actId="20577"/>
          <ac:spMkLst>
            <pc:docMk/>
            <pc:sldMk cId="4070895926" sldId="2147482140"/>
            <ac:spMk id="28" creationId="{936D97C0-BA26-0A55-9F83-43E47A3E1049}"/>
          </ac:spMkLst>
        </pc:spChg>
        <pc:spChg chg="add mod topLvl replST">
          <ac:chgData name="Jenalle Huang" userId="2cf21d77-d186-4a5f-a9ba-71fd767305aa" providerId="ADAL" clId="{ABF40D07-9EC8-4E88-944B-DD0EDA99D238}" dt="2024-04-26T22:28:10.189" v="2332" actId="1036"/>
          <ac:spMkLst>
            <pc:docMk/>
            <pc:sldMk cId="4070895926" sldId="2147482140"/>
            <ac:spMk id="29" creationId="{C85003BB-67B0-41EC-4C78-BFA437C23B6C}"/>
          </ac:spMkLst>
        </pc:spChg>
        <pc:spChg chg="add mod topLvl replST">
          <ac:chgData name="Jenalle Huang" userId="2cf21d77-d186-4a5f-a9ba-71fd767305aa" providerId="ADAL" clId="{ABF40D07-9EC8-4E88-944B-DD0EDA99D238}" dt="2024-04-26T22:28:10.189" v="2332" actId="1036"/>
          <ac:spMkLst>
            <pc:docMk/>
            <pc:sldMk cId="4070895926" sldId="2147482140"/>
            <ac:spMk id="30" creationId="{F55BB6B1-754F-F0FC-8385-8969E51B598A}"/>
          </ac:spMkLst>
        </pc:spChg>
        <pc:spChg chg="add mod topLvl replST">
          <ac:chgData name="Jenalle Huang" userId="2cf21d77-d186-4a5f-a9ba-71fd767305aa" providerId="ADAL" clId="{ABF40D07-9EC8-4E88-944B-DD0EDA99D238}" dt="2024-04-26T22:28:10.189" v="2332" actId="1036"/>
          <ac:spMkLst>
            <pc:docMk/>
            <pc:sldMk cId="4070895926" sldId="2147482140"/>
            <ac:spMk id="31" creationId="{D5D55862-BFD2-750E-0CD5-42156D6C69EF}"/>
          </ac:spMkLst>
        </pc:spChg>
        <pc:spChg chg="add mod topLvl replST">
          <ac:chgData name="Jenalle Huang" userId="2cf21d77-d186-4a5f-a9ba-71fd767305aa" providerId="ADAL" clId="{ABF40D07-9EC8-4E88-944B-DD0EDA99D238}" dt="2024-04-26T22:28:10.189" v="2332" actId="1036"/>
          <ac:spMkLst>
            <pc:docMk/>
            <pc:sldMk cId="4070895926" sldId="2147482140"/>
            <ac:spMk id="32" creationId="{79BC3E02-E32F-70AA-2AC4-3E734752BF79}"/>
          </ac:spMkLst>
        </pc:spChg>
        <pc:spChg chg="add mod topLvl replST">
          <ac:chgData name="Jenalle Huang" userId="2cf21d77-d186-4a5f-a9ba-71fd767305aa" providerId="ADAL" clId="{ABF40D07-9EC8-4E88-944B-DD0EDA99D238}" dt="2024-04-26T22:28:10.189" v="2332" actId="1036"/>
          <ac:spMkLst>
            <pc:docMk/>
            <pc:sldMk cId="4070895926" sldId="2147482140"/>
            <ac:spMk id="33" creationId="{5C0F615E-1112-7279-7CDD-EA84D567D734}"/>
          </ac:spMkLst>
        </pc:spChg>
        <pc:spChg chg="add mod topLvl replST">
          <ac:chgData name="Jenalle Huang" userId="2cf21d77-d186-4a5f-a9ba-71fd767305aa" providerId="ADAL" clId="{ABF40D07-9EC8-4E88-944B-DD0EDA99D238}" dt="2024-04-26T22:28:10.189" v="2332" actId="1036"/>
          <ac:spMkLst>
            <pc:docMk/>
            <pc:sldMk cId="4070895926" sldId="2147482140"/>
            <ac:spMk id="34" creationId="{FADF9E12-76CC-8B36-BEED-093319A16806}"/>
          </ac:spMkLst>
        </pc:spChg>
        <pc:spChg chg="add mod topLvl replST">
          <ac:chgData name="Jenalle Huang" userId="2cf21d77-d186-4a5f-a9ba-71fd767305aa" providerId="ADAL" clId="{ABF40D07-9EC8-4E88-944B-DD0EDA99D238}" dt="2024-04-26T22:28:10.189" v="2332" actId="1036"/>
          <ac:spMkLst>
            <pc:docMk/>
            <pc:sldMk cId="4070895926" sldId="2147482140"/>
            <ac:spMk id="35" creationId="{B28B8BC4-BC50-709F-E1E0-0CB82C958A4A}"/>
          </ac:spMkLst>
        </pc:spChg>
        <pc:spChg chg="add mod topLvl replST">
          <ac:chgData name="Jenalle Huang" userId="2cf21d77-d186-4a5f-a9ba-71fd767305aa" providerId="ADAL" clId="{ABF40D07-9EC8-4E88-944B-DD0EDA99D238}" dt="2024-04-26T22:28:10.189" v="2332" actId="1036"/>
          <ac:spMkLst>
            <pc:docMk/>
            <pc:sldMk cId="4070895926" sldId="2147482140"/>
            <ac:spMk id="36" creationId="{262F5AD9-82ED-F74F-FDFC-FAB4FEB152F0}"/>
          </ac:spMkLst>
        </pc:spChg>
        <pc:spChg chg="add mod topLvl replST">
          <ac:chgData name="Jenalle Huang" userId="2cf21d77-d186-4a5f-a9ba-71fd767305aa" providerId="ADAL" clId="{ABF40D07-9EC8-4E88-944B-DD0EDA99D238}" dt="2024-04-26T22:28:10.189" v="2332" actId="1036"/>
          <ac:spMkLst>
            <pc:docMk/>
            <pc:sldMk cId="4070895926" sldId="2147482140"/>
            <ac:spMk id="37" creationId="{C807D57A-0C16-002C-970D-FC692B3DE6E2}"/>
          </ac:spMkLst>
        </pc:spChg>
        <pc:spChg chg="add mod topLvl replST">
          <ac:chgData name="Jenalle Huang" userId="2cf21d77-d186-4a5f-a9ba-71fd767305aa" providerId="ADAL" clId="{ABF40D07-9EC8-4E88-944B-DD0EDA99D238}" dt="2024-04-26T22:28:10.189" v="2332" actId="1036"/>
          <ac:spMkLst>
            <pc:docMk/>
            <pc:sldMk cId="4070895926" sldId="2147482140"/>
            <ac:spMk id="38" creationId="{0F2DB540-7B73-0C75-8BA7-64AA6ADF2758}"/>
          </ac:spMkLst>
        </pc:spChg>
        <pc:spChg chg="add mod topLvl replST">
          <ac:chgData name="Jenalle Huang" userId="2cf21d77-d186-4a5f-a9ba-71fd767305aa" providerId="ADAL" clId="{ABF40D07-9EC8-4E88-944B-DD0EDA99D238}" dt="2024-04-26T22:28:10.189" v="2332" actId="1036"/>
          <ac:spMkLst>
            <pc:docMk/>
            <pc:sldMk cId="4070895926" sldId="2147482140"/>
            <ac:spMk id="39" creationId="{B65519D4-4F8C-B6B6-8CBB-0AA0E8076889}"/>
          </ac:spMkLst>
        </pc:spChg>
        <pc:spChg chg="add mod topLvl replST">
          <ac:chgData name="Jenalle Huang" userId="2cf21d77-d186-4a5f-a9ba-71fd767305aa" providerId="ADAL" clId="{ABF40D07-9EC8-4E88-944B-DD0EDA99D238}" dt="2024-04-26T22:28:10.189" v="2332" actId="1036"/>
          <ac:spMkLst>
            <pc:docMk/>
            <pc:sldMk cId="4070895926" sldId="2147482140"/>
            <ac:spMk id="40" creationId="{03F5E8BF-1588-1D96-561C-31221952A0B3}"/>
          </ac:spMkLst>
        </pc:spChg>
        <pc:spChg chg="add mod topLvl replST">
          <ac:chgData name="Jenalle Huang" userId="2cf21d77-d186-4a5f-a9ba-71fd767305aa" providerId="ADAL" clId="{ABF40D07-9EC8-4E88-944B-DD0EDA99D238}" dt="2024-04-26T22:38:39.643" v="2738" actId="20577"/>
          <ac:spMkLst>
            <pc:docMk/>
            <pc:sldMk cId="4070895926" sldId="2147482140"/>
            <ac:spMk id="41" creationId="{272716A1-80BE-66B2-780D-A9C1430FC44F}"/>
          </ac:spMkLst>
        </pc:spChg>
        <pc:spChg chg="add mod topLvl replST">
          <ac:chgData name="Jenalle Huang" userId="2cf21d77-d186-4a5f-a9ba-71fd767305aa" providerId="ADAL" clId="{ABF40D07-9EC8-4E88-944B-DD0EDA99D238}" dt="2024-04-26T22:28:10.189" v="2332" actId="1036"/>
          <ac:spMkLst>
            <pc:docMk/>
            <pc:sldMk cId="4070895926" sldId="2147482140"/>
            <ac:spMk id="42" creationId="{76AA4C39-D126-EF34-7A53-B062D2F46D38}"/>
          </ac:spMkLst>
        </pc:spChg>
        <pc:spChg chg="add mod topLvl replST">
          <ac:chgData name="Jenalle Huang" userId="2cf21d77-d186-4a5f-a9ba-71fd767305aa" providerId="ADAL" clId="{ABF40D07-9EC8-4E88-944B-DD0EDA99D238}" dt="2024-04-26T22:28:10.189" v="2332" actId="1036"/>
          <ac:spMkLst>
            <pc:docMk/>
            <pc:sldMk cId="4070895926" sldId="2147482140"/>
            <ac:spMk id="43" creationId="{C8EB60E7-B2F3-8686-9B8F-E00635CD50E1}"/>
          </ac:spMkLst>
        </pc:spChg>
        <pc:spChg chg="add mod topLvl replST">
          <ac:chgData name="Jenalle Huang" userId="2cf21d77-d186-4a5f-a9ba-71fd767305aa" providerId="ADAL" clId="{ABF40D07-9EC8-4E88-944B-DD0EDA99D238}" dt="2024-04-26T22:28:10.189" v="2332" actId="1036"/>
          <ac:spMkLst>
            <pc:docMk/>
            <pc:sldMk cId="4070895926" sldId="2147482140"/>
            <ac:spMk id="44" creationId="{A76D198C-FE88-0F7C-CE2B-92532EE2D894}"/>
          </ac:spMkLst>
        </pc:spChg>
        <pc:spChg chg="add mod topLvl replST">
          <ac:chgData name="Jenalle Huang" userId="2cf21d77-d186-4a5f-a9ba-71fd767305aa" providerId="ADAL" clId="{ABF40D07-9EC8-4E88-944B-DD0EDA99D238}" dt="2024-04-26T22:28:10.189" v="2332" actId="1036"/>
          <ac:spMkLst>
            <pc:docMk/>
            <pc:sldMk cId="4070895926" sldId="2147482140"/>
            <ac:spMk id="45" creationId="{A7857ECE-E85E-1BEE-E435-882DF850E8F8}"/>
          </ac:spMkLst>
        </pc:spChg>
        <pc:spChg chg="add mod topLvl replST">
          <ac:chgData name="Jenalle Huang" userId="2cf21d77-d186-4a5f-a9ba-71fd767305aa" providerId="ADAL" clId="{ABF40D07-9EC8-4E88-944B-DD0EDA99D238}" dt="2024-04-26T22:28:10.189" v="2332" actId="1036"/>
          <ac:spMkLst>
            <pc:docMk/>
            <pc:sldMk cId="4070895926" sldId="2147482140"/>
            <ac:spMk id="46" creationId="{BFA25BAF-73C0-F388-1601-F9218D1A082C}"/>
          </ac:spMkLst>
        </pc:spChg>
        <pc:spChg chg="add mod topLvl replST">
          <ac:chgData name="Jenalle Huang" userId="2cf21d77-d186-4a5f-a9ba-71fd767305aa" providerId="ADAL" clId="{ABF40D07-9EC8-4E88-944B-DD0EDA99D238}" dt="2024-04-26T22:28:10.189" v="2332" actId="1036"/>
          <ac:spMkLst>
            <pc:docMk/>
            <pc:sldMk cId="4070895926" sldId="2147482140"/>
            <ac:spMk id="47" creationId="{D86A5B0F-A2E2-1D51-DA24-450830DEDD38}"/>
          </ac:spMkLst>
        </pc:spChg>
        <pc:spChg chg="add mod topLvl replST">
          <ac:chgData name="Jenalle Huang" userId="2cf21d77-d186-4a5f-a9ba-71fd767305aa" providerId="ADAL" clId="{ABF40D07-9EC8-4E88-944B-DD0EDA99D238}" dt="2024-04-26T22:28:10.189" v="2332" actId="1036"/>
          <ac:spMkLst>
            <pc:docMk/>
            <pc:sldMk cId="4070895926" sldId="2147482140"/>
            <ac:spMk id="48" creationId="{7E453208-747F-BAAA-3A97-CFD206B383C9}"/>
          </ac:spMkLst>
        </pc:spChg>
        <pc:spChg chg="add mod topLvl replST">
          <ac:chgData name="Jenalle Huang" userId="2cf21d77-d186-4a5f-a9ba-71fd767305aa" providerId="ADAL" clId="{ABF40D07-9EC8-4E88-944B-DD0EDA99D238}" dt="2024-04-26T22:28:10.189" v="2332" actId="1036"/>
          <ac:spMkLst>
            <pc:docMk/>
            <pc:sldMk cId="4070895926" sldId="2147482140"/>
            <ac:spMk id="49" creationId="{6B031F08-AD37-8C2B-5792-AB8034B868DC}"/>
          </ac:spMkLst>
        </pc:spChg>
        <pc:spChg chg="add mod topLvl replST">
          <ac:chgData name="Jenalle Huang" userId="2cf21d77-d186-4a5f-a9ba-71fd767305aa" providerId="ADAL" clId="{ABF40D07-9EC8-4E88-944B-DD0EDA99D238}" dt="2024-04-26T22:28:10.189" v="2332" actId="1036"/>
          <ac:spMkLst>
            <pc:docMk/>
            <pc:sldMk cId="4070895926" sldId="2147482140"/>
            <ac:spMk id="50" creationId="{24778327-E056-3E7C-E3CB-652CF7472177}"/>
          </ac:spMkLst>
        </pc:spChg>
        <pc:spChg chg="add mod topLvl replST">
          <ac:chgData name="Jenalle Huang" userId="2cf21d77-d186-4a5f-a9ba-71fd767305aa" providerId="ADAL" clId="{ABF40D07-9EC8-4E88-944B-DD0EDA99D238}" dt="2024-04-26T22:28:10.189" v="2332" actId="1036"/>
          <ac:spMkLst>
            <pc:docMk/>
            <pc:sldMk cId="4070895926" sldId="2147482140"/>
            <ac:spMk id="51" creationId="{EF12ECCA-8FDC-EAE5-9554-C5EF4B55A814}"/>
          </ac:spMkLst>
        </pc:spChg>
        <pc:spChg chg="add mod topLvl replST">
          <ac:chgData name="Jenalle Huang" userId="2cf21d77-d186-4a5f-a9ba-71fd767305aa" providerId="ADAL" clId="{ABF40D07-9EC8-4E88-944B-DD0EDA99D238}" dt="2024-04-26T22:38:51.789" v="2745" actId="20577"/>
          <ac:spMkLst>
            <pc:docMk/>
            <pc:sldMk cId="4070895926" sldId="2147482140"/>
            <ac:spMk id="52" creationId="{0F8FC93F-0426-9FDA-4A5A-7C5036E9B7CF}"/>
          </ac:spMkLst>
        </pc:spChg>
        <pc:spChg chg="add mod topLvl replST">
          <ac:chgData name="Jenalle Huang" userId="2cf21d77-d186-4a5f-a9ba-71fd767305aa" providerId="ADAL" clId="{ABF40D07-9EC8-4E88-944B-DD0EDA99D238}" dt="2024-04-26T22:28:10.189" v="2332" actId="1036"/>
          <ac:spMkLst>
            <pc:docMk/>
            <pc:sldMk cId="4070895926" sldId="2147482140"/>
            <ac:spMk id="53" creationId="{D3D744C0-321B-70CB-8835-8E126BBE1330}"/>
          </ac:spMkLst>
        </pc:spChg>
        <pc:spChg chg="add mod topLvl replST">
          <ac:chgData name="Jenalle Huang" userId="2cf21d77-d186-4a5f-a9ba-71fd767305aa" providerId="ADAL" clId="{ABF40D07-9EC8-4E88-944B-DD0EDA99D238}" dt="2024-04-26T22:28:10.189" v="2332" actId="1036"/>
          <ac:spMkLst>
            <pc:docMk/>
            <pc:sldMk cId="4070895926" sldId="2147482140"/>
            <ac:spMk id="54" creationId="{160C5C05-C8F8-4D46-6FE8-F4D6380F9EC1}"/>
          </ac:spMkLst>
        </pc:spChg>
        <pc:spChg chg="add mod topLvl replST">
          <ac:chgData name="Jenalle Huang" userId="2cf21d77-d186-4a5f-a9ba-71fd767305aa" providerId="ADAL" clId="{ABF40D07-9EC8-4E88-944B-DD0EDA99D238}" dt="2024-04-26T22:28:10.189" v="2332" actId="1036"/>
          <ac:spMkLst>
            <pc:docMk/>
            <pc:sldMk cId="4070895926" sldId="2147482140"/>
            <ac:spMk id="55" creationId="{9CFAE7C3-9C74-3650-E5AA-BA237686339D}"/>
          </ac:spMkLst>
        </pc:spChg>
        <pc:spChg chg="add mod topLvl replST">
          <ac:chgData name="Jenalle Huang" userId="2cf21d77-d186-4a5f-a9ba-71fd767305aa" providerId="ADAL" clId="{ABF40D07-9EC8-4E88-944B-DD0EDA99D238}" dt="2024-04-26T22:28:10.189" v="2332" actId="1036"/>
          <ac:spMkLst>
            <pc:docMk/>
            <pc:sldMk cId="4070895926" sldId="2147482140"/>
            <ac:spMk id="56" creationId="{80A0F9D7-6451-C7F4-EE5B-38FE3D861D61}"/>
          </ac:spMkLst>
        </pc:spChg>
        <pc:spChg chg="add mod topLvl replST">
          <ac:chgData name="Jenalle Huang" userId="2cf21d77-d186-4a5f-a9ba-71fd767305aa" providerId="ADAL" clId="{ABF40D07-9EC8-4E88-944B-DD0EDA99D238}" dt="2024-04-26T22:28:10.189" v="2332" actId="1036"/>
          <ac:spMkLst>
            <pc:docMk/>
            <pc:sldMk cId="4070895926" sldId="2147482140"/>
            <ac:spMk id="57" creationId="{1E949315-8F21-5FBC-97F9-4F7C68744727}"/>
          </ac:spMkLst>
        </pc:spChg>
        <pc:spChg chg="add mod topLvl replST">
          <ac:chgData name="Jenalle Huang" userId="2cf21d77-d186-4a5f-a9ba-71fd767305aa" providerId="ADAL" clId="{ABF40D07-9EC8-4E88-944B-DD0EDA99D238}" dt="2024-04-26T22:28:10.189" v="2332" actId="1036"/>
          <ac:spMkLst>
            <pc:docMk/>
            <pc:sldMk cId="4070895926" sldId="2147482140"/>
            <ac:spMk id="58" creationId="{269ECD80-152F-4D47-C829-E2AF8880B2AD}"/>
          </ac:spMkLst>
        </pc:spChg>
        <pc:spChg chg="add mod topLvl replST">
          <ac:chgData name="Jenalle Huang" userId="2cf21d77-d186-4a5f-a9ba-71fd767305aa" providerId="ADAL" clId="{ABF40D07-9EC8-4E88-944B-DD0EDA99D238}" dt="2024-04-26T22:28:10.189" v="2332" actId="1036"/>
          <ac:spMkLst>
            <pc:docMk/>
            <pc:sldMk cId="4070895926" sldId="2147482140"/>
            <ac:spMk id="59" creationId="{596906CC-0ADC-BFB9-0E77-C4F08CF94D97}"/>
          </ac:spMkLst>
        </pc:spChg>
        <pc:spChg chg="add mod topLvl replST">
          <ac:chgData name="Jenalle Huang" userId="2cf21d77-d186-4a5f-a9ba-71fd767305aa" providerId="ADAL" clId="{ABF40D07-9EC8-4E88-944B-DD0EDA99D238}" dt="2024-04-26T22:28:10.189" v="2332" actId="1036"/>
          <ac:spMkLst>
            <pc:docMk/>
            <pc:sldMk cId="4070895926" sldId="2147482140"/>
            <ac:spMk id="60" creationId="{846E6540-F335-DC7D-32C8-DAB1D532A690}"/>
          </ac:spMkLst>
        </pc:spChg>
        <pc:spChg chg="add del mod modVis">
          <ac:chgData name="Jenalle Huang" userId="2cf21d77-d186-4a5f-a9ba-71fd767305aa" providerId="ADAL" clId="{ABF40D07-9EC8-4E88-944B-DD0EDA99D238}" dt="2024-04-26T22:29:21.622" v="2381"/>
          <ac:spMkLst>
            <pc:docMk/>
            <pc:sldMk cId="4070895926" sldId="2147482140"/>
            <ac:spMk id="78" creationId="{C335EF99-89A8-005C-5A28-6F1A94085B1B}"/>
          </ac:spMkLst>
        </pc:spChg>
        <pc:spChg chg="add del mod modVis">
          <ac:chgData name="Jenalle Huang" userId="2cf21d77-d186-4a5f-a9ba-71fd767305aa" providerId="ADAL" clId="{ABF40D07-9EC8-4E88-944B-DD0EDA99D238}" dt="2024-04-26T22:29:33.871" v="2446"/>
          <ac:spMkLst>
            <pc:docMk/>
            <pc:sldMk cId="4070895926" sldId="2147482140"/>
            <ac:spMk id="80" creationId="{752D141D-681B-D7C7-98C7-7C297AA00B5E}"/>
          </ac:spMkLst>
        </pc:spChg>
        <pc:spChg chg="add mod modVis">
          <ac:chgData name="Jenalle Huang" userId="2cf21d77-d186-4a5f-a9ba-71fd767305aa" providerId="ADAL" clId="{ABF40D07-9EC8-4E88-944B-DD0EDA99D238}" dt="2024-04-26T22:39:48.347" v="2756" actId="948"/>
          <ac:spMkLst>
            <pc:docMk/>
            <pc:sldMk cId="4070895926" sldId="2147482140"/>
            <ac:spMk id="81" creationId="{43B18673-98B2-8C7C-39AA-7780CFABC28D}"/>
          </ac:spMkLst>
        </pc:spChg>
        <pc:spChg chg="add del mod modVis">
          <ac:chgData name="Jenalle Huang" userId="2cf21d77-d186-4a5f-a9ba-71fd767305aa" providerId="ADAL" clId="{ABF40D07-9EC8-4E88-944B-DD0EDA99D238}" dt="2024-04-26T22:31:50.150" v="2600"/>
          <ac:spMkLst>
            <pc:docMk/>
            <pc:sldMk cId="4070895926" sldId="2147482140"/>
            <ac:spMk id="82" creationId="{036CD7D1-97E8-6C1D-04E2-9229AB93EC1F}"/>
          </ac:spMkLst>
        </pc:spChg>
        <pc:spChg chg="add del mod modVis">
          <ac:chgData name="Jenalle Huang" userId="2cf21d77-d186-4a5f-a9ba-71fd767305aa" providerId="ADAL" clId="{ABF40D07-9EC8-4E88-944B-DD0EDA99D238}" dt="2024-04-26T22:31:51.872" v="2651"/>
          <ac:spMkLst>
            <pc:docMk/>
            <pc:sldMk cId="4070895926" sldId="2147482140"/>
            <ac:spMk id="83" creationId="{A2CAE9A5-E55C-2D82-9913-97BF8EC2BF0D}"/>
          </ac:spMkLst>
        </pc:spChg>
        <pc:spChg chg="add mod">
          <ac:chgData name="Jenalle Huang" userId="2cf21d77-d186-4a5f-a9ba-71fd767305aa" providerId="ADAL" clId="{ABF40D07-9EC8-4E88-944B-DD0EDA99D238}" dt="2024-04-26T22:32:56.612" v="2655"/>
          <ac:spMkLst>
            <pc:docMk/>
            <pc:sldMk cId="4070895926" sldId="2147482140"/>
            <ac:spMk id="84" creationId="{0478CE31-FEB2-5BFC-2967-72CD2B110476}"/>
          </ac:spMkLst>
        </pc:spChg>
        <pc:grpChg chg="add del mod">
          <ac:chgData name="Jenalle Huang" userId="2cf21d77-d186-4a5f-a9ba-71fd767305aa" providerId="ADAL" clId="{ABF40D07-9EC8-4E88-944B-DD0EDA99D238}" dt="2024-04-26T22:11:26.970" v="1692" actId="165"/>
          <ac:grpSpMkLst>
            <pc:docMk/>
            <pc:sldMk cId="4070895926" sldId="2147482140"/>
            <ac:grpSpMk id="73" creationId="{43E8306C-E502-26E4-2359-731D1EFA7636}"/>
          </ac:grpSpMkLst>
        </pc:grpChg>
        <pc:grpChg chg="add del mod">
          <ac:chgData name="Jenalle Huang" userId="2cf21d77-d186-4a5f-a9ba-71fd767305aa" providerId="ADAL" clId="{ABF40D07-9EC8-4E88-944B-DD0EDA99D238}" dt="2024-04-26T22:26:08.364" v="2218" actId="165"/>
          <ac:grpSpMkLst>
            <pc:docMk/>
            <pc:sldMk cId="4070895926" sldId="2147482140"/>
            <ac:grpSpMk id="74" creationId="{F5FA3C5C-97D1-5F1A-5EBB-B02EE54DF197}"/>
          </ac:grpSpMkLst>
        </pc:grpChg>
        <pc:grpChg chg="add mod">
          <ac:chgData name="Jenalle Huang" userId="2cf21d77-d186-4a5f-a9ba-71fd767305aa" providerId="ADAL" clId="{ABF40D07-9EC8-4E88-944B-DD0EDA99D238}" dt="2024-04-26T22:21:31.905" v="1942" actId="338"/>
          <ac:grpSpMkLst>
            <pc:docMk/>
            <pc:sldMk cId="4070895926" sldId="2147482140"/>
            <ac:grpSpMk id="75" creationId="{99FE4826-FED1-8D71-4ECF-CEFA977A5279}"/>
          </ac:grpSpMkLst>
        </pc:grpChg>
        <pc:grpChg chg="add del mod">
          <ac:chgData name="Jenalle Huang" userId="2cf21d77-d186-4a5f-a9ba-71fd767305aa" providerId="ADAL" clId="{ABF40D07-9EC8-4E88-944B-DD0EDA99D238}" dt="2024-04-26T22:26:26.036" v="2239" actId="165"/>
          <ac:grpSpMkLst>
            <pc:docMk/>
            <pc:sldMk cId="4070895926" sldId="2147482140"/>
            <ac:grpSpMk id="76" creationId="{3D45E64A-0089-CB23-A0D9-B21E8338E252}"/>
          </ac:grpSpMkLst>
        </pc:grpChg>
        <pc:grpChg chg="add del mod">
          <ac:chgData name="Jenalle Huang" userId="2cf21d77-d186-4a5f-a9ba-71fd767305aa" providerId="ADAL" clId="{ABF40D07-9EC8-4E88-944B-DD0EDA99D238}" dt="2024-04-26T22:27:35.680" v="2303" actId="165"/>
          <ac:grpSpMkLst>
            <pc:docMk/>
            <pc:sldMk cId="4070895926" sldId="2147482140"/>
            <ac:grpSpMk id="77" creationId="{D8F66F38-CD53-5AC2-6B97-9C0ADEF50629}"/>
          </ac:grpSpMkLst>
        </pc:grpChg>
        <pc:graphicFrameChg chg="add mod ord modVis replST">
          <ac:chgData name="Jenalle Huang" userId="2cf21d77-d186-4a5f-a9ba-71fd767305aa" providerId="ADAL" clId="{ABF40D07-9EC8-4E88-944B-DD0EDA99D238}" dt="2024-04-26T22:31:51.875" v="2653"/>
          <ac:graphicFrameMkLst>
            <pc:docMk/>
            <pc:sldMk cId="4070895926" sldId="2147482140"/>
            <ac:graphicFrameMk id="79" creationId="{2C5031A7-67AC-B32A-F42B-35AD0A5A834E}"/>
          </ac:graphicFrameMkLst>
        </pc:graphicFrameChg>
        <pc:cxnChg chg="add del mod topLvl replST">
          <ac:chgData name="Jenalle Huang" userId="2cf21d77-d186-4a5f-a9ba-71fd767305aa" providerId="ADAL" clId="{ABF40D07-9EC8-4E88-944B-DD0EDA99D238}" dt="2024-04-26T22:13:52.094" v="1844" actId="478"/>
          <ac:cxnSpMkLst>
            <pc:docMk/>
            <pc:sldMk cId="4070895926" sldId="2147482140"/>
            <ac:cxnSpMk id="61" creationId="{683A2323-A28F-382B-4AA4-EC58F4698345}"/>
          </ac:cxnSpMkLst>
        </pc:cxnChg>
        <pc:cxnChg chg="add del mod topLvl replST">
          <ac:chgData name="Jenalle Huang" userId="2cf21d77-d186-4a5f-a9ba-71fd767305aa" providerId="ADAL" clId="{ABF40D07-9EC8-4E88-944B-DD0EDA99D238}" dt="2024-04-26T22:13:48.784" v="1843" actId="478"/>
          <ac:cxnSpMkLst>
            <pc:docMk/>
            <pc:sldMk cId="4070895926" sldId="2147482140"/>
            <ac:cxnSpMk id="62" creationId="{9BD7EA40-6B7B-376F-A80E-ED7E3A19B754}"/>
          </ac:cxnSpMkLst>
        </pc:cxnChg>
        <pc:cxnChg chg="add mod topLvl replST">
          <ac:chgData name="Jenalle Huang" userId="2cf21d77-d186-4a5f-a9ba-71fd767305aa" providerId="ADAL" clId="{ABF40D07-9EC8-4E88-944B-DD0EDA99D238}" dt="2024-04-26T22:28:10.189" v="2332" actId="1036"/>
          <ac:cxnSpMkLst>
            <pc:docMk/>
            <pc:sldMk cId="4070895926" sldId="2147482140"/>
            <ac:cxnSpMk id="63" creationId="{6C08C454-22E2-2F1F-FA74-2E3090B7F430}"/>
          </ac:cxnSpMkLst>
        </pc:cxnChg>
        <pc:cxnChg chg="add del mod topLvl replST">
          <ac:chgData name="Jenalle Huang" userId="2cf21d77-d186-4a5f-a9ba-71fd767305aa" providerId="ADAL" clId="{ABF40D07-9EC8-4E88-944B-DD0EDA99D238}" dt="2024-04-26T22:13:41.882" v="1841" actId="478"/>
          <ac:cxnSpMkLst>
            <pc:docMk/>
            <pc:sldMk cId="4070895926" sldId="2147482140"/>
            <ac:cxnSpMk id="64" creationId="{D07D7C7F-5BFD-CE6B-9DFB-1B4B8E1C0B5A}"/>
          </ac:cxnSpMkLst>
        </pc:cxnChg>
        <pc:cxnChg chg="add mod topLvl replST">
          <ac:chgData name="Jenalle Huang" userId="2cf21d77-d186-4a5f-a9ba-71fd767305aa" providerId="ADAL" clId="{ABF40D07-9EC8-4E88-944B-DD0EDA99D238}" dt="2024-04-26T22:28:10.189" v="2332" actId="1036"/>
          <ac:cxnSpMkLst>
            <pc:docMk/>
            <pc:sldMk cId="4070895926" sldId="2147482140"/>
            <ac:cxnSpMk id="65" creationId="{8876A2AF-318D-427C-4CE7-78BAE8D0C475}"/>
          </ac:cxnSpMkLst>
        </pc:cxnChg>
        <pc:cxnChg chg="add mod topLvl replST">
          <ac:chgData name="Jenalle Huang" userId="2cf21d77-d186-4a5f-a9ba-71fd767305aa" providerId="ADAL" clId="{ABF40D07-9EC8-4E88-944B-DD0EDA99D238}" dt="2024-04-26T22:28:10.189" v="2332" actId="1036"/>
          <ac:cxnSpMkLst>
            <pc:docMk/>
            <pc:sldMk cId="4070895926" sldId="2147482140"/>
            <ac:cxnSpMk id="66" creationId="{669F48A7-9111-7228-900F-59526E92DB10}"/>
          </ac:cxnSpMkLst>
        </pc:cxnChg>
        <pc:cxnChg chg="add mod topLvl replST">
          <ac:chgData name="Jenalle Huang" userId="2cf21d77-d186-4a5f-a9ba-71fd767305aa" providerId="ADAL" clId="{ABF40D07-9EC8-4E88-944B-DD0EDA99D238}" dt="2024-04-26T22:28:10.189" v="2332" actId="1036"/>
          <ac:cxnSpMkLst>
            <pc:docMk/>
            <pc:sldMk cId="4070895926" sldId="2147482140"/>
            <ac:cxnSpMk id="67" creationId="{FB56D8D9-B6F8-4096-670E-485FC2C75B10}"/>
          </ac:cxnSpMkLst>
        </pc:cxnChg>
        <pc:cxnChg chg="add mod topLvl replST">
          <ac:chgData name="Jenalle Huang" userId="2cf21d77-d186-4a5f-a9ba-71fd767305aa" providerId="ADAL" clId="{ABF40D07-9EC8-4E88-944B-DD0EDA99D238}" dt="2024-04-26T22:28:10.189" v="2332" actId="1036"/>
          <ac:cxnSpMkLst>
            <pc:docMk/>
            <pc:sldMk cId="4070895926" sldId="2147482140"/>
            <ac:cxnSpMk id="68" creationId="{57170B89-C9F0-2A66-A967-606F4F6EA5F6}"/>
          </ac:cxnSpMkLst>
        </pc:cxnChg>
        <pc:cxnChg chg="add mod topLvl replST">
          <ac:chgData name="Jenalle Huang" userId="2cf21d77-d186-4a5f-a9ba-71fd767305aa" providerId="ADAL" clId="{ABF40D07-9EC8-4E88-944B-DD0EDA99D238}" dt="2024-04-26T22:28:10.189" v="2332" actId="1036"/>
          <ac:cxnSpMkLst>
            <pc:docMk/>
            <pc:sldMk cId="4070895926" sldId="2147482140"/>
            <ac:cxnSpMk id="69" creationId="{22018DD9-F94E-473A-79C9-598EAB43E493}"/>
          </ac:cxnSpMkLst>
        </pc:cxnChg>
        <pc:cxnChg chg="add mod topLvl replST">
          <ac:chgData name="Jenalle Huang" userId="2cf21d77-d186-4a5f-a9ba-71fd767305aa" providerId="ADAL" clId="{ABF40D07-9EC8-4E88-944B-DD0EDA99D238}" dt="2024-04-26T22:28:10.189" v="2332" actId="1036"/>
          <ac:cxnSpMkLst>
            <pc:docMk/>
            <pc:sldMk cId="4070895926" sldId="2147482140"/>
            <ac:cxnSpMk id="70" creationId="{5271F999-4DDE-78A3-304F-3F7E69566EE2}"/>
          </ac:cxnSpMkLst>
        </pc:cxnChg>
        <pc:cxnChg chg="add mod topLvl replST">
          <ac:chgData name="Jenalle Huang" userId="2cf21d77-d186-4a5f-a9ba-71fd767305aa" providerId="ADAL" clId="{ABF40D07-9EC8-4E88-944B-DD0EDA99D238}" dt="2024-04-26T22:28:10.189" v="2332" actId="1036"/>
          <ac:cxnSpMkLst>
            <pc:docMk/>
            <pc:sldMk cId="4070895926" sldId="2147482140"/>
            <ac:cxnSpMk id="71" creationId="{3196F1D5-8040-8936-907E-F8A008B277FE}"/>
          </ac:cxnSpMkLst>
        </pc:cxnChg>
        <pc:cxnChg chg="add mod topLvl replST">
          <ac:chgData name="Jenalle Huang" userId="2cf21d77-d186-4a5f-a9ba-71fd767305aa" providerId="ADAL" clId="{ABF40D07-9EC8-4E88-944B-DD0EDA99D238}" dt="2024-04-26T22:28:10.189" v="2332" actId="1036"/>
          <ac:cxnSpMkLst>
            <pc:docMk/>
            <pc:sldMk cId="4070895926" sldId="2147482140"/>
            <ac:cxnSpMk id="72" creationId="{2E376C6D-E4C6-3AE9-4B0D-2A0DD8E8DB8E}"/>
          </ac:cxnSpMkLst>
        </pc:cxnChg>
      </pc:sldChg>
      <pc:sldChg chg="addSp delSp modSp add mod">
        <pc:chgData name="Jenalle Huang" userId="2cf21d77-d186-4a5f-a9ba-71fd767305aa" providerId="ADAL" clId="{ABF40D07-9EC8-4E88-944B-DD0EDA99D238}" dt="2024-04-26T23:22:11.503" v="5264" actId="20577"/>
        <pc:sldMkLst>
          <pc:docMk/>
          <pc:sldMk cId="3267766559" sldId="2147482141"/>
        </pc:sldMkLst>
        <pc:spChg chg="add del mod modVis">
          <ac:chgData name="Jenalle Huang" userId="2cf21d77-d186-4a5f-a9ba-71fd767305aa" providerId="ADAL" clId="{ABF40D07-9EC8-4E88-944B-DD0EDA99D238}" dt="2024-04-26T23:20:40.682" v="5053"/>
          <ac:spMkLst>
            <pc:docMk/>
            <pc:sldMk cId="3267766559" sldId="2147482141"/>
            <ac:spMk id="8" creationId="{6D438315-167E-0951-064F-F1ACC18D1003}"/>
          </ac:spMkLst>
        </pc:spChg>
        <pc:spChg chg="add del mod modVis">
          <ac:chgData name="Jenalle Huang" userId="2cf21d77-d186-4a5f-a9ba-71fd767305aa" providerId="ADAL" clId="{ABF40D07-9EC8-4E88-944B-DD0EDA99D238}" dt="2024-04-26T23:20:43.149" v="5098"/>
          <ac:spMkLst>
            <pc:docMk/>
            <pc:sldMk cId="3267766559" sldId="2147482141"/>
            <ac:spMk id="9" creationId="{B8455A32-7CFC-A9EF-C54B-32FA1AA3A972}"/>
          </ac:spMkLst>
        </pc:spChg>
        <pc:spChg chg="mod">
          <ac:chgData name="Jenalle Huang" userId="2cf21d77-d186-4a5f-a9ba-71fd767305aa" providerId="ADAL" clId="{ABF40D07-9EC8-4E88-944B-DD0EDA99D238}" dt="2024-04-26T23:20:43.104" v="5057"/>
          <ac:spMkLst>
            <pc:docMk/>
            <pc:sldMk cId="3267766559" sldId="2147482141"/>
            <ac:spMk id="13" creationId="{347FA692-B7E7-75C4-6CBF-3AEEAA6527EF}"/>
          </ac:spMkLst>
        </pc:spChg>
        <pc:spChg chg="mod">
          <ac:chgData name="Jenalle Huang" userId="2cf21d77-d186-4a5f-a9ba-71fd767305aa" providerId="ADAL" clId="{ABF40D07-9EC8-4E88-944B-DD0EDA99D238}" dt="2024-04-26T23:22:11.503" v="5264" actId="20577"/>
          <ac:spMkLst>
            <pc:docMk/>
            <pc:sldMk cId="3267766559" sldId="2147482141"/>
            <ac:spMk id="16" creationId="{E7E48DE2-497F-2E71-400D-947030854968}"/>
          </ac:spMkLst>
        </pc:spChg>
        <pc:spChg chg="mod">
          <ac:chgData name="Jenalle Huang" userId="2cf21d77-d186-4a5f-a9ba-71fd767305aa" providerId="ADAL" clId="{ABF40D07-9EC8-4E88-944B-DD0EDA99D238}" dt="2024-04-26T23:21:03.571" v="5149" actId="20577"/>
          <ac:spMkLst>
            <pc:docMk/>
            <pc:sldMk cId="3267766559" sldId="2147482141"/>
            <ac:spMk id="17" creationId="{E93430B4-8AE4-54B3-1DB6-5C8CABDC7CF3}"/>
          </ac:spMkLst>
        </pc:spChg>
        <pc:grpChg chg="mod replST">
          <ac:chgData name="Jenalle Huang" userId="2cf21d77-d186-4a5f-a9ba-71fd767305aa" providerId="ADAL" clId="{ABF40D07-9EC8-4E88-944B-DD0EDA99D238}" dt="2024-04-26T23:20:30.333" v="4993"/>
          <ac:grpSpMkLst>
            <pc:docMk/>
            <pc:sldMk cId="3267766559" sldId="2147482141"/>
            <ac:grpSpMk id="46" creationId="{70541CF4-D2A4-37F7-F017-27FFE8D1D0EB}"/>
          </ac:grpSpMkLst>
        </pc:grpChg>
        <pc:graphicFrameChg chg="mod replST">
          <ac:chgData name="Jenalle Huang" userId="2cf21d77-d186-4a5f-a9ba-71fd767305aa" providerId="ADAL" clId="{ABF40D07-9EC8-4E88-944B-DD0EDA99D238}" dt="2024-04-26T23:20:43.151" v="5100"/>
          <ac:graphicFrameMkLst>
            <pc:docMk/>
            <pc:sldMk cId="3267766559" sldId="2147482141"/>
            <ac:graphicFrameMk id="6" creationId="{375E70C3-86D5-EC0C-CFBD-F3AECFFA718B}"/>
          </ac:graphicFrameMkLst>
        </pc:graphicFrameChg>
      </pc:sldChg>
      <pc:sldChg chg="addSp modSp add mod">
        <pc:chgData name="Jenalle Huang" userId="2cf21d77-d186-4a5f-a9ba-71fd767305aa" providerId="ADAL" clId="{ABF40D07-9EC8-4E88-944B-DD0EDA99D238}" dt="2024-04-26T23:24:39.033" v="5416" actId="14100"/>
        <pc:sldMkLst>
          <pc:docMk/>
          <pc:sldMk cId="837569104" sldId="2147482142"/>
        </pc:sldMkLst>
        <pc:spChg chg="add mod replST">
          <ac:chgData name="Jenalle Huang" userId="2cf21d77-d186-4a5f-a9ba-71fd767305aa" providerId="ADAL" clId="{ABF40D07-9EC8-4E88-944B-DD0EDA99D238}" dt="2024-04-26T23:24:39.033" v="5416" actId="14100"/>
          <ac:spMkLst>
            <pc:docMk/>
            <pc:sldMk cId="837569104" sldId="2147482142"/>
            <ac:spMk id="4" creationId="{C96DA5F1-00F3-4C62-EAEF-2AC5851D70B6}"/>
          </ac:spMkLst>
        </pc:spChg>
      </pc:sldChg>
      <pc:sldChg chg="add">
        <pc:chgData name="Jenalle Huang" userId="2cf21d77-d186-4a5f-a9ba-71fd767305aa" providerId="ADAL" clId="{ABF40D07-9EC8-4E88-944B-DD0EDA99D238}" dt="2024-04-26T23:20:30.326" v="4989"/>
        <pc:sldMkLst>
          <pc:docMk/>
          <pc:sldMk cId="2080379651" sldId="2147482143"/>
        </pc:sldMkLst>
      </pc:sldChg>
      <pc:sldChg chg="modSp add mod">
        <pc:chgData name="Jenalle Huang" userId="2cf21d77-d186-4a5f-a9ba-71fd767305aa" providerId="ADAL" clId="{ABF40D07-9EC8-4E88-944B-DD0EDA99D238}" dt="2024-04-26T23:25:51.474" v="5447" actId="20577"/>
        <pc:sldMkLst>
          <pc:docMk/>
          <pc:sldMk cId="4173546143" sldId="2147482144"/>
        </pc:sldMkLst>
        <pc:spChg chg="mod">
          <ac:chgData name="Jenalle Huang" userId="2cf21d77-d186-4a5f-a9ba-71fd767305aa" providerId="ADAL" clId="{ABF40D07-9EC8-4E88-944B-DD0EDA99D238}" dt="2024-04-26T23:25:51.474" v="5447" actId="20577"/>
          <ac:spMkLst>
            <pc:docMk/>
            <pc:sldMk cId="4173546143" sldId="2147482144"/>
            <ac:spMk id="42" creationId="{909D2A17-6F75-FF92-420F-99015F8DF2E1}"/>
          </ac:spMkLst>
        </pc:spChg>
      </pc:sldChg>
      <pc:sldChg chg="add">
        <pc:chgData name="Jenalle Huang" userId="2cf21d77-d186-4a5f-a9ba-71fd767305aa" providerId="ADAL" clId="{ABF40D07-9EC8-4E88-944B-DD0EDA99D238}" dt="2024-04-26T23:20:30.326" v="4989"/>
        <pc:sldMkLst>
          <pc:docMk/>
          <pc:sldMk cId="94371682" sldId="2147482145"/>
        </pc:sldMkLst>
      </pc:sldChg>
    </pc:docChg>
  </pc:docChgLst>
  <pc:docChgLst>
    <pc:chgData name="Jenalle Huang" userId="2cf21d77-d186-4a5f-a9ba-71fd767305aa" providerId="ADAL" clId="{ABFBB6F5-A985-474D-9851-2BBD7397DA07}"/>
    <pc:docChg chg="undo custSel addSld delSld modSld replTag">
      <pc:chgData name="Jenalle Huang" userId="2cf21d77-d186-4a5f-a9ba-71fd767305aa" providerId="ADAL" clId="{ABFBB6F5-A985-474D-9851-2BBD7397DA07}" dt="2024-04-29T15:35:11.725" v="2150"/>
      <pc:docMkLst>
        <pc:docMk/>
      </pc:docMkLst>
      <pc:sldChg chg="addSp delSp modSp add mod">
        <pc:chgData name="Jenalle Huang" userId="2cf21d77-d186-4a5f-a9ba-71fd767305aa" providerId="ADAL" clId="{ABFBB6F5-A985-474D-9851-2BBD7397DA07}" dt="2024-04-29T15:35:11.725" v="2150"/>
        <pc:sldMkLst>
          <pc:docMk/>
          <pc:sldMk cId="2600285642" sldId="2147472539"/>
        </pc:sldMkLst>
        <pc:spChg chg="add del mod modVis">
          <ac:chgData name="Jenalle Huang" userId="2cf21d77-d186-4a5f-a9ba-71fd767305aa" providerId="ADAL" clId="{ABFBB6F5-A985-474D-9851-2BBD7397DA07}" dt="2024-04-29T15:23:30.712" v="1521"/>
          <ac:spMkLst>
            <pc:docMk/>
            <pc:sldMk cId="2600285642" sldId="2147472539"/>
            <ac:spMk id="2" creationId="{72CFD08F-A642-EAC3-3DB4-F9BE3F59EBA9}"/>
          </ac:spMkLst>
        </pc:spChg>
        <pc:spChg chg="del mod replST">
          <ac:chgData name="Jenalle Huang" userId="2cf21d77-d186-4a5f-a9ba-71fd767305aa" providerId="ADAL" clId="{ABFBB6F5-A985-474D-9851-2BBD7397DA07}" dt="2024-04-29T15:23:58.497" v="1540" actId="478"/>
          <ac:spMkLst>
            <pc:docMk/>
            <pc:sldMk cId="2600285642" sldId="2147472539"/>
            <ac:spMk id="3" creationId="{8EC181F6-2BBC-86A5-8075-653BD98BFF6F}"/>
          </ac:spMkLst>
        </pc:spChg>
        <pc:spChg chg="mod replST">
          <ac:chgData name="Jenalle Huang" userId="2cf21d77-d186-4a5f-a9ba-71fd767305aa" providerId="ADAL" clId="{ABFBB6F5-A985-474D-9851-2BBD7397DA07}" dt="2024-04-29T15:23:30.028" v="1478"/>
          <ac:spMkLst>
            <pc:docMk/>
            <pc:sldMk cId="2600285642" sldId="2147472539"/>
            <ac:spMk id="4" creationId="{F1E6F720-DBE1-CC4A-8C4E-F32BAEC08676}"/>
          </ac:spMkLst>
        </pc:spChg>
        <pc:spChg chg="del mod">
          <ac:chgData name="Jenalle Huang" userId="2cf21d77-d186-4a5f-a9ba-71fd767305aa" providerId="ADAL" clId="{ABFBB6F5-A985-474D-9851-2BBD7397DA07}" dt="2024-04-29T15:24:33.743" v="1675" actId="478"/>
          <ac:spMkLst>
            <pc:docMk/>
            <pc:sldMk cId="2600285642" sldId="2147472539"/>
            <ac:spMk id="5" creationId="{33B56EFD-8DE7-42A9-0DBA-62F0271D614A}"/>
          </ac:spMkLst>
        </pc:spChg>
        <pc:spChg chg="del mod">
          <ac:chgData name="Jenalle Huang" userId="2cf21d77-d186-4a5f-a9ba-71fd767305aa" providerId="ADAL" clId="{ABFBB6F5-A985-474D-9851-2BBD7397DA07}" dt="2024-04-29T15:24:33.743" v="1675" actId="478"/>
          <ac:spMkLst>
            <pc:docMk/>
            <pc:sldMk cId="2600285642" sldId="2147472539"/>
            <ac:spMk id="6" creationId="{FE678C38-1DA3-BBE4-940D-5706E23EC4ED}"/>
          </ac:spMkLst>
        </pc:spChg>
        <pc:spChg chg="add mod">
          <ac:chgData name="Jenalle Huang" userId="2cf21d77-d186-4a5f-a9ba-71fd767305aa" providerId="ADAL" clId="{ABFBB6F5-A985-474D-9851-2BBD7397DA07}" dt="2024-04-29T15:27:20.871" v="1867" actId="1076"/>
          <ac:spMkLst>
            <pc:docMk/>
            <pc:sldMk cId="2600285642" sldId="2147472539"/>
            <ac:spMk id="8" creationId="{1138BFC2-6271-781A-42BD-48CCE802325B}"/>
          </ac:spMkLst>
        </pc:spChg>
        <pc:spChg chg="add del mod modVis">
          <ac:chgData name="Jenalle Huang" userId="2cf21d77-d186-4a5f-a9ba-71fd767305aa" providerId="ADAL" clId="{ABFBB6F5-A985-474D-9851-2BBD7397DA07}" dt="2024-04-29T15:24:02.112" v="1598"/>
          <ac:spMkLst>
            <pc:docMk/>
            <pc:sldMk cId="2600285642" sldId="2147472539"/>
            <ac:spMk id="9" creationId="{C290FC7C-C0E7-63F3-C4F0-4EDA6C6044DB}"/>
          </ac:spMkLst>
        </pc:spChg>
        <pc:spChg chg="add del mod modVis">
          <ac:chgData name="Jenalle Huang" userId="2cf21d77-d186-4a5f-a9ba-71fd767305aa" providerId="ADAL" clId="{ABFBB6F5-A985-474D-9851-2BBD7397DA07}" dt="2024-04-29T15:24:04.291" v="1657"/>
          <ac:spMkLst>
            <pc:docMk/>
            <pc:sldMk cId="2600285642" sldId="2147472539"/>
            <ac:spMk id="11" creationId="{03DBD485-7AEC-E0E0-3CD5-E4E891236352}"/>
          </ac:spMkLst>
        </pc:spChg>
        <pc:spChg chg="mod topLvl">
          <ac:chgData name="Jenalle Huang" userId="2cf21d77-d186-4a5f-a9ba-71fd767305aa" providerId="ADAL" clId="{ABFBB6F5-A985-474D-9851-2BBD7397DA07}" dt="2024-04-29T15:27:54.007" v="1872" actId="207"/>
          <ac:spMkLst>
            <pc:docMk/>
            <pc:sldMk cId="2600285642" sldId="2147472539"/>
            <ac:spMk id="12" creationId="{E48C028D-375C-1EDB-325F-919B3C5D3B74}"/>
          </ac:spMkLst>
        </pc:spChg>
        <pc:spChg chg="mod topLvl">
          <ac:chgData name="Jenalle Huang" userId="2cf21d77-d186-4a5f-a9ba-71fd767305aa" providerId="ADAL" clId="{ABFBB6F5-A985-474D-9851-2BBD7397DA07}" dt="2024-04-29T15:28:05.054" v="1875" actId="113"/>
          <ac:spMkLst>
            <pc:docMk/>
            <pc:sldMk cId="2600285642" sldId="2147472539"/>
            <ac:spMk id="13" creationId="{98B1DF65-C0A0-8254-6032-29875CEA7723}"/>
          </ac:spMkLst>
        </pc:spChg>
        <pc:spChg chg="add del mod modVis">
          <ac:chgData name="Jenalle Huang" userId="2cf21d77-d186-4a5f-a9ba-71fd767305aa" providerId="ADAL" clId="{ABFBB6F5-A985-474D-9851-2BBD7397DA07}" dt="2024-04-29T15:27:20.871" v="1867" actId="1076"/>
          <ac:spMkLst>
            <pc:docMk/>
            <pc:sldMk cId="2600285642" sldId="2147472539"/>
            <ac:spMk id="14" creationId="{E47B475B-7EAE-D00D-AA17-3F68D78D6594}"/>
          </ac:spMkLst>
        </pc:spChg>
        <pc:spChg chg="mod topLvl">
          <ac:chgData name="Jenalle Huang" userId="2cf21d77-d186-4a5f-a9ba-71fd767305aa" providerId="ADAL" clId="{ABFBB6F5-A985-474D-9851-2BBD7397DA07}" dt="2024-04-29T15:27:08.646" v="1781" actId="12788"/>
          <ac:spMkLst>
            <pc:docMk/>
            <pc:sldMk cId="2600285642" sldId="2147472539"/>
            <ac:spMk id="15" creationId="{0BAC359A-4410-BED1-8D5E-DCAB088A64F6}"/>
          </ac:spMkLst>
        </pc:spChg>
        <pc:spChg chg="mod topLvl">
          <ac:chgData name="Jenalle Huang" userId="2cf21d77-d186-4a5f-a9ba-71fd767305aa" providerId="ADAL" clId="{ABFBB6F5-A985-474D-9851-2BBD7397DA07}" dt="2024-04-29T15:27:54.007" v="1872" actId="207"/>
          <ac:spMkLst>
            <pc:docMk/>
            <pc:sldMk cId="2600285642" sldId="2147472539"/>
            <ac:spMk id="16" creationId="{14EEFE69-8A41-DCB6-C261-B926DDC120FC}"/>
          </ac:spMkLst>
        </pc:spChg>
        <pc:spChg chg="mod topLvl">
          <ac:chgData name="Jenalle Huang" userId="2cf21d77-d186-4a5f-a9ba-71fd767305aa" providerId="ADAL" clId="{ABFBB6F5-A985-474D-9851-2BBD7397DA07}" dt="2024-04-29T15:27:54.007" v="1872" actId="207"/>
          <ac:spMkLst>
            <pc:docMk/>
            <pc:sldMk cId="2600285642" sldId="2147472539"/>
            <ac:spMk id="17" creationId="{611622CB-9FF4-06AC-CC3A-CA2D10118698}"/>
          </ac:spMkLst>
        </pc:spChg>
        <pc:spChg chg="mod topLvl">
          <ac:chgData name="Jenalle Huang" userId="2cf21d77-d186-4a5f-a9ba-71fd767305aa" providerId="ADAL" clId="{ABFBB6F5-A985-474D-9851-2BBD7397DA07}" dt="2024-04-29T15:32:31.189" v="2056" actId="207"/>
          <ac:spMkLst>
            <pc:docMk/>
            <pc:sldMk cId="2600285642" sldId="2147472539"/>
            <ac:spMk id="18" creationId="{94B1A02D-C270-0A8C-3704-465558E0C13E}"/>
          </ac:spMkLst>
        </pc:spChg>
        <pc:spChg chg="mod topLvl">
          <ac:chgData name="Jenalle Huang" userId="2cf21d77-d186-4a5f-a9ba-71fd767305aa" providerId="ADAL" clId="{ABFBB6F5-A985-474D-9851-2BBD7397DA07}" dt="2024-04-29T15:27:54.007" v="1872" actId="207"/>
          <ac:spMkLst>
            <pc:docMk/>
            <pc:sldMk cId="2600285642" sldId="2147472539"/>
            <ac:spMk id="19" creationId="{5ED6D9AE-732B-715F-0BEE-AD37A9895664}"/>
          </ac:spMkLst>
        </pc:spChg>
        <pc:spChg chg="mod topLvl">
          <ac:chgData name="Jenalle Huang" userId="2cf21d77-d186-4a5f-a9ba-71fd767305aa" providerId="ADAL" clId="{ABFBB6F5-A985-474D-9851-2BBD7397DA07}" dt="2024-04-29T15:27:54.007" v="1872" actId="207"/>
          <ac:spMkLst>
            <pc:docMk/>
            <pc:sldMk cId="2600285642" sldId="2147472539"/>
            <ac:spMk id="20" creationId="{5294B58A-3C90-90E7-B715-787FB13E9632}"/>
          </ac:spMkLst>
        </pc:spChg>
        <pc:spChg chg="add mod">
          <ac:chgData name="Jenalle Huang" userId="2cf21d77-d186-4a5f-a9ba-71fd767305aa" providerId="ADAL" clId="{ABFBB6F5-A985-474D-9851-2BBD7397DA07}" dt="2024-04-29T15:35:11.725" v="2150"/>
          <ac:spMkLst>
            <pc:docMk/>
            <pc:sldMk cId="2600285642" sldId="2147472539"/>
            <ac:spMk id="21" creationId="{E980FE38-11B2-B79A-EE54-8918C94E2BD8}"/>
          </ac:spMkLst>
        </pc:spChg>
        <pc:spChg chg="del">
          <ac:chgData name="Jenalle Huang" userId="2cf21d77-d186-4a5f-a9ba-71fd767305aa" providerId="ADAL" clId="{ABFBB6F5-A985-474D-9851-2BBD7397DA07}" dt="2024-04-29T15:23:58.497" v="1540" actId="478"/>
          <ac:spMkLst>
            <pc:docMk/>
            <pc:sldMk cId="2600285642" sldId="2147472539"/>
            <ac:spMk id="23" creationId="{4359B531-B78E-BF0F-071A-E20DCBA18C30}"/>
          </ac:spMkLst>
        </pc:spChg>
        <pc:grpChg chg="del mod">
          <ac:chgData name="Jenalle Huang" userId="2cf21d77-d186-4a5f-a9ba-71fd767305aa" providerId="ADAL" clId="{ABFBB6F5-A985-474D-9851-2BBD7397DA07}" dt="2024-04-29T15:24:21.089" v="1671" actId="165"/>
          <ac:grpSpMkLst>
            <pc:docMk/>
            <pc:sldMk cId="2600285642" sldId="2147472539"/>
            <ac:grpSpMk id="10" creationId="{F49C7F22-A814-7876-0C2E-DEFA776D7C00}"/>
          </ac:grpSpMkLst>
        </pc:grpChg>
        <pc:graphicFrameChg chg="add mod ord modVis replST">
          <ac:chgData name="Jenalle Huang" userId="2cf21d77-d186-4a5f-a9ba-71fd767305aa" providerId="ADAL" clId="{ABFBB6F5-A985-474D-9851-2BBD7397DA07}" dt="2024-04-29T15:27:20.889" v="1869"/>
          <ac:graphicFrameMkLst>
            <pc:docMk/>
            <pc:sldMk cId="2600285642" sldId="2147472539"/>
            <ac:graphicFrameMk id="7" creationId="{F5D03222-58C9-EDD0-BFAC-A23F93997CC3}"/>
          </ac:graphicFrameMkLst>
        </pc:graphicFrameChg>
        <pc:picChg chg="mod">
          <ac:chgData name="Jenalle Huang" userId="2cf21d77-d186-4a5f-a9ba-71fd767305aa" providerId="ADAL" clId="{ABFBB6F5-A985-474D-9851-2BBD7397DA07}" dt="2024-04-29T15:27:15.058" v="1782" actId="12788"/>
          <ac:picMkLst>
            <pc:docMk/>
            <pc:sldMk cId="2600285642" sldId="2147472539"/>
            <ac:picMk id="22" creationId="{A03CB0CC-30F2-6A3D-2A92-E54F82045624}"/>
          </ac:picMkLst>
        </pc:picChg>
      </pc:sldChg>
      <pc:sldChg chg="delSp modSp mod">
        <pc:chgData name="Jenalle Huang" userId="2cf21d77-d186-4a5f-a9ba-71fd767305aa" providerId="ADAL" clId="{ABFBB6F5-A985-474D-9851-2BBD7397DA07}" dt="2024-04-29T14:29:42.768" v="90" actId="478"/>
        <pc:sldMkLst>
          <pc:docMk/>
          <pc:sldMk cId="2397486903" sldId="2147481649"/>
        </pc:sldMkLst>
        <pc:spChg chg="del">
          <ac:chgData name="Jenalle Huang" userId="2cf21d77-d186-4a5f-a9ba-71fd767305aa" providerId="ADAL" clId="{ABFBB6F5-A985-474D-9851-2BBD7397DA07}" dt="2024-04-29T14:29:20.722" v="1" actId="478"/>
          <ac:spMkLst>
            <pc:docMk/>
            <pc:sldMk cId="2397486903" sldId="2147481649"/>
            <ac:spMk id="3" creationId="{146B20D1-D30C-512B-7009-89C19840397E}"/>
          </ac:spMkLst>
        </pc:spChg>
        <pc:spChg chg="mod">
          <ac:chgData name="Jenalle Huang" userId="2cf21d77-d186-4a5f-a9ba-71fd767305aa" providerId="ADAL" clId="{ABFBB6F5-A985-474D-9851-2BBD7397DA07}" dt="2024-04-29T14:29:32.730" v="41" actId="1035"/>
          <ac:spMkLst>
            <pc:docMk/>
            <pc:sldMk cId="2397486903" sldId="2147481649"/>
            <ac:spMk id="9" creationId="{0EB4DA97-8F26-7DC4-035E-B8DC73FE19AB}"/>
          </ac:spMkLst>
        </pc:spChg>
        <pc:spChg chg="del">
          <ac:chgData name="Jenalle Huang" userId="2cf21d77-d186-4a5f-a9ba-71fd767305aa" providerId="ADAL" clId="{ABFBB6F5-A985-474D-9851-2BBD7397DA07}" dt="2024-04-29T14:29:20.722" v="1" actId="478"/>
          <ac:spMkLst>
            <pc:docMk/>
            <pc:sldMk cId="2397486903" sldId="2147481649"/>
            <ac:spMk id="13" creationId="{FAA43645-F0D1-BC31-6EBC-611328AC4871}"/>
          </ac:spMkLst>
        </pc:spChg>
        <pc:spChg chg="del mod">
          <ac:chgData name="Jenalle Huang" userId="2cf21d77-d186-4a5f-a9ba-71fd767305aa" providerId="ADAL" clId="{ABFBB6F5-A985-474D-9851-2BBD7397DA07}" dt="2024-04-29T14:29:42.768" v="90" actId="478"/>
          <ac:spMkLst>
            <pc:docMk/>
            <pc:sldMk cId="2397486903" sldId="2147481649"/>
            <ac:spMk id="15" creationId="{F9F0B54D-187A-033D-9F3D-5CE9BDAB772C}"/>
          </ac:spMkLst>
        </pc:spChg>
        <pc:spChg chg="del">
          <ac:chgData name="Jenalle Huang" userId="2cf21d77-d186-4a5f-a9ba-71fd767305aa" providerId="ADAL" clId="{ABFBB6F5-A985-474D-9851-2BBD7397DA07}" dt="2024-04-29T14:29:25.351" v="2" actId="478"/>
          <ac:spMkLst>
            <pc:docMk/>
            <pc:sldMk cId="2397486903" sldId="2147481649"/>
            <ac:spMk id="36" creationId="{8BE9AC6D-B9E9-C488-8D73-80136AAD5682}"/>
          </ac:spMkLst>
        </pc:spChg>
        <pc:spChg chg="mod">
          <ac:chgData name="Jenalle Huang" userId="2cf21d77-d186-4a5f-a9ba-71fd767305aa" providerId="ADAL" clId="{ABFBB6F5-A985-474D-9851-2BBD7397DA07}" dt="2024-04-29T14:29:38.728" v="88" actId="1036"/>
          <ac:spMkLst>
            <pc:docMk/>
            <pc:sldMk cId="2397486903" sldId="2147481649"/>
            <ac:spMk id="37" creationId="{9AA6661D-4434-C6BE-0BD9-3B70F46065D0}"/>
          </ac:spMkLst>
        </pc:spChg>
        <pc:spChg chg="del">
          <ac:chgData name="Jenalle Huang" userId="2cf21d77-d186-4a5f-a9ba-71fd767305aa" providerId="ADAL" clId="{ABFBB6F5-A985-474D-9851-2BBD7397DA07}" dt="2024-04-29T14:29:20.722" v="1" actId="478"/>
          <ac:spMkLst>
            <pc:docMk/>
            <pc:sldMk cId="2397486903" sldId="2147481649"/>
            <ac:spMk id="39" creationId="{595D292C-71A6-00E2-E1A3-3B5331C6DDE1}"/>
          </ac:spMkLst>
        </pc:spChg>
        <pc:picChg chg="mod">
          <ac:chgData name="Jenalle Huang" userId="2cf21d77-d186-4a5f-a9ba-71fd767305aa" providerId="ADAL" clId="{ABFBB6F5-A985-474D-9851-2BBD7397DA07}" dt="2024-04-29T14:29:32.730" v="41" actId="1035"/>
          <ac:picMkLst>
            <pc:docMk/>
            <pc:sldMk cId="2397486903" sldId="2147481649"/>
            <ac:picMk id="4" creationId="{186F3F39-FE9C-2450-5576-0731C7B70F0E}"/>
          </ac:picMkLst>
        </pc:picChg>
        <pc:picChg chg="del">
          <ac:chgData name="Jenalle Huang" userId="2cf21d77-d186-4a5f-a9ba-71fd767305aa" providerId="ADAL" clId="{ABFBB6F5-A985-474D-9851-2BBD7397DA07}" dt="2024-04-29T14:29:20.722" v="1" actId="478"/>
          <ac:picMkLst>
            <pc:docMk/>
            <pc:sldMk cId="2397486903" sldId="2147481649"/>
            <ac:picMk id="6" creationId="{BA56E0C2-3A7D-EDCF-E036-983C6EFCBCC2}"/>
          </ac:picMkLst>
        </pc:picChg>
        <pc:picChg chg="del">
          <ac:chgData name="Jenalle Huang" userId="2cf21d77-d186-4a5f-a9ba-71fd767305aa" providerId="ADAL" clId="{ABFBB6F5-A985-474D-9851-2BBD7397DA07}" dt="2024-04-29T14:29:20.722" v="1" actId="478"/>
          <ac:picMkLst>
            <pc:docMk/>
            <pc:sldMk cId="2397486903" sldId="2147481649"/>
            <ac:picMk id="14" creationId="{83A02CCA-33DB-FCAF-7C0A-817EA7D4F493}"/>
          </ac:picMkLst>
        </pc:picChg>
        <pc:picChg chg="mod">
          <ac:chgData name="Jenalle Huang" userId="2cf21d77-d186-4a5f-a9ba-71fd767305aa" providerId="ADAL" clId="{ABFBB6F5-A985-474D-9851-2BBD7397DA07}" dt="2024-04-29T14:29:38.728" v="88" actId="1036"/>
          <ac:picMkLst>
            <pc:docMk/>
            <pc:sldMk cId="2397486903" sldId="2147481649"/>
            <ac:picMk id="18" creationId="{F479772F-77E6-B786-1B9B-F3F33F2A0616}"/>
          </ac:picMkLst>
        </pc:picChg>
        <pc:picChg chg="del">
          <ac:chgData name="Jenalle Huang" userId="2cf21d77-d186-4a5f-a9ba-71fd767305aa" providerId="ADAL" clId="{ABFBB6F5-A985-474D-9851-2BBD7397DA07}" dt="2024-04-29T14:29:25.351" v="2" actId="478"/>
          <ac:picMkLst>
            <pc:docMk/>
            <pc:sldMk cId="2397486903" sldId="2147481649"/>
            <ac:picMk id="22" creationId="{1D73DBC6-1C47-58DC-50AA-D4543DCA8259}"/>
          </ac:picMkLst>
        </pc:picChg>
        <pc:picChg chg="del">
          <ac:chgData name="Jenalle Huang" userId="2cf21d77-d186-4a5f-a9ba-71fd767305aa" providerId="ADAL" clId="{ABFBB6F5-A985-474D-9851-2BBD7397DA07}" dt="2024-04-29T14:29:20.722" v="1" actId="478"/>
          <ac:picMkLst>
            <pc:docMk/>
            <pc:sldMk cId="2397486903" sldId="2147481649"/>
            <ac:picMk id="26" creationId="{CCB41D16-38B9-AB61-8FA0-D29211C77DFC}"/>
          </ac:picMkLst>
        </pc:picChg>
        <pc:cxnChg chg="mod">
          <ac:chgData name="Jenalle Huang" userId="2cf21d77-d186-4a5f-a9ba-71fd767305aa" providerId="ADAL" clId="{ABFBB6F5-A985-474D-9851-2BBD7397DA07}" dt="2024-04-29T14:29:32.730" v="41" actId="1035"/>
          <ac:cxnSpMkLst>
            <pc:docMk/>
            <pc:sldMk cId="2397486903" sldId="2147481649"/>
            <ac:cxnSpMk id="10" creationId="{B372C6F5-29BA-7FE5-2364-5D371FB86F4D}"/>
          </ac:cxnSpMkLst>
        </pc:cxnChg>
        <pc:cxnChg chg="del">
          <ac:chgData name="Jenalle Huang" userId="2cf21d77-d186-4a5f-a9ba-71fd767305aa" providerId="ADAL" clId="{ABFBB6F5-A985-474D-9851-2BBD7397DA07}" dt="2024-04-29T14:29:25.351" v="2" actId="478"/>
          <ac:cxnSpMkLst>
            <pc:docMk/>
            <pc:sldMk cId="2397486903" sldId="2147481649"/>
            <ac:cxnSpMk id="49" creationId="{02976ED2-5345-CD11-73CF-A8390B7AE3C9}"/>
          </ac:cxnSpMkLst>
        </pc:cxnChg>
        <pc:cxnChg chg="del">
          <ac:chgData name="Jenalle Huang" userId="2cf21d77-d186-4a5f-a9ba-71fd767305aa" providerId="ADAL" clId="{ABFBB6F5-A985-474D-9851-2BBD7397DA07}" dt="2024-04-29T14:29:20.722" v="1" actId="478"/>
          <ac:cxnSpMkLst>
            <pc:docMk/>
            <pc:sldMk cId="2397486903" sldId="2147481649"/>
            <ac:cxnSpMk id="50" creationId="{966BB1A8-90BD-6852-CF45-88119C6FD84E}"/>
          </ac:cxnSpMkLst>
        </pc:cxnChg>
        <pc:cxnChg chg="del">
          <ac:chgData name="Jenalle Huang" userId="2cf21d77-d186-4a5f-a9ba-71fd767305aa" providerId="ADAL" clId="{ABFBB6F5-A985-474D-9851-2BBD7397DA07}" dt="2024-04-29T14:29:20.722" v="1" actId="478"/>
          <ac:cxnSpMkLst>
            <pc:docMk/>
            <pc:sldMk cId="2397486903" sldId="2147481649"/>
            <ac:cxnSpMk id="51" creationId="{056A7B0A-D62B-26AD-AD3B-8BBC5321B8DE}"/>
          </ac:cxnSpMkLst>
        </pc:cxnChg>
        <pc:cxnChg chg="del">
          <ac:chgData name="Jenalle Huang" userId="2cf21d77-d186-4a5f-a9ba-71fd767305aa" providerId="ADAL" clId="{ABFBB6F5-A985-474D-9851-2BBD7397DA07}" dt="2024-04-29T14:29:20.722" v="1" actId="478"/>
          <ac:cxnSpMkLst>
            <pc:docMk/>
            <pc:sldMk cId="2397486903" sldId="2147481649"/>
            <ac:cxnSpMk id="52" creationId="{412489E0-1CD7-4747-C07E-0BDD6336FC6A}"/>
          </ac:cxnSpMkLst>
        </pc:cxnChg>
      </pc:sldChg>
      <pc:sldChg chg="delSp modSp add del mod">
        <pc:chgData name="Jenalle Huang" userId="2cf21d77-d186-4a5f-a9ba-71fd767305aa" providerId="ADAL" clId="{ABFBB6F5-A985-474D-9851-2BBD7397DA07}" dt="2024-04-29T14:42:30.483" v="143" actId="478"/>
        <pc:sldMkLst>
          <pc:docMk/>
          <pc:sldMk cId="1016283990" sldId="2147481925"/>
        </pc:sldMkLst>
        <pc:spChg chg="mod replST">
          <ac:chgData name="Jenalle Huang" userId="2cf21d77-d186-4a5f-a9ba-71fd767305aa" providerId="ADAL" clId="{ABFBB6F5-A985-474D-9851-2BBD7397DA07}" dt="2024-04-29T14:42:26.334" v="142"/>
          <ac:spMkLst>
            <pc:docMk/>
            <pc:sldMk cId="1016283990" sldId="2147481925"/>
            <ac:spMk id="19" creationId="{790C4224-E7B2-0BD3-3A9A-9712173AEB97}"/>
          </ac:spMkLst>
        </pc:spChg>
        <pc:spChg chg="del">
          <ac:chgData name="Jenalle Huang" userId="2cf21d77-d186-4a5f-a9ba-71fd767305aa" providerId="ADAL" clId="{ABFBB6F5-A985-474D-9851-2BBD7397DA07}" dt="2024-04-29T14:42:30.483" v="143" actId="478"/>
          <ac:spMkLst>
            <pc:docMk/>
            <pc:sldMk cId="1016283990" sldId="2147481925"/>
            <ac:spMk id="50" creationId="{61A9D734-177A-C17D-B907-BD24A344E8F6}"/>
          </ac:spMkLst>
        </pc:spChg>
        <pc:graphicFrameChg chg="mod replST">
          <ac:chgData name="Jenalle Huang" userId="2cf21d77-d186-4a5f-a9ba-71fd767305aa" providerId="ADAL" clId="{ABFBB6F5-A985-474D-9851-2BBD7397DA07}" dt="2024-04-29T14:42:26.334" v="140"/>
          <ac:graphicFrameMkLst>
            <pc:docMk/>
            <pc:sldMk cId="1016283990" sldId="2147481925"/>
            <ac:graphicFrameMk id="153" creationId="{8E5835A5-F196-A6DC-F28D-F926090E093F}"/>
          </ac:graphicFrameMkLst>
        </pc:graphicFrameChg>
      </pc:sldChg>
      <pc:sldChg chg="del">
        <pc:chgData name="Jenalle Huang" userId="2cf21d77-d186-4a5f-a9ba-71fd767305aa" providerId="ADAL" clId="{ABFBB6F5-A985-474D-9851-2BBD7397DA07}" dt="2024-04-29T14:29:45.227" v="92" actId="47"/>
        <pc:sldMkLst>
          <pc:docMk/>
          <pc:sldMk cId="1302189603" sldId="2147481961"/>
        </pc:sldMkLst>
      </pc:sldChg>
      <pc:sldChg chg="del">
        <pc:chgData name="Jenalle Huang" userId="2cf21d77-d186-4a5f-a9ba-71fd767305aa" providerId="ADAL" clId="{ABFBB6F5-A985-474D-9851-2BBD7397DA07}" dt="2024-04-29T14:29:46.540" v="97" actId="47"/>
        <pc:sldMkLst>
          <pc:docMk/>
          <pc:sldMk cId="3983311566" sldId="2147481978"/>
        </pc:sldMkLst>
      </pc:sldChg>
      <pc:sldChg chg="del">
        <pc:chgData name="Jenalle Huang" userId="2cf21d77-d186-4a5f-a9ba-71fd767305aa" providerId="ADAL" clId="{ABFBB6F5-A985-474D-9851-2BBD7397DA07}" dt="2024-04-29T14:29:46.700" v="98" actId="47"/>
        <pc:sldMkLst>
          <pc:docMk/>
          <pc:sldMk cId="3141630232" sldId="2147481979"/>
        </pc:sldMkLst>
      </pc:sldChg>
      <pc:sldChg chg="del">
        <pc:chgData name="Jenalle Huang" userId="2cf21d77-d186-4a5f-a9ba-71fd767305aa" providerId="ADAL" clId="{ABFBB6F5-A985-474D-9851-2BBD7397DA07}" dt="2024-04-29T14:29:49.466" v="107" actId="47"/>
        <pc:sldMkLst>
          <pc:docMk/>
          <pc:sldMk cId="3570921248" sldId="2147481980"/>
        </pc:sldMkLst>
      </pc:sldChg>
      <pc:sldChg chg="del">
        <pc:chgData name="Jenalle Huang" userId="2cf21d77-d186-4a5f-a9ba-71fd767305aa" providerId="ADAL" clId="{ABFBB6F5-A985-474D-9851-2BBD7397DA07}" dt="2024-04-29T14:29:49.900" v="108" actId="47"/>
        <pc:sldMkLst>
          <pc:docMk/>
          <pc:sldMk cId="88650764" sldId="2147481981"/>
        </pc:sldMkLst>
      </pc:sldChg>
      <pc:sldChg chg="del">
        <pc:chgData name="Jenalle Huang" userId="2cf21d77-d186-4a5f-a9ba-71fd767305aa" providerId="ADAL" clId="{ABFBB6F5-A985-474D-9851-2BBD7397DA07}" dt="2024-04-29T14:29:51.924" v="112" actId="47"/>
        <pc:sldMkLst>
          <pc:docMk/>
          <pc:sldMk cId="2311241997" sldId="2147481982"/>
        </pc:sldMkLst>
      </pc:sldChg>
      <pc:sldChg chg="del">
        <pc:chgData name="Jenalle Huang" userId="2cf21d77-d186-4a5f-a9ba-71fd767305aa" providerId="ADAL" clId="{ABFBB6F5-A985-474D-9851-2BBD7397DA07}" dt="2024-04-29T14:29:52.123" v="113" actId="47"/>
        <pc:sldMkLst>
          <pc:docMk/>
          <pc:sldMk cId="3097746360" sldId="2147481983"/>
        </pc:sldMkLst>
      </pc:sldChg>
      <pc:sldChg chg="del">
        <pc:chgData name="Jenalle Huang" userId="2cf21d77-d186-4a5f-a9ba-71fd767305aa" providerId="ADAL" clId="{ABFBB6F5-A985-474D-9851-2BBD7397DA07}" dt="2024-04-29T14:29:46.113" v="95" actId="47"/>
        <pc:sldMkLst>
          <pc:docMk/>
          <pc:sldMk cId="760257409" sldId="2147481991"/>
        </pc:sldMkLst>
      </pc:sldChg>
      <pc:sldChg chg="del">
        <pc:chgData name="Jenalle Huang" userId="2cf21d77-d186-4a5f-a9ba-71fd767305aa" providerId="ADAL" clId="{ABFBB6F5-A985-474D-9851-2BBD7397DA07}" dt="2024-04-29T14:29:45.923" v="94" actId="47"/>
        <pc:sldMkLst>
          <pc:docMk/>
          <pc:sldMk cId="459053279" sldId="2147481992"/>
        </pc:sldMkLst>
      </pc:sldChg>
      <pc:sldChg chg="del">
        <pc:chgData name="Jenalle Huang" userId="2cf21d77-d186-4a5f-a9ba-71fd767305aa" providerId="ADAL" clId="{ABFBB6F5-A985-474D-9851-2BBD7397DA07}" dt="2024-04-29T14:29:47.064" v="100" actId="47"/>
        <pc:sldMkLst>
          <pc:docMk/>
          <pc:sldMk cId="3571758081" sldId="2147482004"/>
        </pc:sldMkLst>
      </pc:sldChg>
      <pc:sldChg chg="del">
        <pc:chgData name="Jenalle Huang" userId="2cf21d77-d186-4a5f-a9ba-71fd767305aa" providerId="ADAL" clId="{ABFBB6F5-A985-474D-9851-2BBD7397DA07}" dt="2024-04-29T14:29:46.884" v="99" actId="47"/>
        <pc:sldMkLst>
          <pc:docMk/>
          <pc:sldMk cId="3537900216" sldId="2147482005"/>
        </pc:sldMkLst>
      </pc:sldChg>
      <pc:sldChg chg="del">
        <pc:chgData name="Jenalle Huang" userId="2cf21d77-d186-4a5f-a9ba-71fd767305aa" providerId="ADAL" clId="{ABFBB6F5-A985-474D-9851-2BBD7397DA07}" dt="2024-04-29T14:29:50.756" v="110" actId="47"/>
        <pc:sldMkLst>
          <pc:docMk/>
          <pc:sldMk cId="36218956" sldId="2147482006"/>
        </pc:sldMkLst>
      </pc:sldChg>
      <pc:sldChg chg="del">
        <pc:chgData name="Jenalle Huang" userId="2cf21d77-d186-4a5f-a9ba-71fd767305aa" providerId="ADAL" clId="{ABFBB6F5-A985-474D-9851-2BBD7397DA07}" dt="2024-04-29T14:29:50.306" v="109" actId="47"/>
        <pc:sldMkLst>
          <pc:docMk/>
          <pc:sldMk cId="2528968086" sldId="2147482007"/>
        </pc:sldMkLst>
      </pc:sldChg>
      <pc:sldChg chg="del">
        <pc:chgData name="Jenalle Huang" userId="2cf21d77-d186-4a5f-a9ba-71fd767305aa" providerId="ADAL" clId="{ABFBB6F5-A985-474D-9851-2BBD7397DA07}" dt="2024-04-29T14:29:52.724" v="115" actId="47"/>
        <pc:sldMkLst>
          <pc:docMk/>
          <pc:sldMk cId="63008249" sldId="2147482008"/>
        </pc:sldMkLst>
      </pc:sldChg>
      <pc:sldChg chg="del">
        <pc:chgData name="Jenalle Huang" userId="2cf21d77-d186-4a5f-a9ba-71fd767305aa" providerId="ADAL" clId="{ABFBB6F5-A985-474D-9851-2BBD7397DA07}" dt="2024-04-29T14:29:52.323" v="114" actId="47"/>
        <pc:sldMkLst>
          <pc:docMk/>
          <pc:sldMk cId="2553628323" sldId="2147482009"/>
        </pc:sldMkLst>
      </pc:sldChg>
      <pc:sldChg chg="del">
        <pc:chgData name="Jenalle Huang" userId="2cf21d77-d186-4a5f-a9ba-71fd767305aa" providerId="ADAL" clId="{ABFBB6F5-A985-474D-9851-2BBD7397DA07}" dt="2024-04-29T14:29:44.754" v="91" actId="47"/>
        <pc:sldMkLst>
          <pc:docMk/>
          <pc:sldMk cId="2146461261" sldId="2147482012"/>
        </pc:sldMkLst>
      </pc:sldChg>
      <pc:sldChg chg="del">
        <pc:chgData name="Jenalle Huang" userId="2cf21d77-d186-4a5f-a9ba-71fd767305aa" providerId="ADAL" clId="{ABFBB6F5-A985-474D-9851-2BBD7397DA07}" dt="2024-04-29T14:29:46.319" v="96" actId="47"/>
        <pc:sldMkLst>
          <pc:docMk/>
          <pc:sldMk cId="3926142583" sldId="2147482021"/>
        </pc:sldMkLst>
      </pc:sldChg>
      <pc:sldChg chg="del">
        <pc:chgData name="Jenalle Huang" userId="2cf21d77-d186-4a5f-a9ba-71fd767305aa" providerId="ADAL" clId="{ABFBB6F5-A985-474D-9851-2BBD7397DA07}" dt="2024-04-29T14:29:49.198" v="106" actId="47"/>
        <pc:sldMkLst>
          <pc:docMk/>
          <pc:sldMk cId="4276543715" sldId="2147482022"/>
        </pc:sldMkLst>
      </pc:sldChg>
      <pc:sldChg chg="del">
        <pc:chgData name="Jenalle Huang" userId="2cf21d77-d186-4a5f-a9ba-71fd767305aa" providerId="ADAL" clId="{ABFBB6F5-A985-474D-9851-2BBD7397DA07}" dt="2024-04-29T14:29:51.765" v="111" actId="47"/>
        <pc:sldMkLst>
          <pc:docMk/>
          <pc:sldMk cId="3579555298" sldId="2147482023"/>
        </pc:sldMkLst>
      </pc:sldChg>
      <pc:sldChg chg="addSp delSp modSp add mod">
        <pc:chgData name="Jenalle Huang" userId="2cf21d77-d186-4a5f-a9ba-71fd767305aa" providerId="ADAL" clId="{ABFBB6F5-A985-474D-9851-2BBD7397DA07}" dt="2024-04-29T15:01:56.095" v="221" actId="20577"/>
        <pc:sldMkLst>
          <pc:docMk/>
          <pc:sldMk cId="2714010973" sldId="2147482140"/>
        </pc:sldMkLst>
        <pc:spChg chg="add mod replST">
          <ac:chgData name="Jenalle Huang" userId="2cf21d77-d186-4a5f-a9ba-71fd767305aa" providerId="ADAL" clId="{ABFBB6F5-A985-474D-9851-2BBD7397DA07}" dt="2024-04-29T15:00:15.296" v="207" actId="255"/>
          <ac:spMkLst>
            <pc:docMk/>
            <pc:sldMk cId="2714010973" sldId="2147482140"/>
            <ac:spMk id="4" creationId="{2BCBD40C-1C10-1E0F-3F9C-26CABB4BB7FF}"/>
          </ac:spMkLst>
        </pc:spChg>
        <pc:spChg chg="mod">
          <ac:chgData name="Jenalle Huang" userId="2cf21d77-d186-4a5f-a9ba-71fd767305aa" providerId="ADAL" clId="{ABFBB6F5-A985-474D-9851-2BBD7397DA07}" dt="2024-04-29T14:30:27.568" v="124" actId="20577"/>
          <ac:spMkLst>
            <pc:docMk/>
            <pc:sldMk cId="2714010973" sldId="2147482140"/>
            <ac:spMk id="5" creationId="{7C6E60B6-AF0E-9FB8-6586-9BB599D6D5C0}"/>
          </ac:spMkLst>
        </pc:spChg>
        <pc:spChg chg="mod">
          <ac:chgData name="Jenalle Huang" userId="2cf21d77-d186-4a5f-a9ba-71fd767305aa" providerId="ADAL" clId="{ABFBB6F5-A985-474D-9851-2BBD7397DA07}" dt="2024-04-29T14:30:37.045" v="130" actId="20577"/>
          <ac:spMkLst>
            <pc:docMk/>
            <pc:sldMk cId="2714010973" sldId="2147482140"/>
            <ac:spMk id="9" creationId="{7462F259-AD54-0D79-DFAF-A8BE7015DD96}"/>
          </ac:spMkLst>
        </pc:spChg>
        <pc:spChg chg="mod">
          <ac:chgData name="Jenalle Huang" userId="2cf21d77-d186-4a5f-a9ba-71fd767305aa" providerId="ADAL" clId="{ABFBB6F5-A985-474D-9851-2BBD7397DA07}" dt="2024-04-29T15:01:56.095" v="221" actId="20577"/>
          <ac:spMkLst>
            <pc:docMk/>
            <pc:sldMk cId="2714010973" sldId="2147482140"/>
            <ac:spMk id="14" creationId="{83DC3532-770C-940E-2AF9-575B5191B08C}"/>
          </ac:spMkLst>
        </pc:spChg>
        <pc:spChg chg="mod">
          <ac:chgData name="Jenalle Huang" userId="2cf21d77-d186-4a5f-a9ba-71fd767305aa" providerId="ADAL" clId="{ABFBB6F5-A985-474D-9851-2BBD7397DA07}" dt="2024-04-29T14:30:41.422" v="136" actId="20577"/>
          <ac:spMkLst>
            <pc:docMk/>
            <pc:sldMk cId="2714010973" sldId="2147482140"/>
            <ac:spMk id="20" creationId="{ABD4BD2D-7CD7-09FE-236D-8604C0ECD17D}"/>
          </ac:spMkLst>
        </pc:spChg>
        <pc:graphicFrameChg chg="mod replST">
          <ac:chgData name="Jenalle Huang" userId="2cf21d77-d186-4a5f-a9ba-71fd767305aa" providerId="ADAL" clId="{ABFBB6F5-A985-474D-9851-2BBD7397DA07}" dt="2024-04-29T14:30:00.371" v="118"/>
          <ac:graphicFrameMkLst>
            <pc:docMk/>
            <pc:sldMk cId="2714010973" sldId="2147482140"/>
            <ac:graphicFrameMk id="6" creationId="{375E70C3-86D5-EC0C-CFBD-F3AECFFA718B}"/>
          </ac:graphicFrameMkLst>
        </pc:graphicFrameChg>
        <pc:picChg chg="add mod">
          <ac:chgData name="Jenalle Huang" userId="2cf21d77-d186-4a5f-a9ba-71fd767305aa" providerId="ADAL" clId="{ABFBB6F5-A985-474D-9851-2BBD7397DA07}" dt="2024-04-29T15:00:58.651" v="208" actId="14100"/>
          <ac:picMkLst>
            <pc:docMk/>
            <pc:sldMk cId="2714010973" sldId="2147482140"/>
            <ac:picMk id="2" creationId="{ECCEAF1F-F56D-BE48-8244-0C2674805C4F}"/>
          </ac:picMkLst>
        </pc:picChg>
        <pc:picChg chg="add mod">
          <ac:chgData name="Jenalle Huang" userId="2cf21d77-d186-4a5f-a9ba-71fd767305aa" providerId="ADAL" clId="{ABFBB6F5-A985-474D-9851-2BBD7397DA07}" dt="2024-04-29T15:00:58.651" v="208" actId="14100"/>
          <ac:picMkLst>
            <pc:docMk/>
            <pc:sldMk cId="2714010973" sldId="2147482140"/>
            <ac:picMk id="3" creationId="{923D5A4D-F29A-7823-4E66-191E03858B76}"/>
          </ac:picMkLst>
        </pc:picChg>
        <pc:picChg chg="del mod replST">
          <ac:chgData name="Jenalle Huang" userId="2cf21d77-d186-4a5f-a9ba-71fd767305aa" providerId="ADAL" clId="{ABFBB6F5-A985-474D-9851-2BBD7397DA07}" dt="2024-04-29T14:30:44.460" v="137" actId="478"/>
          <ac:picMkLst>
            <pc:docMk/>
            <pc:sldMk cId="2714010973" sldId="2147482140"/>
            <ac:picMk id="11" creationId="{3352718D-28C2-11ED-319F-D507EF9CF495}"/>
          </ac:picMkLst>
        </pc:picChg>
      </pc:sldChg>
      <pc:sldChg chg="del">
        <pc:chgData name="Jenalle Huang" userId="2cf21d77-d186-4a5f-a9ba-71fd767305aa" providerId="ADAL" clId="{ABFBB6F5-A985-474D-9851-2BBD7397DA07}" dt="2024-04-29T14:29:45.649" v="93" actId="47"/>
        <pc:sldMkLst>
          <pc:docMk/>
          <pc:sldMk cId="4070895926" sldId="2147482140"/>
        </pc:sldMkLst>
      </pc:sldChg>
      <pc:sldChg chg="addSp delSp modSp add mod">
        <pc:chgData name="Jenalle Huang" userId="2cf21d77-d186-4a5f-a9ba-71fd767305aa" providerId="ADAL" clId="{ABFBB6F5-A985-474D-9851-2BBD7397DA07}" dt="2024-04-29T15:04:53.403" v="693" actId="33524"/>
        <pc:sldMkLst>
          <pc:docMk/>
          <pc:sldMk cId="127556278" sldId="2147482141"/>
        </pc:sldMkLst>
        <pc:spChg chg="del">
          <ac:chgData name="Jenalle Huang" userId="2cf21d77-d186-4a5f-a9ba-71fd767305aa" providerId="ADAL" clId="{ABFBB6F5-A985-474D-9851-2BBD7397DA07}" dt="2024-04-29T15:02:01.391" v="222" actId="478"/>
          <ac:spMkLst>
            <pc:docMk/>
            <pc:sldMk cId="127556278" sldId="2147482141"/>
            <ac:spMk id="2" creationId="{2877688B-4FDF-7E7D-CF33-618C0D0CFFDC}"/>
          </ac:spMkLst>
        </pc:spChg>
        <pc:spChg chg="add mod">
          <ac:chgData name="Jenalle Huang" userId="2cf21d77-d186-4a5f-a9ba-71fd767305aa" providerId="ADAL" clId="{ABFBB6F5-A985-474D-9851-2BBD7397DA07}" dt="2024-04-29T15:02:01.691" v="223"/>
          <ac:spMkLst>
            <pc:docMk/>
            <pc:sldMk cId="127556278" sldId="2147482141"/>
            <ac:spMk id="3" creationId="{144E2561-DDCD-645E-7DD8-493F8C856E5A}"/>
          </ac:spMkLst>
        </pc:spChg>
        <pc:spChg chg="mod">
          <ac:chgData name="Jenalle Huang" userId="2cf21d77-d186-4a5f-a9ba-71fd767305aa" providerId="ADAL" clId="{ABFBB6F5-A985-474D-9851-2BBD7397DA07}" dt="2024-04-29T15:02:54.608" v="601"/>
          <ac:spMkLst>
            <pc:docMk/>
            <pc:sldMk cId="127556278" sldId="2147482141"/>
            <ac:spMk id="5" creationId="{CA7F3B9F-30F9-AD01-C399-20EA8D3E93CB}"/>
          </ac:spMkLst>
        </pc:spChg>
        <pc:spChg chg="add del mod modVis">
          <ac:chgData name="Jenalle Huang" userId="2cf21d77-d186-4a5f-a9ba-71fd767305aa" providerId="ADAL" clId="{ABFBB6F5-A985-474D-9851-2BBD7397DA07}" dt="2024-04-29T15:02:36.731" v="294"/>
          <ac:spMkLst>
            <pc:docMk/>
            <pc:sldMk cId="127556278" sldId="2147482141"/>
            <ac:spMk id="7" creationId="{6B82261E-822C-F9B8-B58D-8A27C6F06A0D}"/>
          </ac:spMkLst>
        </pc:spChg>
        <pc:spChg chg="mod">
          <ac:chgData name="Jenalle Huang" userId="2cf21d77-d186-4a5f-a9ba-71fd767305aa" providerId="ADAL" clId="{ABFBB6F5-A985-474D-9851-2BBD7397DA07}" dt="2024-04-29T15:03:04.630" v="650" actId="20577"/>
          <ac:spMkLst>
            <pc:docMk/>
            <pc:sldMk cId="127556278" sldId="2147482141"/>
            <ac:spMk id="9" creationId="{0DF7000F-3D92-6B4C-8CD9-E6CB870EFD34}"/>
          </ac:spMkLst>
        </pc:spChg>
        <pc:spChg chg="add del mod modVis">
          <ac:chgData name="Jenalle Huang" userId="2cf21d77-d186-4a5f-a9ba-71fd767305aa" providerId="ADAL" clId="{ABFBB6F5-A985-474D-9851-2BBD7397DA07}" dt="2024-04-29T15:02:41.696" v="378"/>
          <ac:spMkLst>
            <pc:docMk/>
            <pc:sldMk cId="127556278" sldId="2147482141"/>
            <ac:spMk id="11" creationId="{7CE5CA9E-3A5D-913E-67DC-D6620FA98A9A}"/>
          </ac:spMkLst>
        </pc:spChg>
        <pc:spChg chg="mod">
          <ac:chgData name="Jenalle Huang" userId="2cf21d77-d186-4a5f-a9ba-71fd767305aa" providerId="ADAL" clId="{ABFBB6F5-A985-474D-9851-2BBD7397DA07}" dt="2024-04-29T15:04:53.403" v="693" actId="33524"/>
          <ac:spMkLst>
            <pc:docMk/>
            <pc:sldMk cId="127556278" sldId="2147482141"/>
            <ac:spMk id="12" creationId="{57D646C8-6094-1B6C-398B-E93AC2E22FDF}"/>
          </ac:spMkLst>
        </pc:spChg>
        <pc:spChg chg="add del mod modVis">
          <ac:chgData name="Jenalle Huang" userId="2cf21d77-d186-4a5f-a9ba-71fd767305aa" providerId="ADAL" clId="{ABFBB6F5-A985-474D-9851-2BBD7397DA07}" dt="2024-04-29T15:02:43.101" v="432"/>
          <ac:spMkLst>
            <pc:docMk/>
            <pc:sldMk cId="127556278" sldId="2147482141"/>
            <ac:spMk id="13" creationId="{D2FDC6C5-E2C7-9AA6-C917-8739709B24B5}"/>
          </ac:spMkLst>
        </pc:spChg>
        <pc:spChg chg="add del mod modVis">
          <ac:chgData name="Jenalle Huang" userId="2cf21d77-d186-4a5f-a9ba-71fd767305aa" providerId="ADAL" clId="{ABFBB6F5-A985-474D-9851-2BBD7397DA07}" dt="2024-04-29T15:02:51.746" v="543"/>
          <ac:spMkLst>
            <pc:docMk/>
            <pc:sldMk cId="127556278" sldId="2147482141"/>
            <ac:spMk id="14" creationId="{00EB8D7C-0040-EE6F-C438-F57C3249E063}"/>
          </ac:spMkLst>
        </pc:spChg>
        <pc:spChg chg="add del mod modVis">
          <ac:chgData name="Jenalle Huang" userId="2cf21d77-d186-4a5f-a9ba-71fd767305aa" providerId="ADAL" clId="{ABFBB6F5-A985-474D-9851-2BBD7397DA07}" dt="2024-04-29T15:02:53.517" v="597"/>
          <ac:spMkLst>
            <pc:docMk/>
            <pc:sldMk cId="127556278" sldId="2147482141"/>
            <ac:spMk id="15" creationId="{05552865-25CF-D09E-059B-A7C88A23FE8B}"/>
          </ac:spMkLst>
        </pc:spChg>
        <pc:spChg chg="add del mod modVis">
          <ac:chgData name="Jenalle Huang" userId="2cf21d77-d186-4a5f-a9ba-71fd767305aa" providerId="ADAL" clId="{ABFBB6F5-A985-474D-9851-2BBD7397DA07}" dt="2024-04-29T15:02:54.665" v="642"/>
          <ac:spMkLst>
            <pc:docMk/>
            <pc:sldMk cId="127556278" sldId="2147482141"/>
            <ac:spMk id="16" creationId="{DACE1EE2-D594-5DE8-F586-AC4AAE977122}"/>
          </ac:spMkLst>
        </pc:spChg>
        <pc:graphicFrameChg chg="mod">
          <ac:chgData name="Jenalle Huang" userId="2cf21d77-d186-4a5f-a9ba-71fd767305aa" providerId="ADAL" clId="{ABFBB6F5-A985-474D-9851-2BBD7397DA07}" dt="2024-04-29T15:02:54.665" v="644"/>
          <ac:graphicFrameMkLst>
            <pc:docMk/>
            <pc:sldMk cId="127556278" sldId="2147482141"/>
            <ac:graphicFrameMk id="6" creationId="{375E70C3-86D5-EC0C-CFBD-F3AECFFA718B}"/>
          </ac:graphicFrameMkLst>
        </pc:graphicFrameChg>
      </pc:sldChg>
      <pc:sldChg chg="del">
        <pc:chgData name="Jenalle Huang" userId="2cf21d77-d186-4a5f-a9ba-71fd767305aa" providerId="ADAL" clId="{ABFBB6F5-A985-474D-9851-2BBD7397DA07}" dt="2024-04-29T14:29:47.764" v="101" actId="47"/>
        <pc:sldMkLst>
          <pc:docMk/>
          <pc:sldMk cId="3267766559" sldId="2147482141"/>
        </pc:sldMkLst>
      </pc:sldChg>
      <pc:sldChg chg="del">
        <pc:chgData name="Jenalle Huang" userId="2cf21d77-d186-4a5f-a9ba-71fd767305aa" providerId="ADAL" clId="{ABFBB6F5-A985-474D-9851-2BBD7397DA07}" dt="2024-04-29T14:29:47.988" v="102" actId="47"/>
        <pc:sldMkLst>
          <pc:docMk/>
          <pc:sldMk cId="837569104" sldId="2147482142"/>
        </pc:sldMkLst>
      </pc:sldChg>
      <pc:sldChg chg="addSp delSp modSp add mod">
        <pc:chgData name="Jenalle Huang" userId="2cf21d77-d186-4a5f-a9ba-71fd767305aa" providerId="ADAL" clId="{ABFBB6F5-A985-474D-9851-2BBD7397DA07}" dt="2024-04-29T15:22:08.946" v="1354" actId="1036"/>
        <pc:sldMkLst>
          <pc:docMk/>
          <pc:sldMk cId="2592491814" sldId="2147482142"/>
        </pc:sldMkLst>
        <pc:spChg chg="add mod">
          <ac:chgData name="Jenalle Huang" userId="2cf21d77-d186-4a5f-a9ba-71fd767305aa" providerId="ADAL" clId="{ABFBB6F5-A985-474D-9851-2BBD7397DA07}" dt="2024-04-29T15:02:06.111" v="225"/>
          <ac:spMkLst>
            <pc:docMk/>
            <pc:sldMk cId="2592491814" sldId="2147482142"/>
            <ac:spMk id="2" creationId="{45254100-F0AE-9994-B7D9-43DC73BA0907}"/>
          </ac:spMkLst>
        </pc:spChg>
        <pc:spChg chg="add del mod modVis">
          <ac:chgData name="Jenalle Huang" userId="2cf21d77-d186-4a5f-a9ba-71fd767305aa" providerId="ADAL" clId="{ABFBB6F5-A985-474D-9851-2BBD7397DA07}" dt="2024-04-29T15:05:10.121" v="741"/>
          <ac:spMkLst>
            <pc:docMk/>
            <pc:sldMk cId="2592491814" sldId="2147482142"/>
            <ac:spMk id="3" creationId="{DC3A6EBA-56A0-8EF1-EFAC-1A4501721D07}"/>
          </ac:spMkLst>
        </pc:spChg>
        <pc:spChg chg="add mod">
          <ac:chgData name="Jenalle Huang" userId="2cf21d77-d186-4a5f-a9ba-71fd767305aa" providerId="ADAL" clId="{ABFBB6F5-A985-474D-9851-2BBD7397DA07}" dt="2024-04-29T15:22:08.946" v="1354" actId="1036"/>
          <ac:spMkLst>
            <pc:docMk/>
            <pc:sldMk cId="2592491814" sldId="2147482142"/>
            <ac:spMk id="4" creationId="{EEE1BB0A-875F-E7EC-F5D4-DDAC952CEF66}"/>
          </ac:spMkLst>
        </pc:spChg>
        <pc:spChg chg="mod">
          <ac:chgData name="Jenalle Huang" userId="2cf21d77-d186-4a5f-a9ba-71fd767305aa" providerId="ADAL" clId="{ABFBB6F5-A985-474D-9851-2BBD7397DA07}" dt="2024-04-29T15:05:10.059" v="700"/>
          <ac:spMkLst>
            <pc:docMk/>
            <pc:sldMk cId="2592491814" sldId="2147482142"/>
            <ac:spMk id="5" creationId="{1350216A-E851-6782-416D-8A0DC6BBC7B0}"/>
          </ac:spMkLst>
        </pc:spChg>
        <pc:spChg chg="add mod">
          <ac:chgData name="Jenalle Huang" userId="2cf21d77-d186-4a5f-a9ba-71fd767305aa" providerId="ADAL" clId="{ABFBB6F5-A985-474D-9851-2BBD7397DA07}" dt="2024-04-29T15:22:08.946" v="1354" actId="1036"/>
          <ac:spMkLst>
            <pc:docMk/>
            <pc:sldMk cId="2592491814" sldId="2147482142"/>
            <ac:spMk id="7" creationId="{1E5EE19F-B3A6-4205-2B6A-1A53C7631D94}"/>
          </ac:spMkLst>
        </pc:spChg>
        <pc:spChg chg="add mod">
          <ac:chgData name="Jenalle Huang" userId="2cf21d77-d186-4a5f-a9ba-71fd767305aa" providerId="ADAL" clId="{ABFBB6F5-A985-474D-9851-2BBD7397DA07}" dt="2024-04-29T15:22:08.946" v="1354" actId="1036"/>
          <ac:spMkLst>
            <pc:docMk/>
            <pc:sldMk cId="2592491814" sldId="2147482142"/>
            <ac:spMk id="8" creationId="{1B0B947E-6D87-4604-6351-EE0D3C2D5B20}"/>
          </ac:spMkLst>
        </pc:spChg>
        <pc:spChg chg="add mod">
          <ac:chgData name="Jenalle Huang" userId="2cf21d77-d186-4a5f-a9ba-71fd767305aa" providerId="ADAL" clId="{ABFBB6F5-A985-474D-9851-2BBD7397DA07}" dt="2024-04-29T15:22:08.946" v="1354" actId="1036"/>
          <ac:spMkLst>
            <pc:docMk/>
            <pc:sldMk cId="2592491814" sldId="2147482142"/>
            <ac:spMk id="9" creationId="{FCE584F5-CC3E-1272-9521-E39195F34053}"/>
          </ac:spMkLst>
        </pc:spChg>
        <pc:spChg chg="add del mod replST">
          <ac:chgData name="Jenalle Huang" userId="2cf21d77-d186-4a5f-a9ba-71fd767305aa" providerId="ADAL" clId="{ABFBB6F5-A985-474D-9851-2BBD7397DA07}" dt="2024-04-29T15:20:38.918" v="1333" actId="478"/>
          <ac:spMkLst>
            <pc:docMk/>
            <pc:sldMk cId="2592491814" sldId="2147482142"/>
            <ac:spMk id="10" creationId="{76B1E37A-9623-37D3-D663-545377991D66}"/>
          </ac:spMkLst>
        </pc:spChg>
        <pc:spChg chg="add del mod">
          <ac:chgData name="Jenalle Huang" userId="2cf21d77-d186-4a5f-a9ba-71fd767305aa" providerId="ADAL" clId="{ABFBB6F5-A985-474D-9851-2BBD7397DA07}" dt="2024-04-29T15:18:11.696" v="1269" actId="20577"/>
          <ac:spMkLst>
            <pc:docMk/>
            <pc:sldMk cId="2592491814" sldId="2147482142"/>
            <ac:spMk id="11" creationId="{45F00769-34FD-AF81-754A-9D5F8A4724EA}"/>
          </ac:spMkLst>
        </pc:spChg>
        <pc:spChg chg="mod">
          <ac:chgData name="Jenalle Huang" userId="2cf21d77-d186-4a5f-a9ba-71fd767305aa" providerId="ADAL" clId="{ABFBB6F5-A985-474D-9851-2BBD7397DA07}" dt="2024-04-29T15:21:26.317" v="1335" actId="113"/>
          <ac:spMkLst>
            <pc:docMk/>
            <pc:sldMk cId="2592491814" sldId="2147482142"/>
            <ac:spMk id="13" creationId="{F1376D6F-3084-FCA6-DA85-6C6E259A6563}"/>
          </ac:spMkLst>
        </pc:spChg>
        <pc:spChg chg="mod">
          <ac:chgData name="Jenalle Huang" userId="2cf21d77-d186-4a5f-a9ba-71fd767305aa" providerId="ADAL" clId="{ABFBB6F5-A985-474D-9851-2BBD7397DA07}" dt="2024-04-29T15:19:02.976" v="1282" actId="113"/>
          <ac:spMkLst>
            <pc:docMk/>
            <pc:sldMk cId="2592491814" sldId="2147482142"/>
            <ac:spMk id="14" creationId="{BA03D2E4-6323-3894-E561-80160CAC56DE}"/>
          </ac:spMkLst>
        </pc:spChg>
        <pc:spChg chg="add del mod">
          <ac:chgData name="Jenalle Huang" userId="2cf21d77-d186-4a5f-a9ba-71fd767305aa" providerId="ADAL" clId="{ABFBB6F5-A985-474D-9851-2BBD7397DA07}" dt="2024-04-29T15:19:52.518" v="1332" actId="113"/>
          <ac:spMkLst>
            <pc:docMk/>
            <pc:sldMk cId="2592491814" sldId="2147482142"/>
            <ac:spMk id="15" creationId="{9BAF9CCE-DA84-43DB-6B10-26AC9906AE0E}"/>
          </ac:spMkLst>
        </pc:spChg>
        <pc:spChg chg="add del mod">
          <ac:chgData name="Jenalle Huang" userId="2cf21d77-d186-4a5f-a9ba-71fd767305aa" providerId="ADAL" clId="{ABFBB6F5-A985-474D-9851-2BBD7397DA07}" dt="2024-04-29T15:15:03.097" v="1090"/>
          <ac:spMkLst>
            <pc:docMk/>
            <pc:sldMk cId="2592491814" sldId="2147482142"/>
            <ac:spMk id="16" creationId="{48373BC7-371C-4457-45C4-21BFC6050F1C}"/>
          </ac:spMkLst>
        </pc:spChg>
        <pc:spChg chg="add del mod modVis">
          <ac:chgData name="Jenalle Huang" userId="2cf21d77-d186-4a5f-a9ba-71fd767305aa" providerId="ADAL" clId="{ABFBB6F5-A985-474D-9851-2BBD7397DA07}" dt="2024-04-29T15:16:07.615" v="1134" actId="478"/>
          <ac:spMkLst>
            <pc:docMk/>
            <pc:sldMk cId="2592491814" sldId="2147482142"/>
            <ac:spMk id="17" creationId="{FD1C2DF2-FA9B-B0E9-EAFF-1CB2E066844A}"/>
          </ac:spMkLst>
        </pc:spChg>
        <pc:spChg chg="del">
          <ac:chgData name="Jenalle Huang" userId="2cf21d77-d186-4a5f-a9ba-71fd767305aa" providerId="ADAL" clId="{ABFBB6F5-A985-474D-9851-2BBD7397DA07}" dt="2024-04-29T15:02:05.814" v="224" actId="478"/>
          <ac:spMkLst>
            <pc:docMk/>
            <pc:sldMk cId="2592491814" sldId="2147482142"/>
            <ac:spMk id="23" creationId="{33D5032E-3640-7DD2-0F8D-DD7D4753E01F}"/>
          </ac:spMkLst>
        </pc:spChg>
        <pc:spChg chg="mod">
          <ac:chgData name="Jenalle Huang" userId="2cf21d77-d186-4a5f-a9ba-71fd767305aa" providerId="ADAL" clId="{ABFBB6F5-A985-474D-9851-2BBD7397DA07}" dt="2024-04-29T15:12:32.881" v="950" actId="20577"/>
          <ac:spMkLst>
            <pc:docMk/>
            <pc:sldMk cId="2592491814" sldId="2147482142"/>
            <ac:spMk id="24" creationId="{F06CC7AD-9871-70B0-7230-7E5DD6AA7977}"/>
          </ac:spMkLst>
        </pc:spChg>
        <pc:spChg chg="mod">
          <ac:chgData name="Jenalle Huang" userId="2cf21d77-d186-4a5f-a9ba-71fd767305aa" providerId="ADAL" clId="{ABFBB6F5-A985-474D-9851-2BBD7397DA07}" dt="2024-04-29T15:22:08.946" v="1354" actId="1036"/>
          <ac:spMkLst>
            <pc:docMk/>
            <pc:sldMk cId="2592491814" sldId="2147482142"/>
            <ac:spMk id="39" creationId="{AED55633-8474-D872-8065-9FE0C6ECE969}"/>
          </ac:spMkLst>
        </pc:spChg>
        <pc:spChg chg="mod">
          <ac:chgData name="Jenalle Huang" userId="2cf21d77-d186-4a5f-a9ba-71fd767305aa" providerId="ADAL" clId="{ABFBB6F5-A985-474D-9851-2BBD7397DA07}" dt="2024-04-29T15:22:08.946" v="1354" actId="1036"/>
          <ac:spMkLst>
            <pc:docMk/>
            <pc:sldMk cId="2592491814" sldId="2147482142"/>
            <ac:spMk id="43" creationId="{4E4B4CCA-1490-C8BF-F9D4-D914AFEA241D}"/>
          </ac:spMkLst>
        </pc:spChg>
        <pc:spChg chg="add del mod">
          <ac:chgData name="Jenalle Huang" userId="2cf21d77-d186-4a5f-a9ba-71fd767305aa" providerId="ADAL" clId="{ABFBB6F5-A985-474D-9851-2BBD7397DA07}" dt="2024-04-29T15:17:52.708" v="1235" actId="20577"/>
          <ac:spMkLst>
            <pc:docMk/>
            <pc:sldMk cId="2592491814" sldId="2147482142"/>
            <ac:spMk id="52" creationId="{9044F00E-6811-23F4-0001-9E02DDCC1050}"/>
          </ac:spMkLst>
        </pc:spChg>
        <pc:spChg chg="mod">
          <ac:chgData name="Jenalle Huang" userId="2cf21d77-d186-4a5f-a9ba-71fd767305aa" providerId="ADAL" clId="{ABFBB6F5-A985-474D-9851-2BBD7397DA07}" dt="2024-04-29T15:17:45.819" v="1210" actId="20577"/>
          <ac:spMkLst>
            <pc:docMk/>
            <pc:sldMk cId="2592491814" sldId="2147482142"/>
            <ac:spMk id="97" creationId="{CA330AD5-C1F1-E7FA-5ABF-E2FF199C9DE6}"/>
          </ac:spMkLst>
        </pc:spChg>
        <pc:spChg chg="mod">
          <ac:chgData name="Jenalle Huang" userId="2cf21d77-d186-4a5f-a9ba-71fd767305aa" providerId="ADAL" clId="{ABFBB6F5-A985-474D-9851-2BBD7397DA07}" dt="2024-04-29T15:22:08.946" v="1354" actId="1036"/>
          <ac:spMkLst>
            <pc:docMk/>
            <pc:sldMk cId="2592491814" sldId="2147482142"/>
            <ac:spMk id="98" creationId="{C0E9CAEE-BE00-7854-82F9-4610C2C3E757}"/>
          </ac:spMkLst>
        </pc:spChg>
        <pc:grpChg chg="mod">
          <ac:chgData name="Jenalle Huang" userId="2cf21d77-d186-4a5f-a9ba-71fd767305aa" providerId="ADAL" clId="{ABFBB6F5-A985-474D-9851-2BBD7397DA07}" dt="2024-04-29T15:22:08.946" v="1354" actId="1036"/>
          <ac:grpSpMkLst>
            <pc:docMk/>
            <pc:sldMk cId="2592491814" sldId="2147482142"/>
            <ac:grpSpMk id="60" creationId="{F255B234-24FC-23FF-4F57-DC048DC35A4E}"/>
          </ac:grpSpMkLst>
        </pc:grpChg>
        <pc:graphicFrameChg chg="mod">
          <ac:chgData name="Jenalle Huang" userId="2cf21d77-d186-4a5f-a9ba-71fd767305aa" providerId="ADAL" clId="{ABFBB6F5-A985-474D-9851-2BBD7397DA07}" dt="2024-04-29T15:05:10.122" v="743"/>
          <ac:graphicFrameMkLst>
            <pc:docMk/>
            <pc:sldMk cId="2592491814" sldId="2147482142"/>
            <ac:graphicFrameMk id="6" creationId="{375E70C3-86D5-EC0C-CFBD-F3AECFFA718B}"/>
          </ac:graphicFrameMkLst>
        </pc:graphicFrameChg>
        <pc:cxnChg chg="add del">
          <ac:chgData name="Jenalle Huang" userId="2cf21d77-d186-4a5f-a9ba-71fd767305aa" providerId="ADAL" clId="{ABFBB6F5-A985-474D-9851-2BBD7397DA07}" dt="2024-04-29T15:17:37.707" v="1192" actId="478"/>
          <ac:cxnSpMkLst>
            <pc:docMk/>
            <pc:sldMk cId="2592491814" sldId="2147482142"/>
            <ac:cxnSpMk id="12" creationId="{E03B4403-64A8-CBB6-CEDA-F4954BE68E4B}"/>
          </ac:cxnSpMkLst>
        </pc:cxnChg>
        <pc:cxnChg chg="mod">
          <ac:chgData name="Jenalle Huang" userId="2cf21d77-d186-4a5f-a9ba-71fd767305aa" providerId="ADAL" clId="{ABFBB6F5-A985-474D-9851-2BBD7397DA07}" dt="2024-04-29T15:22:03.655" v="1336" actId="14100"/>
          <ac:cxnSpMkLst>
            <pc:docMk/>
            <pc:sldMk cId="2592491814" sldId="2147482142"/>
            <ac:cxnSpMk id="57" creationId="{56260541-1DD2-0DA5-A58C-4DA67BE7BE45}"/>
          </ac:cxnSpMkLst>
        </pc:cxnChg>
        <pc:cxnChg chg="mod">
          <ac:chgData name="Jenalle Huang" userId="2cf21d77-d186-4a5f-a9ba-71fd767305aa" providerId="ADAL" clId="{ABFBB6F5-A985-474D-9851-2BBD7397DA07}" dt="2024-04-29T15:22:08.946" v="1354" actId="1036"/>
          <ac:cxnSpMkLst>
            <pc:docMk/>
            <pc:sldMk cId="2592491814" sldId="2147482142"/>
            <ac:cxnSpMk id="63" creationId="{C308C6B3-3654-163F-34C3-AC1637A3A78B}"/>
          </ac:cxnSpMkLst>
        </pc:cxnChg>
        <pc:cxnChg chg="mod">
          <ac:chgData name="Jenalle Huang" userId="2cf21d77-d186-4a5f-a9ba-71fd767305aa" providerId="ADAL" clId="{ABFBB6F5-A985-474D-9851-2BBD7397DA07}" dt="2024-04-29T15:22:08.946" v="1354" actId="1036"/>
          <ac:cxnSpMkLst>
            <pc:docMk/>
            <pc:sldMk cId="2592491814" sldId="2147482142"/>
            <ac:cxnSpMk id="64" creationId="{85D783EC-F73C-138F-003F-7F34EF35ACD4}"/>
          </ac:cxnSpMkLst>
        </pc:cxnChg>
      </pc:sldChg>
      <pc:sldChg chg="addSp delSp modSp add mod">
        <pc:chgData name="Jenalle Huang" userId="2cf21d77-d186-4a5f-a9ba-71fd767305aa" providerId="ADAL" clId="{ABFBB6F5-A985-474D-9851-2BBD7397DA07}" dt="2024-04-29T15:35:09.768" v="2149" actId="1076"/>
        <pc:sldMkLst>
          <pc:docMk/>
          <pc:sldMk cId="41388089" sldId="2147482143"/>
        </pc:sldMkLst>
        <pc:spChg chg="add mod">
          <ac:chgData name="Jenalle Huang" userId="2cf21d77-d186-4a5f-a9ba-71fd767305aa" providerId="ADAL" clId="{ABFBB6F5-A985-474D-9851-2BBD7397DA07}" dt="2024-04-29T15:35:09.768" v="2149" actId="1076"/>
          <ac:spMkLst>
            <pc:docMk/>
            <pc:sldMk cId="41388089" sldId="2147482143"/>
            <ac:spMk id="2" creationId="{1F0AC763-811C-87FA-EAA6-7583AC0BB9D7}"/>
          </ac:spMkLst>
        </pc:spChg>
        <pc:spChg chg="mod">
          <ac:chgData name="Jenalle Huang" userId="2cf21d77-d186-4a5f-a9ba-71fd767305aa" providerId="ADAL" clId="{ABFBB6F5-A985-474D-9851-2BBD7397DA07}" dt="2024-04-29T15:28:43.909" v="1901"/>
          <ac:spMkLst>
            <pc:docMk/>
            <pc:sldMk cId="41388089" sldId="2147482143"/>
            <ac:spMk id="3" creationId="{0D2C3C07-89EA-D279-40E0-A1A71E3DC0CE}"/>
          </ac:spMkLst>
        </pc:spChg>
        <pc:spChg chg="mod">
          <ac:chgData name="Jenalle Huang" userId="2cf21d77-d186-4a5f-a9ba-71fd767305aa" providerId="ADAL" clId="{ABFBB6F5-A985-474D-9851-2BBD7397DA07}" dt="2024-04-29T15:31:22.761" v="2006"/>
          <ac:spMkLst>
            <pc:docMk/>
            <pc:sldMk cId="41388089" sldId="2147482143"/>
            <ac:spMk id="4" creationId="{AADF1DF7-E9E3-35B6-275C-EBD2BA2A1FC6}"/>
          </ac:spMkLst>
        </pc:spChg>
        <pc:spChg chg="add del mod modVis">
          <ac:chgData name="Jenalle Huang" userId="2cf21d77-d186-4a5f-a9ba-71fd767305aa" providerId="ADAL" clId="{ABFBB6F5-A985-474D-9851-2BBD7397DA07}" dt="2024-04-29T15:22:17.168" v="1401"/>
          <ac:spMkLst>
            <pc:docMk/>
            <pc:sldMk cId="41388089" sldId="2147482143"/>
            <ac:spMk id="7" creationId="{70E3EA66-2F5A-1495-A203-4990B35EFEDD}"/>
          </ac:spMkLst>
        </pc:spChg>
        <pc:spChg chg="add del mod modVis">
          <ac:chgData name="Jenalle Huang" userId="2cf21d77-d186-4a5f-a9ba-71fd767305aa" providerId="ADAL" clId="{ABFBB6F5-A985-474D-9851-2BBD7397DA07}" dt="2024-04-29T15:22:18.595" v="1451"/>
          <ac:spMkLst>
            <pc:docMk/>
            <pc:sldMk cId="41388089" sldId="2147482143"/>
            <ac:spMk id="8" creationId="{4A85F0A7-5D81-3B52-18BA-69685A6FFAF1}"/>
          </ac:spMkLst>
        </pc:spChg>
        <pc:spChg chg="add del">
          <ac:chgData name="Jenalle Huang" userId="2cf21d77-d186-4a5f-a9ba-71fd767305aa" providerId="ADAL" clId="{ABFBB6F5-A985-474D-9851-2BBD7397DA07}" dt="2024-04-29T15:23:13.308" v="1473" actId="22"/>
          <ac:spMkLst>
            <pc:docMk/>
            <pc:sldMk cId="41388089" sldId="2147482143"/>
            <ac:spMk id="10" creationId="{8F1D3FBB-E38B-A2DF-065C-68DE90AAF8C6}"/>
          </ac:spMkLst>
        </pc:spChg>
        <pc:spChg chg="add mod ord">
          <ac:chgData name="Jenalle Huang" userId="2cf21d77-d186-4a5f-a9ba-71fd767305aa" providerId="ADAL" clId="{ABFBB6F5-A985-474D-9851-2BBD7397DA07}" dt="2024-04-29T15:29:33.164" v="1964" actId="14100"/>
          <ac:spMkLst>
            <pc:docMk/>
            <pc:sldMk cId="41388089" sldId="2147482143"/>
            <ac:spMk id="11" creationId="{4E842FED-6DE6-7FFE-5213-2F0FD6F2A1CD}"/>
          </ac:spMkLst>
        </pc:spChg>
        <pc:spChg chg="mod ord">
          <ac:chgData name="Jenalle Huang" userId="2cf21d77-d186-4a5f-a9ba-71fd767305aa" providerId="ADAL" clId="{ABFBB6F5-A985-474D-9851-2BBD7397DA07}" dt="2024-04-29T15:33:28.831" v="2057" actId="20577"/>
          <ac:spMkLst>
            <pc:docMk/>
            <pc:sldMk cId="41388089" sldId="2147482143"/>
            <ac:spMk id="13" creationId="{FE4DC153-1989-ECA8-DC37-08ACA6C6B8E5}"/>
          </ac:spMkLst>
        </pc:spChg>
        <pc:spChg chg="mod ord">
          <ac:chgData name="Jenalle Huang" userId="2cf21d77-d186-4a5f-a9ba-71fd767305aa" providerId="ADAL" clId="{ABFBB6F5-A985-474D-9851-2BBD7397DA07}" dt="2024-04-29T15:28:43.909" v="1888"/>
          <ac:spMkLst>
            <pc:docMk/>
            <pc:sldMk cId="41388089" sldId="2147482143"/>
            <ac:spMk id="14" creationId="{AA391782-AA81-CA1F-E838-572F1A6FB5BF}"/>
          </ac:spMkLst>
        </pc:spChg>
        <pc:spChg chg="del">
          <ac:chgData name="Jenalle Huang" userId="2cf21d77-d186-4a5f-a9ba-71fd767305aa" providerId="ADAL" clId="{ABFBB6F5-A985-474D-9851-2BBD7397DA07}" dt="2024-04-29T15:02:10.384" v="226" actId="478"/>
          <ac:spMkLst>
            <pc:docMk/>
            <pc:sldMk cId="41388089" sldId="2147482143"/>
            <ac:spMk id="15" creationId="{31002620-C248-E484-B67A-897BE32153A0}"/>
          </ac:spMkLst>
        </pc:spChg>
        <pc:spChg chg="mod topLvl modVis">
          <ac:chgData name="Jenalle Huang" userId="2cf21d77-d186-4a5f-a9ba-71fd767305aa" providerId="ADAL" clId="{ABFBB6F5-A985-474D-9851-2BBD7397DA07}" dt="2024-04-29T15:29:08.116" v="1962" actId="207"/>
          <ac:spMkLst>
            <pc:docMk/>
            <pc:sldMk cId="41388089" sldId="2147482143"/>
            <ac:spMk id="17" creationId="{30DAAE80-0BE9-C5C4-FD71-EA6F48F45490}"/>
          </ac:spMkLst>
        </pc:spChg>
        <pc:spChg chg="del mod topLvl modVis">
          <ac:chgData name="Jenalle Huang" userId="2cf21d77-d186-4a5f-a9ba-71fd767305aa" providerId="ADAL" clId="{ABFBB6F5-A985-474D-9851-2BBD7397DA07}" dt="2024-04-29T15:28:56.569" v="1941"/>
          <ac:spMkLst>
            <pc:docMk/>
            <pc:sldMk cId="41388089" sldId="2147482143"/>
            <ac:spMk id="18" creationId="{B611A740-2DF4-8655-A6C9-9CED893CF779}"/>
          </ac:spMkLst>
        </pc:spChg>
        <pc:spChg chg="del mod topLvl modVis">
          <ac:chgData name="Jenalle Huang" userId="2cf21d77-d186-4a5f-a9ba-71fd767305aa" providerId="ADAL" clId="{ABFBB6F5-A985-474D-9851-2BBD7397DA07}" dt="2024-04-29T15:28:56.572" v="1945"/>
          <ac:spMkLst>
            <pc:docMk/>
            <pc:sldMk cId="41388089" sldId="2147482143"/>
            <ac:spMk id="20" creationId="{762B977E-CFFC-D446-320D-35073D1A423D}"/>
          </ac:spMkLst>
        </pc:spChg>
        <pc:spChg chg="del mod topLvl modVis">
          <ac:chgData name="Jenalle Huang" userId="2cf21d77-d186-4a5f-a9ba-71fd767305aa" providerId="ADAL" clId="{ABFBB6F5-A985-474D-9851-2BBD7397DA07}" dt="2024-04-29T15:28:56.572" v="1949"/>
          <ac:spMkLst>
            <pc:docMk/>
            <pc:sldMk cId="41388089" sldId="2147482143"/>
            <ac:spMk id="22" creationId="{8EB4921B-71E2-9000-DB0E-A1227B040D02}"/>
          </ac:spMkLst>
        </pc:spChg>
        <pc:spChg chg="del mod topLvl modVis">
          <ac:chgData name="Jenalle Huang" userId="2cf21d77-d186-4a5f-a9ba-71fd767305aa" providerId="ADAL" clId="{ABFBB6F5-A985-474D-9851-2BBD7397DA07}" dt="2024-04-29T15:28:56.572" v="1953"/>
          <ac:spMkLst>
            <pc:docMk/>
            <pc:sldMk cId="41388089" sldId="2147482143"/>
            <ac:spMk id="23" creationId="{687F2B58-446D-08D5-E185-0C669F961088}"/>
          </ac:spMkLst>
        </pc:spChg>
        <pc:spChg chg="mod topLvl modVis">
          <ac:chgData name="Jenalle Huang" userId="2cf21d77-d186-4a5f-a9ba-71fd767305aa" providerId="ADAL" clId="{ABFBB6F5-A985-474D-9851-2BBD7397DA07}" dt="2024-04-29T15:29:03.928" v="1961" actId="255"/>
          <ac:spMkLst>
            <pc:docMk/>
            <pc:sldMk cId="41388089" sldId="2147482143"/>
            <ac:spMk id="24" creationId="{9F96C04C-88EC-9F26-A81E-2BE145418568}"/>
          </ac:spMkLst>
        </pc:spChg>
        <pc:spChg chg="del mod topLvl modVis">
          <ac:chgData name="Jenalle Huang" userId="2cf21d77-d186-4a5f-a9ba-71fd767305aa" providerId="ADAL" clId="{ABFBB6F5-A985-474D-9851-2BBD7397DA07}" dt="2024-04-29T15:28:56.559" v="1939"/>
          <ac:spMkLst>
            <pc:docMk/>
            <pc:sldMk cId="41388089" sldId="2147482143"/>
            <ac:spMk id="25" creationId="{2E5B3F43-6239-6803-4E6D-705C9118215D}"/>
          </ac:spMkLst>
        </pc:spChg>
        <pc:spChg chg="del mod topLvl modVis">
          <ac:chgData name="Jenalle Huang" userId="2cf21d77-d186-4a5f-a9ba-71fd767305aa" providerId="ADAL" clId="{ABFBB6F5-A985-474D-9851-2BBD7397DA07}" dt="2024-04-29T15:28:56.570" v="1943"/>
          <ac:spMkLst>
            <pc:docMk/>
            <pc:sldMk cId="41388089" sldId="2147482143"/>
            <ac:spMk id="26" creationId="{A4FCC3A1-FD1A-E90A-A99B-353194BF031E}"/>
          </ac:spMkLst>
        </pc:spChg>
        <pc:spChg chg="mod ord">
          <ac:chgData name="Jenalle Huang" userId="2cf21d77-d186-4a5f-a9ba-71fd767305aa" providerId="ADAL" clId="{ABFBB6F5-A985-474D-9851-2BBD7397DA07}" dt="2024-04-29T15:31:07.927" v="1996" actId="947"/>
          <ac:spMkLst>
            <pc:docMk/>
            <pc:sldMk cId="41388089" sldId="2147482143"/>
            <ac:spMk id="27" creationId="{DC0663A4-F8F2-843B-CE10-270B4507A5B5}"/>
          </ac:spMkLst>
        </pc:spChg>
        <pc:spChg chg="del mod topLvl modVis">
          <ac:chgData name="Jenalle Huang" userId="2cf21d77-d186-4a5f-a9ba-71fd767305aa" providerId="ADAL" clId="{ABFBB6F5-A985-474D-9851-2BBD7397DA07}" dt="2024-04-29T15:28:56.572" v="1947"/>
          <ac:spMkLst>
            <pc:docMk/>
            <pc:sldMk cId="41388089" sldId="2147482143"/>
            <ac:spMk id="30" creationId="{72FBB5B2-B8AA-E5FD-A6BF-C7F79EF39772}"/>
          </ac:spMkLst>
        </pc:spChg>
        <pc:spChg chg="del mod topLvl modVis">
          <ac:chgData name="Jenalle Huang" userId="2cf21d77-d186-4a5f-a9ba-71fd767305aa" providerId="ADAL" clId="{ABFBB6F5-A985-474D-9851-2BBD7397DA07}" dt="2024-04-29T15:28:56.572" v="1951"/>
          <ac:spMkLst>
            <pc:docMk/>
            <pc:sldMk cId="41388089" sldId="2147482143"/>
            <ac:spMk id="31" creationId="{9A021CE2-E518-409B-1D72-AA9F3F21FB32}"/>
          </ac:spMkLst>
        </pc:spChg>
        <pc:spChg chg="add mod modVis">
          <ac:chgData name="Jenalle Huang" userId="2cf21d77-d186-4a5f-a9ba-71fd767305aa" providerId="ADAL" clId="{ABFBB6F5-A985-474D-9851-2BBD7397DA07}" dt="2024-04-29T15:31:07.941" v="2002"/>
          <ac:spMkLst>
            <pc:docMk/>
            <pc:sldMk cId="41388089" sldId="2147482143"/>
            <ac:spMk id="34" creationId="{1727843E-7AA6-ACB1-AA9A-266EB0035C9A}"/>
          </ac:spMkLst>
        </pc:spChg>
        <pc:spChg chg="mod ord">
          <ac:chgData name="Jenalle Huang" userId="2cf21d77-d186-4a5f-a9ba-71fd767305aa" providerId="ADAL" clId="{ABFBB6F5-A985-474D-9851-2BBD7397DA07}" dt="2024-04-29T15:35:00.421" v="2147" actId="14100"/>
          <ac:spMkLst>
            <pc:docMk/>
            <pc:sldMk cId="41388089" sldId="2147482143"/>
            <ac:spMk id="35" creationId="{443C67ED-5C52-A0CB-E9FC-285EEAE684C4}"/>
          </ac:spMkLst>
        </pc:spChg>
        <pc:spChg chg="mod ord">
          <ac:chgData name="Jenalle Huang" userId="2cf21d77-d186-4a5f-a9ba-71fd767305aa" providerId="ADAL" clId="{ABFBB6F5-A985-474D-9851-2BBD7397DA07}" dt="2024-04-29T15:28:43.909" v="1896"/>
          <ac:spMkLst>
            <pc:docMk/>
            <pc:sldMk cId="41388089" sldId="2147482143"/>
            <ac:spMk id="36" creationId="{9FABA6BA-6FF4-6320-C263-C8D5D7F6E850}"/>
          </ac:spMkLst>
        </pc:spChg>
        <pc:spChg chg="mod ord">
          <ac:chgData name="Jenalle Huang" userId="2cf21d77-d186-4a5f-a9ba-71fd767305aa" providerId="ADAL" clId="{ABFBB6F5-A985-474D-9851-2BBD7397DA07}" dt="2024-04-29T15:34:50.636" v="2144" actId="20577"/>
          <ac:spMkLst>
            <pc:docMk/>
            <pc:sldMk cId="41388089" sldId="2147482143"/>
            <ac:spMk id="37" creationId="{688A1446-40AF-7113-8F0E-E13D9D2C5F4D}"/>
          </ac:spMkLst>
        </pc:spChg>
        <pc:spChg chg="add del mod modVis">
          <ac:chgData name="Jenalle Huang" userId="2cf21d77-d186-4a5f-a9ba-71fd767305aa" providerId="ADAL" clId="{ABFBB6F5-A985-474D-9851-2BBD7397DA07}" dt="2024-04-29T15:31:22.824" v="2047"/>
          <ac:spMkLst>
            <pc:docMk/>
            <pc:sldMk cId="41388089" sldId="2147482143"/>
            <ac:spMk id="39" creationId="{F0D4F406-8CB8-D600-61CF-176C85C3BAD2}"/>
          </ac:spMkLst>
        </pc:spChg>
        <pc:spChg chg="mod ord">
          <ac:chgData name="Jenalle Huang" userId="2cf21d77-d186-4a5f-a9ba-71fd767305aa" providerId="ADAL" clId="{ABFBB6F5-A985-474D-9851-2BBD7397DA07}" dt="2024-04-29T15:32:13.378" v="2054" actId="15"/>
          <ac:spMkLst>
            <pc:docMk/>
            <pc:sldMk cId="41388089" sldId="2147482143"/>
            <ac:spMk id="40" creationId="{7FD7B117-E292-D6F8-992F-F1AD52BCDE91}"/>
          </ac:spMkLst>
        </pc:spChg>
        <pc:grpChg chg="add del mod modVis">
          <ac:chgData name="Jenalle Huang" userId="2cf21d77-d186-4a5f-a9ba-71fd767305aa" providerId="ADAL" clId="{ABFBB6F5-A985-474D-9851-2BBD7397DA07}" dt="2024-04-29T15:28:56.559" v="1929"/>
          <ac:grpSpMkLst>
            <pc:docMk/>
            <pc:sldMk cId="41388089" sldId="2147482143"/>
            <ac:grpSpMk id="12" creationId="{BB0073FB-7509-3CE4-AD47-F2A9437280FC}"/>
          </ac:grpSpMkLst>
        </pc:grpChg>
        <pc:grpChg chg="mod ord">
          <ac:chgData name="Jenalle Huang" userId="2cf21d77-d186-4a5f-a9ba-71fd767305aa" providerId="ADAL" clId="{ABFBB6F5-A985-474D-9851-2BBD7397DA07}" dt="2024-04-29T15:28:43.909" v="1890"/>
          <ac:grpSpMkLst>
            <pc:docMk/>
            <pc:sldMk cId="41388089" sldId="2147482143"/>
            <ac:grpSpMk id="16" creationId="{26F4F9C3-7C65-0D98-A1EE-25F52568102C}"/>
          </ac:grpSpMkLst>
        </pc:grpChg>
        <pc:grpChg chg="mod ord">
          <ac:chgData name="Jenalle Huang" userId="2cf21d77-d186-4a5f-a9ba-71fd767305aa" providerId="ADAL" clId="{ABFBB6F5-A985-474D-9851-2BBD7397DA07}" dt="2024-04-29T15:28:43.909" v="1892"/>
          <ac:grpSpMkLst>
            <pc:docMk/>
            <pc:sldMk cId="41388089" sldId="2147482143"/>
            <ac:grpSpMk id="28" creationId="{A0C9EABC-A87F-6E9B-F987-0ACFEB74AD6C}"/>
          </ac:grpSpMkLst>
        </pc:grpChg>
        <pc:grpChg chg="add mod">
          <ac:chgData name="Jenalle Huang" userId="2cf21d77-d186-4a5f-a9ba-71fd767305aa" providerId="ADAL" clId="{ABFBB6F5-A985-474D-9851-2BBD7397DA07}" dt="2024-04-29T15:29:13.211" v="1963" actId="1076"/>
          <ac:grpSpMkLst>
            <pc:docMk/>
            <pc:sldMk cId="41388089" sldId="2147482143"/>
            <ac:grpSpMk id="33" creationId="{5EE7F932-19FE-62B4-F2E7-494C5A9E6011}"/>
          </ac:grpSpMkLst>
        </pc:grpChg>
        <pc:graphicFrameChg chg="mod">
          <ac:chgData name="Jenalle Huang" userId="2cf21d77-d186-4a5f-a9ba-71fd767305aa" providerId="ADAL" clId="{ABFBB6F5-A985-474D-9851-2BBD7397DA07}" dt="2024-04-29T15:31:22.826" v="2049"/>
          <ac:graphicFrameMkLst>
            <pc:docMk/>
            <pc:sldMk cId="41388089" sldId="2147482143"/>
            <ac:graphicFrameMk id="6" creationId="{0498ACB8-85D7-0B91-1E81-62625D92EC8F}"/>
          </ac:graphicFrameMkLst>
        </pc:graphicFrameChg>
        <pc:cxnChg chg="mod ord">
          <ac:chgData name="Jenalle Huang" userId="2cf21d77-d186-4a5f-a9ba-71fd767305aa" providerId="ADAL" clId="{ABFBB6F5-A985-474D-9851-2BBD7397DA07}" dt="2024-04-29T15:31:16.770" v="2004" actId="14100"/>
          <ac:cxnSpMkLst>
            <pc:docMk/>
            <pc:sldMk cId="41388089" sldId="2147482143"/>
            <ac:cxnSpMk id="5" creationId="{523C8ACE-11B3-C2AC-82ED-087651D48175}"/>
          </ac:cxnSpMkLst>
        </pc:cxnChg>
      </pc:sldChg>
      <pc:sldChg chg="del">
        <pc:chgData name="Jenalle Huang" userId="2cf21d77-d186-4a5f-a9ba-71fd767305aa" providerId="ADAL" clId="{ABFBB6F5-A985-474D-9851-2BBD7397DA07}" dt="2024-04-29T14:29:48.131" v="103" actId="47"/>
        <pc:sldMkLst>
          <pc:docMk/>
          <pc:sldMk cId="2080379651" sldId="2147482143"/>
        </pc:sldMkLst>
      </pc:sldChg>
      <pc:sldChg chg="modSp add del mod">
        <pc:chgData name="Jenalle Huang" userId="2cf21d77-d186-4a5f-a9ba-71fd767305aa" providerId="ADAL" clId="{ABFBB6F5-A985-474D-9851-2BBD7397DA07}" dt="2024-04-29T15:24:47.791" v="1685" actId="2696"/>
        <pc:sldMkLst>
          <pc:docMk/>
          <pc:sldMk cId="2677760542" sldId="2147482144"/>
        </pc:sldMkLst>
        <pc:spChg chg="mod replST">
          <ac:chgData name="Jenalle Huang" userId="2cf21d77-d186-4a5f-a9ba-71fd767305aa" providerId="ADAL" clId="{ABFBB6F5-A985-474D-9851-2BBD7397DA07}" dt="2024-04-29T15:24:43.333" v="1680"/>
          <ac:spMkLst>
            <pc:docMk/>
            <pc:sldMk cId="2677760542" sldId="2147482144"/>
            <ac:spMk id="2" creationId="{1B7D619A-4342-260B-DAD0-02608F13222B}"/>
          </ac:spMkLst>
        </pc:spChg>
        <pc:spChg chg="mod replST">
          <ac:chgData name="Jenalle Huang" userId="2cf21d77-d186-4a5f-a9ba-71fd767305aa" providerId="ADAL" clId="{ABFBB6F5-A985-474D-9851-2BBD7397DA07}" dt="2024-04-29T15:24:43.333" v="1682"/>
          <ac:spMkLst>
            <pc:docMk/>
            <pc:sldMk cId="2677760542" sldId="2147482144"/>
            <ac:spMk id="3" creationId="{5D8A2D27-CA57-D611-9BF5-545CB4864228}"/>
          </ac:spMkLst>
        </pc:spChg>
        <pc:spChg chg="mod replST">
          <ac:chgData name="Jenalle Huang" userId="2cf21d77-d186-4a5f-a9ba-71fd767305aa" providerId="ADAL" clId="{ABFBB6F5-A985-474D-9851-2BBD7397DA07}" dt="2024-04-29T15:24:43.333" v="1684"/>
          <ac:spMkLst>
            <pc:docMk/>
            <pc:sldMk cId="2677760542" sldId="2147482144"/>
            <ac:spMk id="4" creationId="{2E9032BB-C081-0E2B-9D3B-B5ADD9F84D33}"/>
          </ac:spMkLst>
        </pc:spChg>
      </pc:sldChg>
      <pc:sldChg chg="del">
        <pc:chgData name="Jenalle Huang" userId="2cf21d77-d186-4a5f-a9ba-71fd767305aa" providerId="ADAL" clId="{ABFBB6F5-A985-474D-9851-2BBD7397DA07}" dt="2024-04-29T14:29:48.341" v="104" actId="47"/>
        <pc:sldMkLst>
          <pc:docMk/>
          <pc:sldMk cId="4173546143" sldId="2147482144"/>
        </pc:sldMkLst>
      </pc:sldChg>
      <pc:sldChg chg="del">
        <pc:chgData name="Jenalle Huang" userId="2cf21d77-d186-4a5f-a9ba-71fd767305aa" providerId="ADAL" clId="{ABFBB6F5-A985-474D-9851-2BBD7397DA07}" dt="2024-04-29T14:29:48.668" v="105" actId="47"/>
        <pc:sldMkLst>
          <pc:docMk/>
          <pc:sldMk cId="94371682" sldId="214748214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4BC41E-EAC0-4D88-BA59-21A53C68F870}"/>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0B5C4BB-B13C-4942-8E14-023ED14A3DB8}"/>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A6BD5B6C-20AF-4F0F-889A-7AADC7535123}" type="datetime3">
              <a:rPr lang="en-US" smtClean="0"/>
              <a:t>8 May 2024</a:t>
            </a:fld>
            <a:endParaRPr lang="en-US"/>
          </a:p>
        </p:txBody>
      </p:sp>
      <p:sp>
        <p:nvSpPr>
          <p:cNvPr id="4" name="Footer Placeholder 3">
            <a:extLst>
              <a:ext uri="{FF2B5EF4-FFF2-40B4-BE49-F238E27FC236}">
                <a16:creationId xmlns:a16="http://schemas.microsoft.com/office/drawing/2014/main" id="{78221145-1027-4A39-B15A-DD84A26C2039}"/>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A147719-50F5-4089-8123-86F5AF9C8847}"/>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D2610F73-99D1-48E7-A408-B5EB5C8393F8}" type="slidenum">
              <a:rPr lang="en-US" smtClean="0"/>
              <a:t>‹#›</a:t>
            </a:fld>
            <a:endParaRPr lang="en-US"/>
          </a:p>
        </p:txBody>
      </p:sp>
    </p:spTree>
    <p:extLst>
      <p:ext uri="{BB962C8B-B14F-4D97-AF65-F5344CB8AC3E}">
        <p14:creationId xmlns:p14="http://schemas.microsoft.com/office/powerpoint/2010/main" val="247319651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14400" tIns="47114" rIns="94229" bIns="47114" rtlCol="0"/>
          <a:lstStyle>
            <a:lvl1pPr algn="l">
              <a:defRPr sz="900">
                <a:latin typeface="+mn-lt"/>
                <a:cs typeface="Arial" panose="020B0604020202020204" pitchFamily="34" charset="0"/>
              </a:defRPr>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14400" bIns="47114" rtlCol="0"/>
          <a:lstStyle>
            <a:lvl1pPr algn="r">
              <a:defRPr sz="900">
                <a:latin typeface="+mn-lt"/>
                <a:cs typeface="Arial" panose="020B0604020202020204" pitchFamily="34" charset="0"/>
              </a:defRPr>
            </a:lvl1pPr>
          </a:lstStyle>
          <a:p>
            <a:fld id="{1DF34805-1F01-4BDA-A8CA-FCEA2B4BC8D0}" type="datetime3">
              <a:rPr lang="en-US" smtClean="0"/>
              <a:pPr/>
              <a:t>8 May 2024</a:t>
            </a:fld>
            <a:endParaRPr lang="en-US"/>
          </a:p>
        </p:txBody>
      </p:sp>
      <p:sp>
        <p:nvSpPr>
          <p:cNvPr id="4" name="Slide Image Placeholder 3"/>
          <p:cNvSpPr>
            <a:spLocks noGrp="1" noRot="1" noChangeAspect="1"/>
          </p:cNvSpPr>
          <p:nvPr>
            <p:ph type="sldImg" idx="2"/>
          </p:nvPr>
        </p:nvSpPr>
        <p:spPr>
          <a:xfrm>
            <a:off x="735013" y="563563"/>
            <a:ext cx="5632450" cy="3168650"/>
          </a:xfrm>
          <a:prstGeom prst="rect">
            <a:avLst/>
          </a:prstGeom>
          <a:noFill/>
          <a:ln w="6350">
            <a:solidFill>
              <a:prstClr val="black"/>
            </a:solidFill>
          </a:ln>
        </p:spPr>
        <p:txBody>
          <a:bodyPr vert="horz" lIns="94229" tIns="47114" rIns="94229" bIns="47114" rtlCol="0" anchor="ctr"/>
          <a:lstStyle/>
          <a:p>
            <a:endParaRPr lang="en-US"/>
          </a:p>
        </p:txBody>
      </p:sp>
      <p:sp>
        <p:nvSpPr>
          <p:cNvPr id="6" name="Footer Placeholder 5"/>
          <p:cNvSpPr>
            <a:spLocks noGrp="1"/>
          </p:cNvSpPr>
          <p:nvPr>
            <p:ph type="ftr" sz="quarter" idx="4"/>
          </p:nvPr>
        </p:nvSpPr>
        <p:spPr>
          <a:xfrm>
            <a:off x="0" y="8917422"/>
            <a:ext cx="3077739" cy="471053"/>
          </a:xfrm>
          <a:prstGeom prst="rect">
            <a:avLst/>
          </a:prstGeom>
        </p:spPr>
        <p:txBody>
          <a:bodyPr vert="horz" lIns="914400" tIns="47114" rIns="94229" bIns="47114" rtlCol="0" anchor="b"/>
          <a:lstStyle>
            <a:lvl1pPr algn="l">
              <a:defRPr sz="900">
                <a:latin typeface="+mn-lt"/>
                <a:cs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14400" bIns="47114" rtlCol="0" anchor="b"/>
          <a:lstStyle>
            <a:lvl1pPr algn="r">
              <a:defRPr sz="900">
                <a:latin typeface="+mn-lt"/>
                <a:cs typeface="Arial" panose="020B0604020202020204" pitchFamily="34" charset="0"/>
              </a:defRPr>
            </a:lvl1pPr>
          </a:lstStyle>
          <a:p>
            <a:fld id="{CF5EBCF4-26FC-4F76-8DA1-52FDDC328D44}" type="slidenum">
              <a:rPr lang="en-US" smtClean="0"/>
              <a:pPr/>
              <a:t>‹#›</a:t>
            </a:fld>
            <a:endParaRPr lang="en-US"/>
          </a:p>
        </p:txBody>
      </p:sp>
      <p:sp>
        <p:nvSpPr>
          <p:cNvPr id="9" name="Notes Placeholder 8">
            <a:extLst>
              <a:ext uri="{FF2B5EF4-FFF2-40B4-BE49-F238E27FC236}">
                <a16:creationId xmlns:a16="http://schemas.microsoft.com/office/drawing/2014/main" id="{0CB7C52D-12F1-4B27-95B4-DB01358D59B9}"/>
              </a:ext>
            </a:extLst>
          </p:cNvPr>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0066646"/>
      </p:ext>
    </p:extLst>
  </p:cSld>
  <p:clrMap bg1="lt1" tx1="dk1" bg2="lt2" tx2="dk2" accent1="accent1" accent2="accent2" accent3="accent3" accent4="accent4" accent5="accent5" accent6="accent6" hlink="hlink" folHlink="folHlink"/>
  <p:hf hdr="0" ftr="0"/>
  <p:notesStyle>
    <a:lvl1pPr marL="0" algn="l" defTabSz="914400" rtl="0" eaLnBrk="1" latinLnBrk="0" hangingPunct="1">
      <a:lnSpc>
        <a:spcPct val="100000"/>
      </a:lnSpc>
      <a:spcBef>
        <a:spcPts val="400"/>
      </a:spcBef>
      <a:spcAft>
        <a:spcPts val="400"/>
      </a:spcAft>
      <a:defRPr lang="en-US" sz="1100" kern="1200">
        <a:solidFill>
          <a:schemeClr val="tx1"/>
        </a:solidFill>
        <a:latin typeface="+mn-lt"/>
        <a:ea typeface="+mn-ea"/>
        <a:cs typeface="Arial" panose="020B0604020202020204" pitchFamily="34" charset="0"/>
      </a:defRPr>
    </a:lvl1pPr>
    <a:lvl2pPr marL="171450" indent="-171450" algn="l" defTabSz="914400" rtl="0" eaLnBrk="1" latinLnBrk="0" hangingPunct="1">
      <a:buFont typeface="Wingdings" panose="05000000000000000000" pitchFamily="2" charset="2"/>
      <a:buChar char=""/>
      <a:defRPr lang="en-US" sz="1100" kern="1200">
        <a:solidFill>
          <a:schemeClr val="tx1"/>
        </a:solidFill>
        <a:latin typeface="+mn-lt"/>
        <a:ea typeface="+mn-ea"/>
        <a:cs typeface="+mn-cs"/>
      </a:defRPr>
    </a:lvl2pPr>
    <a:lvl3pPr marL="400050" indent="-171450" algn="l" defTabSz="914400" rtl="0" eaLnBrk="1" latinLnBrk="0" hangingPunct="1">
      <a:buFont typeface="Arial" panose="020B0604020202020204" pitchFamily="34" charset="0"/>
      <a:buChar char="―"/>
      <a:defRPr lang="en-US" sz="1100" kern="1200">
        <a:solidFill>
          <a:schemeClr val="tx1"/>
        </a:solidFill>
        <a:latin typeface="+mn-lt"/>
        <a:ea typeface="+mn-ea"/>
        <a:cs typeface="+mn-cs"/>
      </a:defRPr>
    </a:lvl3pPr>
    <a:lvl4pPr marL="579437" indent="-171450" algn="l" defTabSz="914400" rtl="0" eaLnBrk="1" latinLnBrk="0" hangingPunct="1">
      <a:buFont typeface="Arial" panose="020B0604020202020204" pitchFamily="34" charset="0"/>
      <a:buChar char="»"/>
      <a:defRPr lang="en-US" sz="1100" kern="1200">
        <a:solidFill>
          <a:schemeClr val="tx1"/>
        </a:solidFill>
        <a:latin typeface="+mn-lt"/>
        <a:ea typeface="+mn-ea"/>
        <a:cs typeface="+mn-cs"/>
      </a:defRPr>
    </a:lvl4pPr>
    <a:lvl5pPr marL="750887" indent="-171450" algn="l" defTabSz="914400" rtl="0" eaLnBrk="1" latinLnBrk="0" hangingPunct="1">
      <a:buFont typeface="Arial" panose="020B0604020202020204" pitchFamily="34" charset="0"/>
      <a:buChar char="›"/>
      <a:defRPr lang="en-US"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1DF34805-1F01-4BDA-A8CA-FCEA2B4BC8D0}" type="datetime3">
              <a:rPr lang="en-US" smtClean="0"/>
              <a:pPr/>
              <a:t>8 May 2024</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2</a:t>
            </a:fld>
            <a:endParaRPr lang="en-US"/>
          </a:p>
        </p:txBody>
      </p:sp>
    </p:spTree>
    <p:extLst>
      <p:ext uri="{BB962C8B-B14F-4D97-AF65-F5344CB8AC3E}">
        <p14:creationId xmlns:p14="http://schemas.microsoft.com/office/powerpoint/2010/main" val="3634329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F34805-1F01-4BDA-A8CA-FCEA2B4BC8D0}" type="datetime3">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 May 2024</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705820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1DF34805-1F01-4BDA-A8CA-FCEA2B4BC8D0}" type="datetime3">
              <a:rPr lang="en-US" smtClean="0"/>
              <a:pPr/>
              <a:t>8 May 2024</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4</a:t>
            </a:fld>
            <a:endParaRPr lang="en-US"/>
          </a:p>
        </p:txBody>
      </p:sp>
    </p:spTree>
    <p:extLst>
      <p:ext uri="{BB962C8B-B14F-4D97-AF65-F5344CB8AC3E}">
        <p14:creationId xmlns:p14="http://schemas.microsoft.com/office/powerpoint/2010/main" val="2208805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Calibri"/>
              <a:buChar char="-"/>
            </a:pPr>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33F2F7-E4A2-4182-A188-9872C629F8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418455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30.xml"/><Relationship Id="rId13" Type="http://schemas.openxmlformats.org/officeDocument/2006/relationships/image" Target="../media/image4.emf"/><Relationship Id="rId3" Type="http://schemas.openxmlformats.org/officeDocument/2006/relationships/tags" Target="../tags/tag25.xml"/><Relationship Id="rId7" Type="http://schemas.openxmlformats.org/officeDocument/2006/relationships/tags" Target="../tags/tag29.xml"/><Relationship Id="rId12" Type="http://schemas.openxmlformats.org/officeDocument/2006/relationships/oleObject" Target="../embeddings/oleObject2.bin"/><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image" Target="../media/image3.svg"/><Relationship Id="rId5" Type="http://schemas.openxmlformats.org/officeDocument/2006/relationships/tags" Target="../tags/tag27.xml"/><Relationship Id="rId10" Type="http://schemas.openxmlformats.org/officeDocument/2006/relationships/image" Target="../media/image2.png"/><Relationship Id="rId4" Type="http://schemas.openxmlformats.org/officeDocument/2006/relationships/tags" Target="../tags/tag26.xml"/><Relationship Id="rId9"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tags" Target="../tags/tag93.xml"/><Relationship Id="rId3" Type="http://schemas.openxmlformats.org/officeDocument/2006/relationships/tags" Target="../tags/tag88.xml"/><Relationship Id="rId7" Type="http://schemas.openxmlformats.org/officeDocument/2006/relationships/tags" Target="../tags/tag92.xml"/><Relationship Id="rId12" Type="http://schemas.openxmlformats.org/officeDocument/2006/relationships/image" Target="../media/image6.emf"/><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oleObject" Target="../embeddings/oleObject9.bin"/><Relationship Id="rId5" Type="http://schemas.openxmlformats.org/officeDocument/2006/relationships/tags" Target="../tags/tag90.xml"/><Relationship Id="rId10" Type="http://schemas.openxmlformats.org/officeDocument/2006/relationships/slideMaster" Target="../slideMasters/slideMaster1.xml"/><Relationship Id="rId4" Type="http://schemas.openxmlformats.org/officeDocument/2006/relationships/tags" Target="../tags/tag89.xml"/><Relationship Id="rId9" Type="http://schemas.openxmlformats.org/officeDocument/2006/relationships/tags" Target="../tags/tag94.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102.xml"/><Relationship Id="rId3" Type="http://schemas.openxmlformats.org/officeDocument/2006/relationships/tags" Target="../tags/tag97.xml"/><Relationship Id="rId7" Type="http://schemas.openxmlformats.org/officeDocument/2006/relationships/tags" Target="../tags/tag101.xml"/><Relationship Id="rId12" Type="http://schemas.openxmlformats.org/officeDocument/2006/relationships/image" Target="../media/image1.emf"/><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tags" Target="../tags/tag100.xml"/><Relationship Id="rId11" Type="http://schemas.openxmlformats.org/officeDocument/2006/relationships/oleObject" Target="../embeddings/oleObject10.bin"/><Relationship Id="rId5" Type="http://schemas.openxmlformats.org/officeDocument/2006/relationships/tags" Target="../tags/tag99.xml"/><Relationship Id="rId10" Type="http://schemas.openxmlformats.org/officeDocument/2006/relationships/slideMaster" Target="../slideMasters/slideMaster1.xml"/><Relationship Id="rId4" Type="http://schemas.openxmlformats.org/officeDocument/2006/relationships/tags" Target="../tags/tag98.xml"/><Relationship Id="rId9" Type="http://schemas.openxmlformats.org/officeDocument/2006/relationships/tags" Target="../tags/tag103.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slideMaster" Target="../slideMasters/slideMaster1.xml"/><Relationship Id="rId5" Type="http://schemas.openxmlformats.org/officeDocument/2006/relationships/tags" Target="../tags/tag108.xml"/><Relationship Id="rId4" Type="http://schemas.openxmlformats.org/officeDocument/2006/relationships/tags" Target="../tags/tag107.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 Id="rId5" Type="http://schemas.openxmlformats.org/officeDocument/2006/relationships/slideMaster" Target="../slideMasters/slideMaster1.xml"/><Relationship Id="rId4" Type="http://schemas.openxmlformats.org/officeDocument/2006/relationships/tags" Target="../tags/tag112.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tags" Target="../tags/tag115.xml"/><Relationship Id="rId7" Type="http://schemas.openxmlformats.org/officeDocument/2006/relationships/image" Target="../media/image7.png"/><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image" Target="../media/image4.emf"/><Relationship Id="rId5" Type="http://schemas.openxmlformats.org/officeDocument/2006/relationships/oleObject" Target="../embeddings/oleObject11.bin"/><Relationship Id="rId4"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144.xml"/><Relationship Id="rId13" Type="http://schemas.openxmlformats.org/officeDocument/2006/relationships/image" Target="../media/image4.emf"/><Relationship Id="rId3" Type="http://schemas.openxmlformats.org/officeDocument/2006/relationships/tags" Target="../tags/tag139.xml"/><Relationship Id="rId7" Type="http://schemas.openxmlformats.org/officeDocument/2006/relationships/tags" Target="../tags/tag143.xml"/><Relationship Id="rId12" Type="http://schemas.openxmlformats.org/officeDocument/2006/relationships/oleObject" Target="../embeddings/oleObject13.bin"/><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tags" Target="../tags/tag142.xml"/><Relationship Id="rId11" Type="http://schemas.openxmlformats.org/officeDocument/2006/relationships/image" Target="../media/image3.svg"/><Relationship Id="rId5" Type="http://schemas.openxmlformats.org/officeDocument/2006/relationships/tags" Target="../tags/tag141.xml"/><Relationship Id="rId10" Type="http://schemas.openxmlformats.org/officeDocument/2006/relationships/image" Target="../media/image2.png"/><Relationship Id="rId4" Type="http://schemas.openxmlformats.org/officeDocument/2006/relationships/tags" Target="../tags/tag140.xml"/><Relationship Id="rId9"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47.xml"/><Relationship Id="rId7" Type="http://schemas.openxmlformats.org/officeDocument/2006/relationships/tags" Target="../tags/tag151.xml"/><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tags" Target="../tags/tag150.xml"/><Relationship Id="rId5" Type="http://schemas.openxmlformats.org/officeDocument/2006/relationships/tags" Target="../tags/tag149.xml"/><Relationship Id="rId10" Type="http://schemas.openxmlformats.org/officeDocument/2006/relationships/image" Target="../media/image1.emf"/><Relationship Id="rId4" Type="http://schemas.openxmlformats.org/officeDocument/2006/relationships/tags" Target="../tags/tag148.xml"/><Relationship Id="rId9" Type="http://schemas.openxmlformats.org/officeDocument/2006/relationships/oleObject" Target="../embeddings/oleObject14.bin"/></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tags" Target="../tags/tag152.xml"/><Relationship Id="rId5" Type="http://schemas.openxmlformats.org/officeDocument/2006/relationships/slideMaster" Target="../slideMasters/slideMaster2.xml"/><Relationship Id="rId4" Type="http://schemas.openxmlformats.org/officeDocument/2006/relationships/tags" Target="../tags/tag155.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tags" Target="../tags/tag156.xml"/><Relationship Id="rId5" Type="http://schemas.openxmlformats.org/officeDocument/2006/relationships/slideMaster" Target="../slideMasters/slideMaster2.xml"/><Relationship Id="rId4" Type="http://schemas.openxmlformats.org/officeDocument/2006/relationships/tags" Target="../tags/tag159.xml"/></Relationships>
</file>

<file path=ppt/slideLayouts/_rels/slideLayout19.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tags" Target="../tags/tag162.xml"/><Relationship Id="rId7" Type="http://schemas.openxmlformats.org/officeDocument/2006/relationships/slideMaster" Target="../slideMasters/slideMaster2.xml"/><Relationship Id="rId2" Type="http://schemas.openxmlformats.org/officeDocument/2006/relationships/tags" Target="../tags/tag161.xml"/><Relationship Id="rId1" Type="http://schemas.openxmlformats.org/officeDocument/2006/relationships/tags" Target="../tags/tag160.xml"/><Relationship Id="rId6" Type="http://schemas.openxmlformats.org/officeDocument/2006/relationships/tags" Target="../tags/tag165.xml"/><Relationship Id="rId5" Type="http://schemas.openxmlformats.org/officeDocument/2006/relationships/tags" Target="../tags/tag164.xml"/><Relationship Id="rId4" Type="http://schemas.openxmlformats.org/officeDocument/2006/relationships/tags" Target="../tags/tag163.xml"/><Relationship Id="rId9" Type="http://schemas.openxmlformats.org/officeDocument/2006/relationships/image" Target="../media/image5.emf"/></Relationships>
</file>

<file path=ppt/slideLayouts/_rels/slideLayout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3.xml"/><Relationship Id="rId7" Type="http://schemas.openxmlformats.org/officeDocument/2006/relationships/tags" Target="../tags/tag37.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5" Type="http://schemas.openxmlformats.org/officeDocument/2006/relationships/tags" Target="../tags/tag35.xml"/><Relationship Id="rId10" Type="http://schemas.openxmlformats.org/officeDocument/2006/relationships/image" Target="../media/image1.emf"/><Relationship Id="rId4" Type="http://schemas.openxmlformats.org/officeDocument/2006/relationships/tags" Target="../tags/tag34.xml"/><Relationship Id="rId9"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68.xml"/><Relationship Id="rId7" Type="http://schemas.openxmlformats.org/officeDocument/2006/relationships/tags" Target="../tags/tag172.xml"/><Relationship Id="rId2" Type="http://schemas.openxmlformats.org/officeDocument/2006/relationships/tags" Target="../tags/tag167.xml"/><Relationship Id="rId1" Type="http://schemas.openxmlformats.org/officeDocument/2006/relationships/tags" Target="../tags/tag166.xml"/><Relationship Id="rId6" Type="http://schemas.openxmlformats.org/officeDocument/2006/relationships/tags" Target="../tags/tag171.xml"/><Relationship Id="rId5" Type="http://schemas.openxmlformats.org/officeDocument/2006/relationships/tags" Target="../tags/tag170.xml"/><Relationship Id="rId10" Type="http://schemas.openxmlformats.org/officeDocument/2006/relationships/image" Target="../media/image5.emf"/><Relationship Id="rId4" Type="http://schemas.openxmlformats.org/officeDocument/2006/relationships/tags" Target="../tags/tag169.xml"/><Relationship Id="rId9" Type="http://schemas.openxmlformats.org/officeDocument/2006/relationships/oleObject" Target="../embeddings/oleObject16.bin"/></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180.xml"/><Relationship Id="rId3" Type="http://schemas.openxmlformats.org/officeDocument/2006/relationships/tags" Target="../tags/tag175.xml"/><Relationship Id="rId7" Type="http://schemas.openxmlformats.org/officeDocument/2006/relationships/tags" Target="../tags/tag179.xml"/><Relationship Id="rId12" Type="http://schemas.openxmlformats.org/officeDocument/2006/relationships/image" Target="../media/image1.emf"/><Relationship Id="rId2" Type="http://schemas.openxmlformats.org/officeDocument/2006/relationships/tags" Target="../tags/tag174.xml"/><Relationship Id="rId1" Type="http://schemas.openxmlformats.org/officeDocument/2006/relationships/tags" Target="../tags/tag173.xml"/><Relationship Id="rId6" Type="http://schemas.openxmlformats.org/officeDocument/2006/relationships/tags" Target="../tags/tag178.xml"/><Relationship Id="rId11" Type="http://schemas.openxmlformats.org/officeDocument/2006/relationships/oleObject" Target="../embeddings/oleObject17.bin"/><Relationship Id="rId5" Type="http://schemas.openxmlformats.org/officeDocument/2006/relationships/tags" Target="../tags/tag177.xml"/><Relationship Id="rId10" Type="http://schemas.openxmlformats.org/officeDocument/2006/relationships/slideMaster" Target="../slideMasters/slideMaster2.xml"/><Relationship Id="rId4" Type="http://schemas.openxmlformats.org/officeDocument/2006/relationships/tags" Target="../tags/tag176.xml"/><Relationship Id="rId9" Type="http://schemas.openxmlformats.org/officeDocument/2006/relationships/tags" Target="../tags/tag181.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189.xml"/><Relationship Id="rId3" Type="http://schemas.openxmlformats.org/officeDocument/2006/relationships/tags" Target="../tags/tag184.xml"/><Relationship Id="rId7" Type="http://schemas.openxmlformats.org/officeDocument/2006/relationships/tags" Target="../tags/tag188.xml"/><Relationship Id="rId12" Type="http://schemas.openxmlformats.org/officeDocument/2006/relationships/image" Target="../media/image1.emf"/><Relationship Id="rId2" Type="http://schemas.openxmlformats.org/officeDocument/2006/relationships/tags" Target="../tags/tag183.xml"/><Relationship Id="rId1" Type="http://schemas.openxmlformats.org/officeDocument/2006/relationships/tags" Target="../tags/tag182.xml"/><Relationship Id="rId6" Type="http://schemas.openxmlformats.org/officeDocument/2006/relationships/tags" Target="../tags/tag187.xml"/><Relationship Id="rId11" Type="http://schemas.openxmlformats.org/officeDocument/2006/relationships/oleObject" Target="../embeddings/oleObject18.bin"/><Relationship Id="rId5" Type="http://schemas.openxmlformats.org/officeDocument/2006/relationships/tags" Target="../tags/tag186.xml"/><Relationship Id="rId10" Type="http://schemas.openxmlformats.org/officeDocument/2006/relationships/slideMaster" Target="../slideMasters/slideMaster2.xml"/><Relationship Id="rId4" Type="http://schemas.openxmlformats.org/officeDocument/2006/relationships/tags" Target="../tags/tag185.xml"/><Relationship Id="rId9" Type="http://schemas.openxmlformats.org/officeDocument/2006/relationships/tags" Target="../tags/tag190.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198.xml"/><Relationship Id="rId3" Type="http://schemas.openxmlformats.org/officeDocument/2006/relationships/tags" Target="../tags/tag193.xml"/><Relationship Id="rId7" Type="http://schemas.openxmlformats.org/officeDocument/2006/relationships/tags" Target="../tags/tag197.xml"/><Relationship Id="rId12" Type="http://schemas.openxmlformats.org/officeDocument/2006/relationships/image" Target="../media/image9.emf"/><Relationship Id="rId2" Type="http://schemas.openxmlformats.org/officeDocument/2006/relationships/tags" Target="../tags/tag192.xml"/><Relationship Id="rId1" Type="http://schemas.openxmlformats.org/officeDocument/2006/relationships/tags" Target="../tags/tag191.xml"/><Relationship Id="rId6" Type="http://schemas.openxmlformats.org/officeDocument/2006/relationships/tags" Target="../tags/tag196.xml"/><Relationship Id="rId11" Type="http://schemas.openxmlformats.org/officeDocument/2006/relationships/oleObject" Target="../embeddings/oleObject19.bin"/><Relationship Id="rId5" Type="http://schemas.openxmlformats.org/officeDocument/2006/relationships/tags" Target="../tags/tag195.xml"/><Relationship Id="rId10" Type="http://schemas.openxmlformats.org/officeDocument/2006/relationships/slideMaster" Target="../slideMasters/slideMaster2.xml"/><Relationship Id="rId4" Type="http://schemas.openxmlformats.org/officeDocument/2006/relationships/tags" Target="../tags/tag194.xml"/><Relationship Id="rId9" Type="http://schemas.openxmlformats.org/officeDocument/2006/relationships/tags" Target="../tags/tag199.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207.xml"/><Relationship Id="rId3" Type="http://schemas.openxmlformats.org/officeDocument/2006/relationships/tags" Target="../tags/tag202.xml"/><Relationship Id="rId7" Type="http://schemas.openxmlformats.org/officeDocument/2006/relationships/tags" Target="../tags/tag206.xml"/><Relationship Id="rId12" Type="http://schemas.openxmlformats.org/officeDocument/2006/relationships/image" Target="../media/image1.emf"/><Relationship Id="rId2" Type="http://schemas.openxmlformats.org/officeDocument/2006/relationships/tags" Target="../tags/tag201.xml"/><Relationship Id="rId1" Type="http://schemas.openxmlformats.org/officeDocument/2006/relationships/tags" Target="../tags/tag200.xml"/><Relationship Id="rId6" Type="http://schemas.openxmlformats.org/officeDocument/2006/relationships/tags" Target="../tags/tag205.xml"/><Relationship Id="rId11" Type="http://schemas.openxmlformats.org/officeDocument/2006/relationships/oleObject" Target="../embeddings/oleObject20.bin"/><Relationship Id="rId5" Type="http://schemas.openxmlformats.org/officeDocument/2006/relationships/tags" Target="../tags/tag204.xml"/><Relationship Id="rId10" Type="http://schemas.openxmlformats.org/officeDocument/2006/relationships/slideMaster" Target="../slideMasters/slideMaster2.xml"/><Relationship Id="rId4" Type="http://schemas.openxmlformats.org/officeDocument/2006/relationships/tags" Target="../tags/tag203.xml"/><Relationship Id="rId9" Type="http://schemas.openxmlformats.org/officeDocument/2006/relationships/tags" Target="../tags/tag208.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216.xml"/><Relationship Id="rId3" Type="http://schemas.openxmlformats.org/officeDocument/2006/relationships/tags" Target="../tags/tag211.xml"/><Relationship Id="rId7" Type="http://schemas.openxmlformats.org/officeDocument/2006/relationships/tags" Target="../tags/tag215.xml"/><Relationship Id="rId12" Type="http://schemas.openxmlformats.org/officeDocument/2006/relationships/image" Target="../media/image9.emf"/><Relationship Id="rId2" Type="http://schemas.openxmlformats.org/officeDocument/2006/relationships/tags" Target="../tags/tag210.xml"/><Relationship Id="rId1" Type="http://schemas.openxmlformats.org/officeDocument/2006/relationships/tags" Target="../tags/tag209.xml"/><Relationship Id="rId6" Type="http://schemas.openxmlformats.org/officeDocument/2006/relationships/tags" Target="../tags/tag214.xml"/><Relationship Id="rId11" Type="http://schemas.openxmlformats.org/officeDocument/2006/relationships/oleObject" Target="../embeddings/oleObject21.bin"/><Relationship Id="rId5" Type="http://schemas.openxmlformats.org/officeDocument/2006/relationships/tags" Target="../tags/tag213.xml"/><Relationship Id="rId10" Type="http://schemas.openxmlformats.org/officeDocument/2006/relationships/slideMaster" Target="../slideMasters/slideMaster2.xml"/><Relationship Id="rId4" Type="http://schemas.openxmlformats.org/officeDocument/2006/relationships/tags" Target="../tags/tag212.xml"/><Relationship Id="rId9" Type="http://schemas.openxmlformats.org/officeDocument/2006/relationships/tags" Target="../tags/tag217.xml"/></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225.xml"/><Relationship Id="rId3" Type="http://schemas.openxmlformats.org/officeDocument/2006/relationships/tags" Target="../tags/tag220.xml"/><Relationship Id="rId7" Type="http://schemas.openxmlformats.org/officeDocument/2006/relationships/tags" Target="../tags/tag224.xml"/><Relationship Id="rId12" Type="http://schemas.openxmlformats.org/officeDocument/2006/relationships/image" Target="../media/image9.emf"/><Relationship Id="rId2" Type="http://schemas.openxmlformats.org/officeDocument/2006/relationships/tags" Target="../tags/tag219.xml"/><Relationship Id="rId1" Type="http://schemas.openxmlformats.org/officeDocument/2006/relationships/tags" Target="../tags/tag218.xml"/><Relationship Id="rId6" Type="http://schemas.openxmlformats.org/officeDocument/2006/relationships/tags" Target="../tags/tag223.xml"/><Relationship Id="rId11" Type="http://schemas.openxmlformats.org/officeDocument/2006/relationships/oleObject" Target="../embeddings/oleObject22.bin"/><Relationship Id="rId5" Type="http://schemas.openxmlformats.org/officeDocument/2006/relationships/tags" Target="../tags/tag222.xml"/><Relationship Id="rId10" Type="http://schemas.openxmlformats.org/officeDocument/2006/relationships/slideMaster" Target="../slideMasters/slideMaster2.xml"/><Relationship Id="rId4" Type="http://schemas.openxmlformats.org/officeDocument/2006/relationships/tags" Target="../tags/tag221.xml"/><Relationship Id="rId9" Type="http://schemas.openxmlformats.org/officeDocument/2006/relationships/tags" Target="../tags/tag226.xml"/></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234.xml"/><Relationship Id="rId3" Type="http://schemas.openxmlformats.org/officeDocument/2006/relationships/tags" Target="../tags/tag229.xml"/><Relationship Id="rId7" Type="http://schemas.openxmlformats.org/officeDocument/2006/relationships/tags" Target="../tags/tag233.xml"/><Relationship Id="rId12" Type="http://schemas.openxmlformats.org/officeDocument/2006/relationships/image" Target="../media/image1.emf"/><Relationship Id="rId2" Type="http://schemas.openxmlformats.org/officeDocument/2006/relationships/tags" Target="../tags/tag228.xml"/><Relationship Id="rId1" Type="http://schemas.openxmlformats.org/officeDocument/2006/relationships/tags" Target="../tags/tag227.xml"/><Relationship Id="rId6" Type="http://schemas.openxmlformats.org/officeDocument/2006/relationships/tags" Target="../tags/tag232.xml"/><Relationship Id="rId11" Type="http://schemas.openxmlformats.org/officeDocument/2006/relationships/oleObject" Target="../embeddings/oleObject23.bin"/><Relationship Id="rId5" Type="http://schemas.openxmlformats.org/officeDocument/2006/relationships/tags" Target="../tags/tag231.xml"/><Relationship Id="rId10" Type="http://schemas.openxmlformats.org/officeDocument/2006/relationships/slideMaster" Target="../slideMasters/slideMaster2.xml"/><Relationship Id="rId4" Type="http://schemas.openxmlformats.org/officeDocument/2006/relationships/tags" Target="../tags/tag230.xml"/><Relationship Id="rId9" Type="http://schemas.openxmlformats.org/officeDocument/2006/relationships/tags" Target="../tags/tag235.xml"/></Relationships>
</file>

<file path=ppt/slideLayouts/_rels/slideLayout28.xml.rels><?xml version="1.0" encoding="UTF-8" standalone="yes"?>
<Relationships xmlns="http://schemas.openxmlformats.org/package/2006/relationships"><Relationship Id="rId8" Type="http://schemas.openxmlformats.org/officeDocument/2006/relationships/tags" Target="../tags/tag243.xml"/><Relationship Id="rId3" Type="http://schemas.openxmlformats.org/officeDocument/2006/relationships/tags" Target="../tags/tag238.xml"/><Relationship Id="rId7" Type="http://schemas.openxmlformats.org/officeDocument/2006/relationships/tags" Target="../tags/tag242.xml"/><Relationship Id="rId12" Type="http://schemas.openxmlformats.org/officeDocument/2006/relationships/image" Target="../media/image1.emf"/><Relationship Id="rId2" Type="http://schemas.openxmlformats.org/officeDocument/2006/relationships/tags" Target="../tags/tag237.xml"/><Relationship Id="rId1" Type="http://schemas.openxmlformats.org/officeDocument/2006/relationships/tags" Target="../tags/tag236.xml"/><Relationship Id="rId6" Type="http://schemas.openxmlformats.org/officeDocument/2006/relationships/tags" Target="../tags/tag241.xml"/><Relationship Id="rId11" Type="http://schemas.openxmlformats.org/officeDocument/2006/relationships/oleObject" Target="../embeddings/oleObject24.bin"/><Relationship Id="rId5" Type="http://schemas.openxmlformats.org/officeDocument/2006/relationships/tags" Target="../tags/tag240.xml"/><Relationship Id="rId10" Type="http://schemas.openxmlformats.org/officeDocument/2006/relationships/slideMaster" Target="../slideMasters/slideMaster2.xml"/><Relationship Id="rId4" Type="http://schemas.openxmlformats.org/officeDocument/2006/relationships/tags" Target="../tags/tag239.xml"/><Relationship Id="rId9" Type="http://schemas.openxmlformats.org/officeDocument/2006/relationships/tags" Target="../tags/tag244.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247.xml"/><Relationship Id="rId2" Type="http://schemas.openxmlformats.org/officeDocument/2006/relationships/tags" Target="../tags/tag246.xml"/><Relationship Id="rId1" Type="http://schemas.openxmlformats.org/officeDocument/2006/relationships/tags" Target="../tags/tag245.xml"/><Relationship Id="rId6" Type="http://schemas.openxmlformats.org/officeDocument/2006/relationships/slideMaster" Target="../slideMasters/slideMaster2.xml"/><Relationship Id="rId5" Type="http://schemas.openxmlformats.org/officeDocument/2006/relationships/tags" Target="../tags/tag249.xml"/><Relationship Id="rId4" Type="http://schemas.openxmlformats.org/officeDocument/2006/relationships/tags" Target="../tags/tag248.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slideMaster" Target="../slideMasters/slideMaster1.xml"/><Relationship Id="rId4" Type="http://schemas.openxmlformats.org/officeDocument/2006/relationships/tags" Target="../tags/tag4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252.xml"/><Relationship Id="rId2" Type="http://schemas.openxmlformats.org/officeDocument/2006/relationships/tags" Target="../tags/tag251.xml"/><Relationship Id="rId1" Type="http://schemas.openxmlformats.org/officeDocument/2006/relationships/tags" Target="../tags/tag250.xml"/><Relationship Id="rId5" Type="http://schemas.openxmlformats.org/officeDocument/2006/relationships/slideMaster" Target="../slideMasters/slideMaster2.xml"/><Relationship Id="rId4" Type="http://schemas.openxmlformats.org/officeDocument/2006/relationships/tags" Target="../tags/tag253.xml"/></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tags" Target="../tags/tag256.xml"/><Relationship Id="rId7" Type="http://schemas.openxmlformats.org/officeDocument/2006/relationships/oleObject" Target="../embeddings/oleObject25.bin"/><Relationship Id="rId2" Type="http://schemas.openxmlformats.org/officeDocument/2006/relationships/tags" Target="../tags/tag255.xml"/><Relationship Id="rId1" Type="http://schemas.openxmlformats.org/officeDocument/2006/relationships/tags" Target="../tags/tag25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tags" Target="../tags/tag279.xml"/><Relationship Id="rId7" Type="http://schemas.openxmlformats.org/officeDocument/2006/relationships/oleObject" Target="../embeddings/oleObject27.bin"/><Relationship Id="rId2" Type="http://schemas.openxmlformats.org/officeDocument/2006/relationships/tags" Target="../tags/tag278.xml"/><Relationship Id="rId1" Type="http://schemas.openxmlformats.org/officeDocument/2006/relationships/tags" Target="../tags/tag277.xml"/><Relationship Id="rId6" Type="http://schemas.openxmlformats.org/officeDocument/2006/relationships/slideMaster" Target="../slideMasters/slideMaster3.xml"/><Relationship Id="rId5" Type="http://schemas.openxmlformats.org/officeDocument/2006/relationships/tags" Target="../tags/tag281.xml"/><Relationship Id="rId4" Type="http://schemas.openxmlformats.org/officeDocument/2006/relationships/tags" Target="../tags/tag280.xml"/><Relationship Id="rId9" Type="http://schemas.openxmlformats.org/officeDocument/2006/relationships/image" Target="../media/image10.png"/></Relationships>
</file>

<file path=ppt/slideLayouts/_rels/slideLayout33.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284.xml"/><Relationship Id="rId7" Type="http://schemas.openxmlformats.org/officeDocument/2006/relationships/tags" Target="../tags/tag288.xml"/><Relationship Id="rId2" Type="http://schemas.openxmlformats.org/officeDocument/2006/relationships/tags" Target="../tags/tag283.xml"/><Relationship Id="rId1" Type="http://schemas.openxmlformats.org/officeDocument/2006/relationships/tags" Target="../tags/tag282.xml"/><Relationship Id="rId6" Type="http://schemas.openxmlformats.org/officeDocument/2006/relationships/tags" Target="../tags/tag287.xml"/><Relationship Id="rId5" Type="http://schemas.openxmlformats.org/officeDocument/2006/relationships/tags" Target="../tags/tag286.xml"/><Relationship Id="rId10" Type="http://schemas.openxmlformats.org/officeDocument/2006/relationships/image" Target="../media/image1.emf"/><Relationship Id="rId4" Type="http://schemas.openxmlformats.org/officeDocument/2006/relationships/tags" Target="../tags/tag285.xml"/><Relationship Id="rId9" Type="http://schemas.openxmlformats.org/officeDocument/2006/relationships/oleObject" Target="../embeddings/oleObject28.bin"/></Relationships>
</file>

<file path=ppt/slideLayouts/_rels/slideLayout34.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tags" Target="../tags/tag291.xml"/><Relationship Id="rId7" Type="http://schemas.openxmlformats.org/officeDocument/2006/relationships/slideMaster" Target="../slideMasters/slideMaster3.xml"/><Relationship Id="rId2" Type="http://schemas.openxmlformats.org/officeDocument/2006/relationships/tags" Target="../tags/tag290.xml"/><Relationship Id="rId1" Type="http://schemas.openxmlformats.org/officeDocument/2006/relationships/tags" Target="../tags/tag289.xml"/><Relationship Id="rId6" Type="http://schemas.openxmlformats.org/officeDocument/2006/relationships/tags" Target="../tags/tag294.xml"/><Relationship Id="rId5" Type="http://schemas.openxmlformats.org/officeDocument/2006/relationships/tags" Target="../tags/tag293.xml"/><Relationship Id="rId4" Type="http://schemas.openxmlformats.org/officeDocument/2006/relationships/tags" Target="../tags/tag292.xml"/><Relationship Id="rId9" Type="http://schemas.openxmlformats.org/officeDocument/2006/relationships/image" Target="../media/image9.emf"/></Relationships>
</file>

<file path=ppt/slideLayouts/_rels/slideLayout35.xml.rels><?xml version="1.0" encoding="UTF-8" standalone="yes"?>
<Relationships xmlns="http://schemas.openxmlformats.org/package/2006/relationships"><Relationship Id="rId8" Type="http://schemas.openxmlformats.org/officeDocument/2006/relationships/oleObject" Target="../embeddings/oleObject30.bin"/><Relationship Id="rId3" Type="http://schemas.openxmlformats.org/officeDocument/2006/relationships/tags" Target="../tags/tag297.xml"/><Relationship Id="rId7" Type="http://schemas.openxmlformats.org/officeDocument/2006/relationships/slideMaster" Target="../slideMasters/slideMaster3.xml"/><Relationship Id="rId2" Type="http://schemas.openxmlformats.org/officeDocument/2006/relationships/tags" Target="../tags/tag296.xml"/><Relationship Id="rId1" Type="http://schemas.openxmlformats.org/officeDocument/2006/relationships/tags" Target="../tags/tag295.xml"/><Relationship Id="rId6" Type="http://schemas.openxmlformats.org/officeDocument/2006/relationships/tags" Target="../tags/tag300.xml"/><Relationship Id="rId5" Type="http://schemas.openxmlformats.org/officeDocument/2006/relationships/tags" Target="../tags/tag299.xml"/><Relationship Id="rId4" Type="http://schemas.openxmlformats.org/officeDocument/2006/relationships/tags" Target="../tags/tag298.xml"/><Relationship Id="rId9" Type="http://schemas.openxmlformats.org/officeDocument/2006/relationships/image" Target="../media/image9.emf"/></Relationships>
</file>

<file path=ppt/slideLayouts/_rels/slideLayout36.xml.rels><?xml version="1.0" encoding="UTF-8" standalone="yes"?>
<Relationships xmlns="http://schemas.openxmlformats.org/package/2006/relationships"><Relationship Id="rId8" Type="http://schemas.openxmlformats.org/officeDocument/2006/relationships/oleObject" Target="../embeddings/oleObject31.bin"/><Relationship Id="rId3" Type="http://schemas.openxmlformats.org/officeDocument/2006/relationships/tags" Target="../tags/tag303.xml"/><Relationship Id="rId7" Type="http://schemas.openxmlformats.org/officeDocument/2006/relationships/slideMaster" Target="../slideMasters/slideMaster3.xml"/><Relationship Id="rId2" Type="http://schemas.openxmlformats.org/officeDocument/2006/relationships/tags" Target="../tags/tag302.xml"/><Relationship Id="rId1" Type="http://schemas.openxmlformats.org/officeDocument/2006/relationships/tags" Target="../tags/tag301.xml"/><Relationship Id="rId6" Type="http://schemas.openxmlformats.org/officeDocument/2006/relationships/tags" Target="../tags/tag306.xml"/><Relationship Id="rId5" Type="http://schemas.openxmlformats.org/officeDocument/2006/relationships/tags" Target="../tags/tag305.xml"/><Relationship Id="rId4" Type="http://schemas.openxmlformats.org/officeDocument/2006/relationships/tags" Target="../tags/tag304.xml"/><Relationship Id="rId9" Type="http://schemas.openxmlformats.org/officeDocument/2006/relationships/image" Target="../media/image9.emf"/></Relationships>
</file>

<file path=ppt/slideLayouts/_rels/slideLayout37.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309.xml"/><Relationship Id="rId7" Type="http://schemas.openxmlformats.org/officeDocument/2006/relationships/tags" Target="../tags/tag313.xml"/><Relationship Id="rId2" Type="http://schemas.openxmlformats.org/officeDocument/2006/relationships/tags" Target="../tags/tag308.xml"/><Relationship Id="rId1" Type="http://schemas.openxmlformats.org/officeDocument/2006/relationships/tags" Target="../tags/tag307.xml"/><Relationship Id="rId6" Type="http://schemas.openxmlformats.org/officeDocument/2006/relationships/tags" Target="../tags/tag312.xml"/><Relationship Id="rId5" Type="http://schemas.openxmlformats.org/officeDocument/2006/relationships/tags" Target="../tags/tag311.xml"/><Relationship Id="rId10" Type="http://schemas.openxmlformats.org/officeDocument/2006/relationships/image" Target="../media/image9.emf"/><Relationship Id="rId4" Type="http://schemas.openxmlformats.org/officeDocument/2006/relationships/tags" Target="../tags/tag310.xml"/><Relationship Id="rId9" Type="http://schemas.openxmlformats.org/officeDocument/2006/relationships/oleObject" Target="../embeddings/oleObject32.bin"/></Relationships>
</file>

<file path=ppt/slideLayouts/_rels/slideLayout38.xml.rels><?xml version="1.0" encoding="UTF-8" standalone="yes"?>
<Relationships xmlns="http://schemas.openxmlformats.org/package/2006/relationships"><Relationship Id="rId8" Type="http://schemas.openxmlformats.org/officeDocument/2006/relationships/tags" Target="../tags/tag321.xml"/><Relationship Id="rId3" Type="http://schemas.openxmlformats.org/officeDocument/2006/relationships/tags" Target="../tags/tag316.xml"/><Relationship Id="rId7" Type="http://schemas.openxmlformats.org/officeDocument/2006/relationships/tags" Target="../tags/tag320.xml"/><Relationship Id="rId12" Type="http://schemas.openxmlformats.org/officeDocument/2006/relationships/image" Target="../media/image10.png"/><Relationship Id="rId2" Type="http://schemas.openxmlformats.org/officeDocument/2006/relationships/tags" Target="../tags/tag315.xml"/><Relationship Id="rId1" Type="http://schemas.openxmlformats.org/officeDocument/2006/relationships/tags" Target="../tags/tag314.xml"/><Relationship Id="rId6" Type="http://schemas.openxmlformats.org/officeDocument/2006/relationships/tags" Target="../tags/tag319.xml"/><Relationship Id="rId11" Type="http://schemas.openxmlformats.org/officeDocument/2006/relationships/image" Target="../media/image1.emf"/><Relationship Id="rId5" Type="http://schemas.openxmlformats.org/officeDocument/2006/relationships/tags" Target="../tags/tag318.xml"/><Relationship Id="rId10" Type="http://schemas.openxmlformats.org/officeDocument/2006/relationships/oleObject" Target="../embeddings/oleObject33.bin"/><Relationship Id="rId4" Type="http://schemas.openxmlformats.org/officeDocument/2006/relationships/tags" Target="../tags/tag317.xml"/><Relationship Id="rId9"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8" Type="http://schemas.openxmlformats.org/officeDocument/2006/relationships/tags" Target="../tags/tag329.xml"/><Relationship Id="rId3" Type="http://schemas.openxmlformats.org/officeDocument/2006/relationships/tags" Target="../tags/tag324.xml"/><Relationship Id="rId7" Type="http://schemas.openxmlformats.org/officeDocument/2006/relationships/tags" Target="../tags/tag328.xml"/><Relationship Id="rId12" Type="http://schemas.openxmlformats.org/officeDocument/2006/relationships/image" Target="../media/image10.png"/><Relationship Id="rId2" Type="http://schemas.openxmlformats.org/officeDocument/2006/relationships/tags" Target="../tags/tag323.xml"/><Relationship Id="rId1" Type="http://schemas.openxmlformats.org/officeDocument/2006/relationships/tags" Target="../tags/tag322.xml"/><Relationship Id="rId6" Type="http://schemas.openxmlformats.org/officeDocument/2006/relationships/tags" Target="../tags/tag327.xml"/><Relationship Id="rId11" Type="http://schemas.openxmlformats.org/officeDocument/2006/relationships/image" Target="../media/image1.emf"/><Relationship Id="rId5" Type="http://schemas.openxmlformats.org/officeDocument/2006/relationships/tags" Target="../tags/tag326.xml"/><Relationship Id="rId10" Type="http://schemas.openxmlformats.org/officeDocument/2006/relationships/oleObject" Target="../embeddings/oleObject34.bin"/><Relationship Id="rId4" Type="http://schemas.openxmlformats.org/officeDocument/2006/relationships/tags" Target="../tags/tag325.xml"/><Relationship Id="rId9"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slideMaster" Target="../slideMasters/slideMaster1.xml"/><Relationship Id="rId4" Type="http://schemas.openxmlformats.org/officeDocument/2006/relationships/tags" Target="../tags/tag45.xml"/></Relationships>
</file>

<file path=ppt/slideLayouts/_rels/slideLayout40.xml.rels><?xml version="1.0" encoding="UTF-8" standalone="yes"?>
<Relationships xmlns="http://schemas.openxmlformats.org/package/2006/relationships"><Relationship Id="rId8" Type="http://schemas.openxmlformats.org/officeDocument/2006/relationships/tags" Target="../tags/tag337.xml"/><Relationship Id="rId3" Type="http://schemas.openxmlformats.org/officeDocument/2006/relationships/tags" Target="../tags/tag332.xml"/><Relationship Id="rId7" Type="http://schemas.openxmlformats.org/officeDocument/2006/relationships/tags" Target="../tags/tag336.xml"/><Relationship Id="rId12" Type="http://schemas.openxmlformats.org/officeDocument/2006/relationships/image" Target="../media/image10.png"/><Relationship Id="rId2" Type="http://schemas.openxmlformats.org/officeDocument/2006/relationships/tags" Target="../tags/tag331.xml"/><Relationship Id="rId1" Type="http://schemas.openxmlformats.org/officeDocument/2006/relationships/tags" Target="../tags/tag330.xml"/><Relationship Id="rId6" Type="http://schemas.openxmlformats.org/officeDocument/2006/relationships/tags" Target="../tags/tag335.xml"/><Relationship Id="rId11" Type="http://schemas.openxmlformats.org/officeDocument/2006/relationships/image" Target="../media/image1.emf"/><Relationship Id="rId5" Type="http://schemas.openxmlformats.org/officeDocument/2006/relationships/tags" Target="../tags/tag334.xml"/><Relationship Id="rId10" Type="http://schemas.openxmlformats.org/officeDocument/2006/relationships/oleObject" Target="../embeddings/oleObject35.bin"/><Relationship Id="rId4" Type="http://schemas.openxmlformats.org/officeDocument/2006/relationships/tags" Target="../tags/tag333.xml"/><Relationship Id="rId9"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8" Type="http://schemas.openxmlformats.org/officeDocument/2006/relationships/tags" Target="../tags/tag345.xml"/><Relationship Id="rId3" Type="http://schemas.openxmlformats.org/officeDocument/2006/relationships/tags" Target="../tags/tag340.xml"/><Relationship Id="rId7" Type="http://schemas.openxmlformats.org/officeDocument/2006/relationships/tags" Target="../tags/tag344.xml"/><Relationship Id="rId12" Type="http://schemas.openxmlformats.org/officeDocument/2006/relationships/image" Target="../media/image10.png"/><Relationship Id="rId2" Type="http://schemas.openxmlformats.org/officeDocument/2006/relationships/tags" Target="../tags/tag339.xml"/><Relationship Id="rId1" Type="http://schemas.openxmlformats.org/officeDocument/2006/relationships/tags" Target="../tags/tag338.xml"/><Relationship Id="rId6" Type="http://schemas.openxmlformats.org/officeDocument/2006/relationships/tags" Target="../tags/tag343.xml"/><Relationship Id="rId11" Type="http://schemas.openxmlformats.org/officeDocument/2006/relationships/image" Target="../media/image6.emf"/><Relationship Id="rId5" Type="http://schemas.openxmlformats.org/officeDocument/2006/relationships/tags" Target="../tags/tag342.xml"/><Relationship Id="rId10" Type="http://schemas.openxmlformats.org/officeDocument/2006/relationships/oleObject" Target="../embeddings/oleObject36.bin"/><Relationship Id="rId4" Type="http://schemas.openxmlformats.org/officeDocument/2006/relationships/tags" Target="../tags/tag341.xml"/><Relationship Id="rId9"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8" Type="http://schemas.openxmlformats.org/officeDocument/2006/relationships/tags" Target="../tags/tag353.xml"/><Relationship Id="rId3" Type="http://schemas.openxmlformats.org/officeDocument/2006/relationships/tags" Target="../tags/tag348.xml"/><Relationship Id="rId7" Type="http://schemas.openxmlformats.org/officeDocument/2006/relationships/tags" Target="../tags/tag352.xml"/><Relationship Id="rId12" Type="http://schemas.openxmlformats.org/officeDocument/2006/relationships/image" Target="../media/image10.png"/><Relationship Id="rId2" Type="http://schemas.openxmlformats.org/officeDocument/2006/relationships/tags" Target="../tags/tag347.xml"/><Relationship Id="rId1" Type="http://schemas.openxmlformats.org/officeDocument/2006/relationships/tags" Target="../tags/tag346.xml"/><Relationship Id="rId6" Type="http://schemas.openxmlformats.org/officeDocument/2006/relationships/tags" Target="../tags/tag351.xml"/><Relationship Id="rId11" Type="http://schemas.openxmlformats.org/officeDocument/2006/relationships/image" Target="../media/image1.emf"/><Relationship Id="rId5" Type="http://schemas.openxmlformats.org/officeDocument/2006/relationships/tags" Target="../tags/tag350.xml"/><Relationship Id="rId10" Type="http://schemas.openxmlformats.org/officeDocument/2006/relationships/oleObject" Target="../embeddings/oleObject37.bin"/><Relationship Id="rId4" Type="http://schemas.openxmlformats.org/officeDocument/2006/relationships/tags" Target="../tags/tag349.xml"/><Relationship Id="rId9"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8" Type="http://schemas.openxmlformats.org/officeDocument/2006/relationships/oleObject" Target="../embeddings/oleObject38.bin"/><Relationship Id="rId3" Type="http://schemas.openxmlformats.org/officeDocument/2006/relationships/tags" Target="../tags/tag356.xml"/><Relationship Id="rId7" Type="http://schemas.openxmlformats.org/officeDocument/2006/relationships/slideMaster" Target="../slideMasters/slideMaster3.xml"/><Relationship Id="rId2" Type="http://schemas.openxmlformats.org/officeDocument/2006/relationships/tags" Target="../tags/tag355.xml"/><Relationship Id="rId1" Type="http://schemas.openxmlformats.org/officeDocument/2006/relationships/tags" Target="../tags/tag354.xml"/><Relationship Id="rId6" Type="http://schemas.openxmlformats.org/officeDocument/2006/relationships/tags" Target="../tags/tag359.xml"/><Relationship Id="rId5" Type="http://schemas.openxmlformats.org/officeDocument/2006/relationships/tags" Target="../tags/tag358.xml"/><Relationship Id="rId10" Type="http://schemas.openxmlformats.org/officeDocument/2006/relationships/image" Target="../media/image10.png"/><Relationship Id="rId4" Type="http://schemas.openxmlformats.org/officeDocument/2006/relationships/tags" Target="../tags/tag357.xml"/><Relationship Id="rId9" Type="http://schemas.openxmlformats.org/officeDocument/2006/relationships/image" Target="../media/image9.emf"/></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362.xml"/><Relationship Id="rId7" Type="http://schemas.openxmlformats.org/officeDocument/2006/relationships/image" Target="../media/image9.emf"/><Relationship Id="rId2" Type="http://schemas.openxmlformats.org/officeDocument/2006/relationships/tags" Target="../tags/tag361.xml"/><Relationship Id="rId1" Type="http://schemas.openxmlformats.org/officeDocument/2006/relationships/tags" Target="../tags/tag360.xml"/><Relationship Id="rId6" Type="http://schemas.openxmlformats.org/officeDocument/2006/relationships/oleObject" Target="../embeddings/oleObject39.bin"/><Relationship Id="rId5" Type="http://schemas.openxmlformats.org/officeDocument/2006/relationships/slideMaster" Target="../slideMasters/slideMaster3.xml"/><Relationship Id="rId4" Type="http://schemas.openxmlformats.org/officeDocument/2006/relationships/tags" Target="../tags/tag363.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366.xml"/><Relationship Id="rId7" Type="http://schemas.openxmlformats.org/officeDocument/2006/relationships/image" Target="../media/image10.png"/><Relationship Id="rId2" Type="http://schemas.openxmlformats.org/officeDocument/2006/relationships/tags" Target="../tags/tag365.xml"/><Relationship Id="rId1" Type="http://schemas.openxmlformats.org/officeDocument/2006/relationships/tags" Target="../tags/tag364.xml"/><Relationship Id="rId6" Type="http://schemas.openxmlformats.org/officeDocument/2006/relationships/image" Target="../media/image9.emf"/><Relationship Id="rId5" Type="http://schemas.openxmlformats.org/officeDocument/2006/relationships/oleObject" Target="../embeddings/oleObject40.bin"/><Relationship Id="rId4"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8" Type="http://schemas.openxmlformats.org/officeDocument/2006/relationships/tags" Target="../tags/tag374.xml"/><Relationship Id="rId13" Type="http://schemas.openxmlformats.org/officeDocument/2006/relationships/tags" Target="../tags/tag379.xml"/><Relationship Id="rId3" Type="http://schemas.openxmlformats.org/officeDocument/2006/relationships/tags" Target="../tags/tag369.xml"/><Relationship Id="rId7" Type="http://schemas.openxmlformats.org/officeDocument/2006/relationships/tags" Target="../tags/tag373.xml"/><Relationship Id="rId12" Type="http://schemas.openxmlformats.org/officeDocument/2006/relationships/tags" Target="../tags/tag378.xml"/><Relationship Id="rId17" Type="http://schemas.openxmlformats.org/officeDocument/2006/relationships/image" Target="../media/image1.emf"/><Relationship Id="rId2" Type="http://schemas.openxmlformats.org/officeDocument/2006/relationships/tags" Target="../tags/tag368.xml"/><Relationship Id="rId16" Type="http://schemas.openxmlformats.org/officeDocument/2006/relationships/oleObject" Target="../embeddings/oleObject41.bin"/><Relationship Id="rId1" Type="http://schemas.openxmlformats.org/officeDocument/2006/relationships/tags" Target="../tags/tag367.xml"/><Relationship Id="rId6" Type="http://schemas.openxmlformats.org/officeDocument/2006/relationships/tags" Target="../tags/tag372.xml"/><Relationship Id="rId11" Type="http://schemas.openxmlformats.org/officeDocument/2006/relationships/tags" Target="../tags/tag377.xml"/><Relationship Id="rId5" Type="http://schemas.openxmlformats.org/officeDocument/2006/relationships/tags" Target="../tags/tag371.xml"/><Relationship Id="rId15" Type="http://schemas.openxmlformats.org/officeDocument/2006/relationships/slideMaster" Target="../slideMasters/slideMaster3.xml"/><Relationship Id="rId10" Type="http://schemas.openxmlformats.org/officeDocument/2006/relationships/tags" Target="../tags/tag376.xml"/><Relationship Id="rId4" Type="http://schemas.openxmlformats.org/officeDocument/2006/relationships/tags" Target="../tags/tag370.xml"/><Relationship Id="rId9" Type="http://schemas.openxmlformats.org/officeDocument/2006/relationships/tags" Target="../tags/tag375.xml"/><Relationship Id="rId14" Type="http://schemas.openxmlformats.org/officeDocument/2006/relationships/tags" Target="../tags/tag380.xml"/></Relationships>
</file>

<file path=ppt/slideLayouts/_rels/slideLayout47.xml.rels><?xml version="1.0" encoding="UTF-8" standalone="yes"?>
<Relationships xmlns="http://schemas.openxmlformats.org/package/2006/relationships"><Relationship Id="rId8" Type="http://schemas.openxmlformats.org/officeDocument/2006/relationships/tags" Target="../tags/tag388.xml"/><Relationship Id="rId13" Type="http://schemas.microsoft.com/office/2007/relationships/hdphoto" Target="../media/hdphoto1.wdp"/><Relationship Id="rId3" Type="http://schemas.openxmlformats.org/officeDocument/2006/relationships/tags" Target="../tags/tag383.xml"/><Relationship Id="rId7" Type="http://schemas.openxmlformats.org/officeDocument/2006/relationships/tags" Target="../tags/tag387.xml"/><Relationship Id="rId12" Type="http://schemas.openxmlformats.org/officeDocument/2006/relationships/image" Target="../media/image11.png"/><Relationship Id="rId2" Type="http://schemas.openxmlformats.org/officeDocument/2006/relationships/tags" Target="../tags/tag382.xml"/><Relationship Id="rId1" Type="http://schemas.openxmlformats.org/officeDocument/2006/relationships/tags" Target="../tags/tag381.xml"/><Relationship Id="rId6" Type="http://schemas.openxmlformats.org/officeDocument/2006/relationships/tags" Target="../tags/tag386.xml"/><Relationship Id="rId11" Type="http://schemas.openxmlformats.org/officeDocument/2006/relationships/image" Target="../media/image1.emf"/><Relationship Id="rId5" Type="http://schemas.openxmlformats.org/officeDocument/2006/relationships/tags" Target="../tags/tag385.xml"/><Relationship Id="rId10" Type="http://schemas.openxmlformats.org/officeDocument/2006/relationships/oleObject" Target="../embeddings/oleObject42.bin"/><Relationship Id="rId4" Type="http://schemas.openxmlformats.org/officeDocument/2006/relationships/tags" Target="../tags/tag384.xml"/><Relationship Id="rId9" Type="http://schemas.openxmlformats.org/officeDocument/2006/relationships/slideMaster" Target="../slideMasters/slideMaster3.xml"/><Relationship Id="rId14" Type="http://schemas.openxmlformats.org/officeDocument/2006/relationships/image" Target="../media/image12.png"/></Relationships>
</file>

<file path=ppt/slideLayouts/_rels/slideLayout48.xml.rels><?xml version="1.0" encoding="UTF-8" standalone="yes"?>
<Relationships xmlns="http://schemas.openxmlformats.org/package/2006/relationships"><Relationship Id="rId8" Type="http://schemas.openxmlformats.org/officeDocument/2006/relationships/tags" Target="../tags/tag396.xml"/><Relationship Id="rId13" Type="http://schemas.openxmlformats.org/officeDocument/2006/relationships/tags" Target="../tags/tag401.xml"/><Relationship Id="rId3" Type="http://schemas.openxmlformats.org/officeDocument/2006/relationships/tags" Target="../tags/tag391.xml"/><Relationship Id="rId7" Type="http://schemas.openxmlformats.org/officeDocument/2006/relationships/tags" Target="../tags/tag395.xml"/><Relationship Id="rId12" Type="http://schemas.openxmlformats.org/officeDocument/2006/relationships/tags" Target="../tags/tag400.xml"/><Relationship Id="rId2" Type="http://schemas.openxmlformats.org/officeDocument/2006/relationships/tags" Target="../tags/tag390.xml"/><Relationship Id="rId16" Type="http://schemas.openxmlformats.org/officeDocument/2006/relationships/image" Target="../media/image1.emf"/><Relationship Id="rId1" Type="http://schemas.openxmlformats.org/officeDocument/2006/relationships/tags" Target="../tags/tag389.xml"/><Relationship Id="rId6" Type="http://schemas.openxmlformats.org/officeDocument/2006/relationships/tags" Target="../tags/tag394.xml"/><Relationship Id="rId11" Type="http://schemas.openxmlformats.org/officeDocument/2006/relationships/tags" Target="../tags/tag399.xml"/><Relationship Id="rId5" Type="http://schemas.openxmlformats.org/officeDocument/2006/relationships/tags" Target="../tags/tag393.xml"/><Relationship Id="rId15" Type="http://schemas.openxmlformats.org/officeDocument/2006/relationships/oleObject" Target="../embeddings/oleObject43.bin"/><Relationship Id="rId10" Type="http://schemas.openxmlformats.org/officeDocument/2006/relationships/tags" Target="../tags/tag398.xml"/><Relationship Id="rId4" Type="http://schemas.openxmlformats.org/officeDocument/2006/relationships/tags" Target="../tags/tag392.xml"/><Relationship Id="rId9" Type="http://schemas.openxmlformats.org/officeDocument/2006/relationships/tags" Target="../tags/tag397.xml"/><Relationship Id="rId14"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8" Type="http://schemas.openxmlformats.org/officeDocument/2006/relationships/tags" Target="../tags/tag409.xml"/><Relationship Id="rId13" Type="http://schemas.microsoft.com/office/2007/relationships/hdphoto" Target="../media/hdphoto2.wdp"/><Relationship Id="rId3" Type="http://schemas.openxmlformats.org/officeDocument/2006/relationships/tags" Target="../tags/tag404.xml"/><Relationship Id="rId7" Type="http://schemas.openxmlformats.org/officeDocument/2006/relationships/tags" Target="../tags/tag408.xml"/><Relationship Id="rId12" Type="http://schemas.openxmlformats.org/officeDocument/2006/relationships/image" Target="../media/image13.png"/><Relationship Id="rId2" Type="http://schemas.openxmlformats.org/officeDocument/2006/relationships/tags" Target="../tags/tag403.xml"/><Relationship Id="rId1" Type="http://schemas.openxmlformats.org/officeDocument/2006/relationships/tags" Target="../tags/tag402.xml"/><Relationship Id="rId6" Type="http://schemas.openxmlformats.org/officeDocument/2006/relationships/tags" Target="../tags/tag407.xml"/><Relationship Id="rId11" Type="http://schemas.openxmlformats.org/officeDocument/2006/relationships/image" Target="../media/image1.emf"/><Relationship Id="rId5" Type="http://schemas.openxmlformats.org/officeDocument/2006/relationships/tags" Target="../tags/tag406.xml"/><Relationship Id="rId10" Type="http://schemas.openxmlformats.org/officeDocument/2006/relationships/oleObject" Target="../embeddings/oleObject44.bin"/><Relationship Id="rId4" Type="http://schemas.openxmlformats.org/officeDocument/2006/relationships/tags" Target="../tags/tag405.xml"/><Relationship Id="rId9"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tags" Target="../tags/tag48.xml"/><Relationship Id="rId7" Type="http://schemas.openxmlformats.org/officeDocument/2006/relationships/slideMaster" Target="../slideMasters/slideMaster1.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image" Target="../media/image5.emf"/></Relationships>
</file>

<file path=ppt/slideLayouts/_rels/slideLayout50.xml.rels><?xml version="1.0" encoding="UTF-8" standalone="yes"?>
<Relationships xmlns="http://schemas.openxmlformats.org/package/2006/relationships"><Relationship Id="rId8" Type="http://schemas.openxmlformats.org/officeDocument/2006/relationships/tags" Target="../tags/tag417.xml"/><Relationship Id="rId13" Type="http://schemas.microsoft.com/office/2007/relationships/hdphoto" Target="../media/hdphoto2.wdp"/><Relationship Id="rId3" Type="http://schemas.openxmlformats.org/officeDocument/2006/relationships/tags" Target="../tags/tag412.xml"/><Relationship Id="rId7" Type="http://schemas.openxmlformats.org/officeDocument/2006/relationships/tags" Target="../tags/tag416.xml"/><Relationship Id="rId12" Type="http://schemas.openxmlformats.org/officeDocument/2006/relationships/image" Target="../media/image13.png"/><Relationship Id="rId2" Type="http://schemas.openxmlformats.org/officeDocument/2006/relationships/tags" Target="../tags/tag411.xml"/><Relationship Id="rId1" Type="http://schemas.openxmlformats.org/officeDocument/2006/relationships/tags" Target="../tags/tag410.xml"/><Relationship Id="rId6" Type="http://schemas.openxmlformats.org/officeDocument/2006/relationships/tags" Target="../tags/tag415.xml"/><Relationship Id="rId11" Type="http://schemas.openxmlformats.org/officeDocument/2006/relationships/image" Target="../media/image9.emf"/><Relationship Id="rId5" Type="http://schemas.openxmlformats.org/officeDocument/2006/relationships/tags" Target="../tags/tag414.xml"/><Relationship Id="rId10" Type="http://schemas.openxmlformats.org/officeDocument/2006/relationships/oleObject" Target="../embeddings/oleObject45.bin"/><Relationship Id="rId4" Type="http://schemas.openxmlformats.org/officeDocument/2006/relationships/tags" Target="../tags/tag413.xml"/><Relationship Id="rId9"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tags" Target="../tags/tag420.xml"/><Relationship Id="rId7" Type="http://schemas.openxmlformats.org/officeDocument/2006/relationships/oleObject" Target="../embeddings/oleObject46.bin"/><Relationship Id="rId2" Type="http://schemas.openxmlformats.org/officeDocument/2006/relationships/tags" Target="../tags/tag419.xml"/><Relationship Id="rId1" Type="http://schemas.openxmlformats.org/officeDocument/2006/relationships/tags" Target="../tags/tag418.xml"/><Relationship Id="rId6" Type="http://schemas.openxmlformats.org/officeDocument/2006/relationships/slideMaster" Target="../slideMasters/slideMaster3.xml"/><Relationship Id="rId5" Type="http://schemas.openxmlformats.org/officeDocument/2006/relationships/tags" Target="../tags/tag422.xml"/><Relationship Id="rId4" Type="http://schemas.openxmlformats.org/officeDocument/2006/relationships/tags" Target="../tags/tag42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54.xml"/><Relationship Id="rId7" Type="http://schemas.openxmlformats.org/officeDocument/2006/relationships/tags" Target="../tags/tag58.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tags" Target="../tags/tag57.xml"/><Relationship Id="rId5" Type="http://schemas.openxmlformats.org/officeDocument/2006/relationships/tags" Target="../tags/tag56.xml"/><Relationship Id="rId10" Type="http://schemas.openxmlformats.org/officeDocument/2006/relationships/image" Target="../media/image5.emf"/><Relationship Id="rId4" Type="http://schemas.openxmlformats.org/officeDocument/2006/relationships/tags" Target="../tags/tag55.xml"/><Relationship Id="rId9" Type="http://schemas.openxmlformats.org/officeDocument/2006/relationships/oleObject" Target="../embeddings/oleObject5.bin"/></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66.xml"/><Relationship Id="rId3" Type="http://schemas.openxmlformats.org/officeDocument/2006/relationships/tags" Target="../tags/tag61.xml"/><Relationship Id="rId7" Type="http://schemas.openxmlformats.org/officeDocument/2006/relationships/tags" Target="../tags/tag65.xml"/><Relationship Id="rId12" Type="http://schemas.openxmlformats.org/officeDocument/2006/relationships/image" Target="../media/image1.emf"/><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tags" Target="../tags/tag64.xml"/><Relationship Id="rId11" Type="http://schemas.openxmlformats.org/officeDocument/2006/relationships/oleObject" Target="../embeddings/oleObject6.bin"/><Relationship Id="rId5" Type="http://schemas.openxmlformats.org/officeDocument/2006/relationships/tags" Target="../tags/tag63.xml"/><Relationship Id="rId10" Type="http://schemas.openxmlformats.org/officeDocument/2006/relationships/slideMaster" Target="../slideMasters/slideMaster1.xml"/><Relationship Id="rId4" Type="http://schemas.openxmlformats.org/officeDocument/2006/relationships/tags" Target="../tags/tag62.xml"/><Relationship Id="rId9" Type="http://schemas.openxmlformats.org/officeDocument/2006/relationships/tags" Target="../tags/tag67.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75.xml"/><Relationship Id="rId3" Type="http://schemas.openxmlformats.org/officeDocument/2006/relationships/tags" Target="../tags/tag70.xml"/><Relationship Id="rId7" Type="http://schemas.openxmlformats.org/officeDocument/2006/relationships/tags" Target="../tags/tag74.xml"/><Relationship Id="rId12" Type="http://schemas.openxmlformats.org/officeDocument/2006/relationships/image" Target="../media/image1.emf"/><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tags" Target="../tags/tag73.xml"/><Relationship Id="rId11" Type="http://schemas.openxmlformats.org/officeDocument/2006/relationships/oleObject" Target="../embeddings/oleObject7.bin"/><Relationship Id="rId5" Type="http://schemas.openxmlformats.org/officeDocument/2006/relationships/tags" Target="../tags/tag72.xml"/><Relationship Id="rId10" Type="http://schemas.openxmlformats.org/officeDocument/2006/relationships/slideMaster" Target="../slideMasters/slideMaster1.xml"/><Relationship Id="rId4" Type="http://schemas.openxmlformats.org/officeDocument/2006/relationships/tags" Target="../tags/tag71.xml"/><Relationship Id="rId9" Type="http://schemas.openxmlformats.org/officeDocument/2006/relationships/tags" Target="../tags/tag76.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84.xml"/><Relationship Id="rId3" Type="http://schemas.openxmlformats.org/officeDocument/2006/relationships/tags" Target="../tags/tag79.xml"/><Relationship Id="rId7" Type="http://schemas.openxmlformats.org/officeDocument/2006/relationships/tags" Target="../tags/tag83.xml"/><Relationship Id="rId12" Type="http://schemas.openxmlformats.org/officeDocument/2006/relationships/image" Target="../media/image1.emf"/><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tags" Target="../tags/tag82.xml"/><Relationship Id="rId11" Type="http://schemas.openxmlformats.org/officeDocument/2006/relationships/oleObject" Target="../embeddings/oleObject8.bin"/><Relationship Id="rId5" Type="http://schemas.openxmlformats.org/officeDocument/2006/relationships/tags" Target="../tags/tag81.xml"/><Relationship Id="rId10" Type="http://schemas.openxmlformats.org/officeDocument/2006/relationships/slideMaster" Target="../slideMasters/slideMaster1.xml"/><Relationship Id="rId4" Type="http://schemas.openxmlformats.org/officeDocument/2006/relationships/tags" Target="../tags/tag80.xml"/><Relationship Id="rId9" Type="http://schemas.openxmlformats.org/officeDocument/2006/relationships/tags" Target="../tags/tag8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pic>
        <p:nvPicPr>
          <p:cNvPr id="16" name="Partnership">
            <a:extLst>
              <a:ext uri="{FF2B5EF4-FFF2-40B4-BE49-F238E27FC236}">
                <a16:creationId xmlns:a16="http://schemas.microsoft.com/office/drawing/2014/main" id="{2DB70230-A6B5-4979-8308-8CA8DA9D9514}"/>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0" y="0"/>
            <a:ext cx="12192000" cy="6858000"/>
          </a:xfrm>
          <a:prstGeom prst="rect">
            <a:avLst/>
          </a:prstGeom>
        </p:spPr>
      </p:pic>
      <p:graphicFrame>
        <p:nvGraphicFramePr>
          <p:cNvPr id="9" name="Object 8" hidden="1">
            <a:extLst>
              <a:ext uri="{FF2B5EF4-FFF2-40B4-BE49-F238E27FC236}">
                <a16:creationId xmlns:a16="http://schemas.microsoft.com/office/drawing/2014/main" id="{16EA533F-94AF-4D02-A54D-267AD6DA2E6D}"/>
              </a:ext>
            </a:extLst>
          </p:cNvPr>
          <p:cNvGraphicFramePr>
            <a:graphicFrameLocks noChangeAspect="1"/>
          </p:cNvGraphicFramePr>
          <p:nvPr userDrawn="1">
            <p:custDataLst>
              <p:tags r:id="rId1"/>
            </p:custDataLst>
            <p:extLst>
              <p:ext uri="{D42A27DB-BD31-4B8C-83A1-F6EECF244321}">
                <p14:modId xmlns:p14="http://schemas.microsoft.com/office/powerpoint/2010/main" val="11034748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344" imgH="344" progId="TCLayout.ActiveDocument.1">
                  <p:embed/>
                </p:oleObj>
              </mc:Choice>
              <mc:Fallback>
                <p:oleObj name="think-cell Slide" r:id="rId12" imgW="344" imgH="344" progId="TCLayout.ActiveDocument.1">
                  <p:embed/>
                  <p:pic>
                    <p:nvPicPr>
                      <p:cNvPr id="9" name="Object 8" hidden="1">
                        <a:extLst>
                          <a:ext uri="{FF2B5EF4-FFF2-40B4-BE49-F238E27FC236}">
                            <a16:creationId xmlns:a16="http://schemas.microsoft.com/office/drawing/2014/main" id="{16EA533F-94AF-4D02-A54D-267AD6DA2E6D}"/>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54CE3BD-55D7-42CB-8D9D-17E2A0D74581}"/>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err="1">
              <a:solidFill>
                <a:schemeClr val="bg1"/>
              </a:solidFill>
              <a:latin typeface="Georgia" panose="02040502050405020303" pitchFamily="18" charset="0"/>
              <a:ea typeface="+mj-ea"/>
              <a:cs typeface="+mj-cs"/>
              <a:sym typeface="Georgia" panose="02040502050405020303" pitchFamily="18" charset="0"/>
            </a:endParaRPr>
          </a:p>
        </p:txBody>
      </p:sp>
      <p:grpSp>
        <p:nvGrpSpPr>
          <p:cNvPr id="4" name="LogoImage">
            <a:extLst>
              <a:ext uri="{FF2B5EF4-FFF2-40B4-BE49-F238E27FC236}">
                <a16:creationId xmlns:a16="http://schemas.microsoft.com/office/drawing/2014/main" id="{275CA5E5-0CE7-4325-8DA5-DA17C9380A0C}"/>
              </a:ext>
            </a:extLst>
          </p:cNvPr>
          <p:cNvGrpSpPr>
            <a:grpSpLocks noChangeAspect="1"/>
          </p:cNvGrpSpPr>
          <p:nvPr userDrawn="1">
            <p:custDataLst>
              <p:tags r:id="rId3"/>
            </p:custDataLst>
          </p:nvPr>
        </p:nvGrpSpPr>
        <p:grpSpPr bwMode="black">
          <a:xfrm>
            <a:off x="551942" y="481160"/>
            <a:ext cx="1893201" cy="585216"/>
            <a:chOff x="0" y="973"/>
            <a:chExt cx="7680" cy="2374"/>
          </a:xfrm>
        </p:grpSpPr>
        <p:sp>
          <p:nvSpPr>
            <p:cNvPr id="5" name="AutoShape 3">
              <a:extLst>
                <a:ext uri="{FF2B5EF4-FFF2-40B4-BE49-F238E27FC236}">
                  <a16:creationId xmlns:a16="http://schemas.microsoft.com/office/drawing/2014/main" id="{1F430752-9F46-430E-93A8-58E8FAF85299}"/>
                </a:ext>
              </a:extLst>
            </p:cNvPr>
            <p:cNvSpPr>
              <a:spLocks noChangeAspect="1" noChangeArrowheads="1" noTextEdit="1"/>
            </p:cNvSpPr>
            <p:nvPr userDrawn="1"/>
          </p:nvSpPr>
          <p:spPr bwMode="black">
            <a:xfrm>
              <a:off x="0" y="973"/>
              <a:ext cx="7680" cy="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ndParaRPr>
            </a:p>
          </p:txBody>
        </p:sp>
        <p:sp>
          <p:nvSpPr>
            <p:cNvPr id="6" name="Freeform 5">
              <a:extLst>
                <a:ext uri="{FF2B5EF4-FFF2-40B4-BE49-F238E27FC236}">
                  <a16:creationId xmlns:a16="http://schemas.microsoft.com/office/drawing/2014/main" id="{20C9A1A2-5968-4C0E-9E0B-C061BA0E7F39}"/>
                </a:ext>
              </a:extLst>
            </p:cNvPr>
            <p:cNvSpPr>
              <a:spLocks noEditPoints="1"/>
            </p:cNvSpPr>
            <p:nvPr userDrawn="1"/>
          </p:nvSpPr>
          <p:spPr bwMode="black">
            <a:xfrm>
              <a:off x="0" y="974"/>
              <a:ext cx="7680" cy="2373"/>
            </a:xfrm>
            <a:custGeom>
              <a:avLst/>
              <a:gdLst>
                <a:gd name="T0" fmla="*/ 4209 w 15155"/>
                <a:gd name="T1" fmla="*/ 2986 h 4678"/>
                <a:gd name="T2" fmla="*/ 3707 w 15155"/>
                <a:gd name="T3" fmla="*/ 2422 h 4678"/>
                <a:gd name="T4" fmla="*/ 3712 w 15155"/>
                <a:gd name="T5" fmla="*/ 2340 h 4678"/>
                <a:gd name="T6" fmla="*/ 4724 w 15155"/>
                <a:gd name="T7" fmla="*/ 4124 h 4678"/>
                <a:gd name="T8" fmla="*/ 3330 w 15155"/>
                <a:gd name="T9" fmla="*/ 3521 h 4678"/>
                <a:gd name="T10" fmla="*/ 5673 w 15155"/>
                <a:gd name="T11" fmla="*/ 3002 h 4678"/>
                <a:gd name="T12" fmla="*/ 6627 w 15155"/>
                <a:gd name="T13" fmla="*/ 2408 h 4678"/>
                <a:gd name="T14" fmla="*/ 6279 w 15155"/>
                <a:gd name="T15" fmla="*/ 4007 h 4678"/>
                <a:gd name="T16" fmla="*/ 10270 w 15155"/>
                <a:gd name="T17" fmla="*/ 3073 h 4678"/>
                <a:gd name="T18" fmla="*/ 10801 w 15155"/>
                <a:gd name="T19" fmla="*/ 4678 h 4678"/>
                <a:gd name="T20" fmla="*/ 11466 w 15155"/>
                <a:gd name="T21" fmla="*/ 3537 h 4678"/>
                <a:gd name="T22" fmla="*/ 10602 w 15155"/>
                <a:gd name="T23" fmla="*/ 3405 h 4678"/>
                <a:gd name="T24" fmla="*/ 14762 w 15155"/>
                <a:gd name="T25" fmla="*/ 3073 h 4678"/>
                <a:gd name="T26" fmla="*/ 14505 w 15155"/>
                <a:gd name="T27" fmla="*/ 2986 h 4678"/>
                <a:gd name="T28" fmla="*/ 14145 w 15155"/>
                <a:gd name="T29" fmla="*/ 4620 h 4678"/>
                <a:gd name="T30" fmla="*/ 15155 w 15155"/>
                <a:gd name="T31" fmla="*/ 2986 h 4678"/>
                <a:gd name="T32" fmla="*/ 10231 w 15155"/>
                <a:gd name="T33" fmla="*/ 4037 h 4678"/>
                <a:gd name="T34" fmla="*/ 9005 w 15155"/>
                <a:gd name="T35" fmla="*/ 2961 h 4678"/>
                <a:gd name="T36" fmla="*/ 8378 w 15155"/>
                <a:gd name="T37" fmla="*/ 3194 h 4678"/>
                <a:gd name="T38" fmla="*/ 8775 w 15155"/>
                <a:gd name="T39" fmla="*/ 4037 h 4678"/>
                <a:gd name="T40" fmla="*/ 9107 w 15155"/>
                <a:gd name="T41" fmla="*/ 3916 h 4678"/>
                <a:gd name="T42" fmla="*/ 9439 w 15155"/>
                <a:gd name="T43" fmla="*/ 4037 h 4678"/>
                <a:gd name="T44" fmla="*/ 9712 w 15155"/>
                <a:gd name="T45" fmla="*/ 4037 h 4678"/>
                <a:gd name="T46" fmla="*/ 7962 w 15155"/>
                <a:gd name="T47" fmla="*/ 3741 h 4678"/>
                <a:gd name="T48" fmla="*/ 7962 w 15155"/>
                <a:gd name="T49" fmla="*/ 3741 h 4678"/>
                <a:gd name="T50" fmla="*/ 12654 w 15155"/>
                <a:gd name="T51" fmla="*/ 2986 h 4678"/>
                <a:gd name="T52" fmla="*/ 12586 w 15155"/>
                <a:gd name="T53" fmla="*/ 4036 h 4678"/>
                <a:gd name="T54" fmla="*/ 11780 w 15155"/>
                <a:gd name="T55" fmla="*/ 3367 h 4678"/>
                <a:gd name="T56" fmla="*/ 11871 w 15155"/>
                <a:gd name="T57" fmla="*/ 4146 h 4678"/>
                <a:gd name="T58" fmla="*/ 13060 w 15155"/>
                <a:gd name="T59" fmla="*/ 3917 h 4678"/>
                <a:gd name="T60" fmla="*/ 13423 w 15155"/>
                <a:gd name="T61" fmla="*/ 4037 h 4678"/>
                <a:gd name="T62" fmla="*/ 12250 w 15155"/>
                <a:gd name="T63" fmla="*/ 3787 h 4678"/>
                <a:gd name="T64" fmla="*/ 12250 w 15155"/>
                <a:gd name="T65" fmla="*/ 3787 h 4678"/>
                <a:gd name="T66" fmla="*/ 8758 w 15155"/>
                <a:gd name="T67" fmla="*/ 1080 h 4678"/>
                <a:gd name="T68" fmla="*/ 8559 w 15155"/>
                <a:gd name="T69" fmla="*/ 1013 h 4678"/>
                <a:gd name="T70" fmla="*/ 9105 w 15155"/>
                <a:gd name="T71" fmla="*/ 2310 h 4678"/>
                <a:gd name="T72" fmla="*/ 9553 w 15155"/>
                <a:gd name="T73" fmla="*/ 626 h 4678"/>
                <a:gd name="T74" fmla="*/ 9293 w 15155"/>
                <a:gd name="T75" fmla="*/ 713 h 4678"/>
                <a:gd name="T76" fmla="*/ 8947 w 15155"/>
                <a:gd name="T77" fmla="*/ 843 h 4678"/>
                <a:gd name="T78" fmla="*/ 5105 w 15155"/>
                <a:gd name="T79" fmla="*/ 349 h 4678"/>
                <a:gd name="T80" fmla="*/ 3793 w 15155"/>
                <a:gd name="T81" fmla="*/ 882 h 4678"/>
                <a:gd name="T82" fmla="*/ 5848 w 15155"/>
                <a:gd name="T83" fmla="*/ 981 h 4678"/>
                <a:gd name="T84" fmla="*/ 6211 w 15155"/>
                <a:gd name="T85" fmla="*/ 1763 h 4678"/>
                <a:gd name="T86" fmla="*/ 6296 w 15155"/>
                <a:gd name="T87" fmla="*/ 601 h 4678"/>
                <a:gd name="T88" fmla="*/ 5638 w 15155"/>
                <a:gd name="T89" fmla="*/ 833 h 4678"/>
                <a:gd name="T90" fmla="*/ 4836 w 15155"/>
                <a:gd name="T91" fmla="*/ 625 h 4678"/>
                <a:gd name="T92" fmla="*/ 4778 w 15155"/>
                <a:gd name="T93" fmla="*/ 1676 h 4678"/>
                <a:gd name="T94" fmla="*/ 4692 w 15155"/>
                <a:gd name="T95" fmla="*/ 0 h 4678"/>
                <a:gd name="T96" fmla="*/ 3614 w 15155"/>
                <a:gd name="T97" fmla="*/ 221 h 4678"/>
                <a:gd name="T98" fmla="*/ 3236 w 15155"/>
                <a:gd name="T99" fmla="*/ 88 h 4678"/>
                <a:gd name="T100" fmla="*/ 3836 w 15155"/>
                <a:gd name="T101" fmla="*/ 1763 h 4678"/>
                <a:gd name="T102" fmla="*/ 7219 w 15155"/>
                <a:gd name="T103" fmla="*/ 683 h 4678"/>
                <a:gd name="T104" fmla="*/ 7226 w 15155"/>
                <a:gd name="T105" fmla="*/ 598 h 4678"/>
                <a:gd name="T106" fmla="*/ 6952 w 15155"/>
                <a:gd name="T107" fmla="*/ 1361 h 4678"/>
                <a:gd name="T108" fmla="*/ 7720 w 15155"/>
                <a:gd name="T109" fmla="*/ 1446 h 4678"/>
                <a:gd name="T110" fmla="*/ 3049 w 15155"/>
                <a:gd name="T111" fmla="*/ 753 h 4678"/>
                <a:gd name="T112" fmla="*/ 2703 w 15155"/>
                <a:gd name="T113" fmla="*/ 1584 h 4678"/>
                <a:gd name="T114" fmla="*/ 87 w 15155"/>
                <a:gd name="T115" fmla="*/ 88 h 4678"/>
                <a:gd name="T116" fmla="*/ 549 w 15155"/>
                <a:gd name="T117" fmla="*/ 1763 h 4678"/>
                <a:gd name="T118" fmla="*/ 1609 w 15155"/>
                <a:gd name="T119" fmla="*/ 259 h 4678"/>
                <a:gd name="T120" fmla="*/ 2069 w 15155"/>
                <a:gd name="T121" fmla="*/ 1676 h 4678"/>
                <a:gd name="T122" fmla="*/ 2070 w 15155"/>
                <a:gd name="T123" fmla="*/ 0 h 4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155" h="4678">
                  <a:moveTo>
                    <a:pt x="4451" y="3751"/>
                  </a:moveTo>
                  <a:cubicBezTo>
                    <a:pt x="4549" y="3607"/>
                    <a:pt x="4604" y="3438"/>
                    <a:pt x="4609" y="3264"/>
                  </a:cubicBezTo>
                  <a:cubicBezTo>
                    <a:pt x="4611" y="3211"/>
                    <a:pt x="4732" y="3072"/>
                    <a:pt x="4766" y="3072"/>
                  </a:cubicBezTo>
                  <a:cubicBezTo>
                    <a:pt x="4834" y="3072"/>
                    <a:pt x="4834" y="3072"/>
                    <a:pt x="4834" y="3072"/>
                  </a:cubicBezTo>
                  <a:cubicBezTo>
                    <a:pt x="4834" y="2986"/>
                    <a:pt x="4834" y="2986"/>
                    <a:pt x="4834" y="2986"/>
                  </a:cubicBezTo>
                  <a:cubicBezTo>
                    <a:pt x="4209" y="2986"/>
                    <a:pt x="4209" y="2986"/>
                    <a:pt x="4209" y="2986"/>
                  </a:cubicBezTo>
                  <a:cubicBezTo>
                    <a:pt x="4209" y="3073"/>
                    <a:pt x="4209" y="3073"/>
                    <a:pt x="4209" y="3073"/>
                  </a:cubicBezTo>
                  <a:cubicBezTo>
                    <a:pt x="4380" y="3078"/>
                    <a:pt x="4487" y="3175"/>
                    <a:pt x="4487" y="3337"/>
                  </a:cubicBezTo>
                  <a:cubicBezTo>
                    <a:pt x="4487" y="3482"/>
                    <a:pt x="4463" y="3591"/>
                    <a:pt x="4395" y="3702"/>
                  </a:cubicBezTo>
                  <a:cubicBezTo>
                    <a:pt x="4155" y="3489"/>
                    <a:pt x="3882" y="3230"/>
                    <a:pt x="3654" y="2986"/>
                  </a:cubicBezTo>
                  <a:cubicBezTo>
                    <a:pt x="3501" y="2928"/>
                    <a:pt x="3404" y="2814"/>
                    <a:pt x="3404" y="2673"/>
                  </a:cubicBezTo>
                  <a:cubicBezTo>
                    <a:pt x="3404" y="2514"/>
                    <a:pt x="3518" y="2422"/>
                    <a:pt x="3707" y="2422"/>
                  </a:cubicBezTo>
                  <a:cubicBezTo>
                    <a:pt x="3942" y="2422"/>
                    <a:pt x="4116" y="2659"/>
                    <a:pt x="4116" y="2777"/>
                  </a:cubicBezTo>
                  <a:cubicBezTo>
                    <a:pt x="4191" y="2777"/>
                    <a:pt x="4191" y="2777"/>
                    <a:pt x="4191" y="2777"/>
                  </a:cubicBezTo>
                  <a:cubicBezTo>
                    <a:pt x="4191" y="2362"/>
                    <a:pt x="4191" y="2362"/>
                    <a:pt x="4191" y="2362"/>
                  </a:cubicBezTo>
                  <a:cubicBezTo>
                    <a:pt x="4116" y="2362"/>
                    <a:pt x="4116" y="2362"/>
                    <a:pt x="4116" y="2362"/>
                  </a:cubicBezTo>
                  <a:cubicBezTo>
                    <a:pt x="4097" y="2391"/>
                    <a:pt x="4074" y="2393"/>
                    <a:pt x="4034" y="2393"/>
                  </a:cubicBezTo>
                  <a:cubicBezTo>
                    <a:pt x="3959" y="2393"/>
                    <a:pt x="3874" y="2340"/>
                    <a:pt x="3712" y="2340"/>
                  </a:cubicBezTo>
                  <a:cubicBezTo>
                    <a:pt x="3453" y="2340"/>
                    <a:pt x="3288" y="2480"/>
                    <a:pt x="3288" y="2732"/>
                  </a:cubicBezTo>
                  <a:cubicBezTo>
                    <a:pt x="3288" y="2887"/>
                    <a:pt x="3346" y="2991"/>
                    <a:pt x="3431" y="3100"/>
                  </a:cubicBezTo>
                  <a:cubicBezTo>
                    <a:pt x="3253" y="3219"/>
                    <a:pt x="3146" y="3420"/>
                    <a:pt x="3148" y="3634"/>
                  </a:cubicBezTo>
                  <a:cubicBezTo>
                    <a:pt x="3148" y="3944"/>
                    <a:pt x="3421" y="4155"/>
                    <a:pt x="3707" y="4155"/>
                  </a:cubicBezTo>
                  <a:cubicBezTo>
                    <a:pt x="3966" y="4155"/>
                    <a:pt x="4145" y="4080"/>
                    <a:pt x="4286" y="3944"/>
                  </a:cubicBezTo>
                  <a:cubicBezTo>
                    <a:pt x="4431" y="4078"/>
                    <a:pt x="4552" y="4124"/>
                    <a:pt x="4724" y="4124"/>
                  </a:cubicBezTo>
                  <a:cubicBezTo>
                    <a:pt x="4913" y="4124"/>
                    <a:pt x="4913" y="4124"/>
                    <a:pt x="4913" y="4124"/>
                  </a:cubicBezTo>
                  <a:cubicBezTo>
                    <a:pt x="4913" y="4036"/>
                    <a:pt x="4913" y="4036"/>
                    <a:pt x="4913" y="4036"/>
                  </a:cubicBezTo>
                  <a:cubicBezTo>
                    <a:pt x="4809" y="4036"/>
                    <a:pt x="4809" y="4036"/>
                    <a:pt x="4809" y="4036"/>
                  </a:cubicBezTo>
                  <a:cubicBezTo>
                    <a:pt x="4685" y="3947"/>
                    <a:pt x="4565" y="3852"/>
                    <a:pt x="4451" y="3751"/>
                  </a:cubicBezTo>
                  <a:close/>
                  <a:moveTo>
                    <a:pt x="3851" y="4015"/>
                  </a:moveTo>
                  <a:cubicBezTo>
                    <a:pt x="3599" y="4015"/>
                    <a:pt x="3330" y="3772"/>
                    <a:pt x="3330" y="3521"/>
                  </a:cubicBezTo>
                  <a:cubicBezTo>
                    <a:pt x="3330" y="3339"/>
                    <a:pt x="3378" y="3243"/>
                    <a:pt x="3470" y="3148"/>
                  </a:cubicBezTo>
                  <a:cubicBezTo>
                    <a:pt x="3707" y="3414"/>
                    <a:pt x="3962" y="3664"/>
                    <a:pt x="4233" y="3896"/>
                  </a:cubicBezTo>
                  <a:cubicBezTo>
                    <a:pt x="4134" y="3971"/>
                    <a:pt x="4008" y="4015"/>
                    <a:pt x="3851" y="4015"/>
                  </a:cubicBezTo>
                  <a:close/>
                  <a:moveTo>
                    <a:pt x="6279" y="4007"/>
                  </a:moveTo>
                  <a:cubicBezTo>
                    <a:pt x="5920" y="4007"/>
                    <a:pt x="5707" y="3758"/>
                    <a:pt x="5678" y="3450"/>
                  </a:cubicBezTo>
                  <a:cubicBezTo>
                    <a:pt x="5664" y="3301"/>
                    <a:pt x="5663" y="3151"/>
                    <a:pt x="5673" y="3002"/>
                  </a:cubicBezTo>
                  <a:cubicBezTo>
                    <a:pt x="5705" y="2605"/>
                    <a:pt x="5887" y="2435"/>
                    <a:pt x="6192" y="2435"/>
                  </a:cubicBezTo>
                  <a:cubicBezTo>
                    <a:pt x="6523" y="2435"/>
                    <a:pt x="6726" y="2803"/>
                    <a:pt x="6726" y="2985"/>
                  </a:cubicBezTo>
                  <a:cubicBezTo>
                    <a:pt x="6801" y="2985"/>
                    <a:pt x="6801" y="2985"/>
                    <a:pt x="6801" y="2985"/>
                  </a:cubicBezTo>
                  <a:cubicBezTo>
                    <a:pt x="6801" y="2362"/>
                    <a:pt x="6801" y="2362"/>
                    <a:pt x="6801" y="2362"/>
                  </a:cubicBezTo>
                  <a:cubicBezTo>
                    <a:pt x="6736" y="2362"/>
                    <a:pt x="6736" y="2362"/>
                    <a:pt x="6736" y="2362"/>
                  </a:cubicBezTo>
                  <a:cubicBezTo>
                    <a:pt x="6709" y="2393"/>
                    <a:pt x="6683" y="2408"/>
                    <a:pt x="6627" y="2408"/>
                  </a:cubicBezTo>
                  <a:cubicBezTo>
                    <a:pt x="6489" y="2408"/>
                    <a:pt x="6370" y="2330"/>
                    <a:pt x="6181" y="2330"/>
                  </a:cubicBezTo>
                  <a:cubicBezTo>
                    <a:pt x="5687" y="2330"/>
                    <a:pt x="5392" y="2732"/>
                    <a:pt x="5392" y="3236"/>
                  </a:cubicBezTo>
                  <a:cubicBezTo>
                    <a:pt x="5392" y="3740"/>
                    <a:pt x="5719" y="4156"/>
                    <a:pt x="6225" y="4156"/>
                  </a:cubicBezTo>
                  <a:cubicBezTo>
                    <a:pt x="6577" y="4156"/>
                    <a:pt x="6824" y="3967"/>
                    <a:pt x="6937" y="3652"/>
                  </a:cubicBezTo>
                  <a:cubicBezTo>
                    <a:pt x="6845" y="3652"/>
                    <a:pt x="6845" y="3652"/>
                    <a:pt x="6845" y="3652"/>
                  </a:cubicBezTo>
                  <a:cubicBezTo>
                    <a:pt x="6731" y="3884"/>
                    <a:pt x="6583" y="4007"/>
                    <a:pt x="6279" y="4007"/>
                  </a:cubicBezTo>
                  <a:close/>
                  <a:moveTo>
                    <a:pt x="11018" y="2957"/>
                  </a:moveTo>
                  <a:cubicBezTo>
                    <a:pt x="10830" y="2957"/>
                    <a:pt x="10704" y="3037"/>
                    <a:pt x="10605" y="3221"/>
                  </a:cubicBezTo>
                  <a:cubicBezTo>
                    <a:pt x="10566" y="2986"/>
                    <a:pt x="10566" y="2986"/>
                    <a:pt x="10566" y="2986"/>
                  </a:cubicBezTo>
                  <a:cubicBezTo>
                    <a:pt x="10195" y="2986"/>
                    <a:pt x="10195" y="2986"/>
                    <a:pt x="10195" y="2986"/>
                  </a:cubicBezTo>
                  <a:cubicBezTo>
                    <a:pt x="10195" y="3073"/>
                    <a:pt x="10195" y="3073"/>
                    <a:pt x="10195" y="3073"/>
                  </a:cubicBezTo>
                  <a:cubicBezTo>
                    <a:pt x="10270" y="3073"/>
                    <a:pt x="10270" y="3073"/>
                    <a:pt x="10270" y="3073"/>
                  </a:cubicBezTo>
                  <a:cubicBezTo>
                    <a:pt x="10304" y="3073"/>
                    <a:pt x="10391" y="3158"/>
                    <a:pt x="10391" y="3194"/>
                  </a:cubicBezTo>
                  <a:cubicBezTo>
                    <a:pt x="10391" y="4470"/>
                    <a:pt x="10391" y="4470"/>
                    <a:pt x="10391" y="4470"/>
                  </a:cubicBezTo>
                  <a:cubicBezTo>
                    <a:pt x="10391" y="4508"/>
                    <a:pt x="10304" y="4591"/>
                    <a:pt x="10270" y="4591"/>
                  </a:cubicBezTo>
                  <a:cubicBezTo>
                    <a:pt x="10195" y="4591"/>
                    <a:pt x="10195" y="4591"/>
                    <a:pt x="10195" y="4591"/>
                  </a:cubicBezTo>
                  <a:cubicBezTo>
                    <a:pt x="10195" y="4678"/>
                    <a:pt x="10195" y="4678"/>
                    <a:pt x="10195" y="4678"/>
                  </a:cubicBezTo>
                  <a:cubicBezTo>
                    <a:pt x="10801" y="4678"/>
                    <a:pt x="10801" y="4678"/>
                    <a:pt x="10801" y="4678"/>
                  </a:cubicBezTo>
                  <a:cubicBezTo>
                    <a:pt x="10801" y="4591"/>
                    <a:pt x="10801" y="4591"/>
                    <a:pt x="10801" y="4591"/>
                  </a:cubicBezTo>
                  <a:cubicBezTo>
                    <a:pt x="10726" y="4591"/>
                    <a:pt x="10726" y="4591"/>
                    <a:pt x="10726" y="4591"/>
                  </a:cubicBezTo>
                  <a:cubicBezTo>
                    <a:pt x="10694" y="4591"/>
                    <a:pt x="10605" y="4508"/>
                    <a:pt x="10605" y="4470"/>
                  </a:cubicBezTo>
                  <a:cubicBezTo>
                    <a:pt x="10605" y="3922"/>
                    <a:pt x="10605" y="3922"/>
                    <a:pt x="10605" y="3922"/>
                  </a:cubicBezTo>
                  <a:cubicBezTo>
                    <a:pt x="10687" y="4070"/>
                    <a:pt x="10793" y="4147"/>
                    <a:pt x="10994" y="4147"/>
                  </a:cubicBezTo>
                  <a:cubicBezTo>
                    <a:pt x="11272" y="4147"/>
                    <a:pt x="11466" y="3888"/>
                    <a:pt x="11466" y="3537"/>
                  </a:cubicBezTo>
                  <a:cubicBezTo>
                    <a:pt x="11466" y="3186"/>
                    <a:pt x="11297" y="2957"/>
                    <a:pt x="11018" y="2957"/>
                  </a:cubicBezTo>
                  <a:close/>
                  <a:moveTo>
                    <a:pt x="11246" y="3722"/>
                  </a:moveTo>
                  <a:cubicBezTo>
                    <a:pt x="11222" y="3903"/>
                    <a:pt x="11130" y="4027"/>
                    <a:pt x="10934" y="4027"/>
                  </a:cubicBezTo>
                  <a:cubicBezTo>
                    <a:pt x="10753" y="4029"/>
                    <a:pt x="10604" y="3884"/>
                    <a:pt x="10602" y="3703"/>
                  </a:cubicBezTo>
                  <a:cubicBezTo>
                    <a:pt x="10602" y="3701"/>
                    <a:pt x="10602" y="3698"/>
                    <a:pt x="10602" y="3695"/>
                  </a:cubicBezTo>
                  <a:cubicBezTo>
                    <a:pt x="10602" y="3405"/>
                    <a:pt x="10602" y="3405"/>
                    <a:pt x="10602" y="3405"/>
                  </a:cubicBezTo>
                  <a:cubicBezTo>
                    <a:pt x="10658" y="3225"/>
                    <a:pt x="10767" y="3092"/>
                    <a:pt x="10961" y="3092"/>
                  </a:cubicBezTo>
                  <a:cubicBezTo>
                    <a:pt x="11125" y="3092"/>
                    <a:pt x="11224" y="3208"/>
                    <a:pt x="11249" y="3390"/>
                  </a:cubicBezTo>
                  <a:cubicBezTo>
                    <a:pt x="11262" y="3500"/>
                    <a:pt x="11261" y="3612"/>
                    <a:pt x="11246" y="3722"/>
                  </a:cubicBezTo>
                  <a:close/>
                  <a:moveTo>
                    <a:pt x="14693" y="2986"/>
                  </a:moveTo>
                  <a:cubicBezTo>
                    <a:pt x="14693" y="3073"/>
                    <a:pt x="14693" y="3073"/>
                    <a:pt x="14693" y="3073"/>
                  </a:cubicBezTo>
                  <a:cubicBezTo>
                    <a:pt x="14762" y="3073"/>
                    <a:pt x="14762" y="3073"/>
                    <a:pt x="14762" y="3073"/>
                  </a:cubicBezTo>
                  <a:cubicBezTo>
                    <a:pt x="14794" y="3073"/>
                    <a:pt x="14864" y="3153"/>
                    <a:pt x="14862" y="3199"/>
                  </a:cubicBezTo>
                  <a:cubicBezTo>
                    <a:pt x="14610" y="3758"/>
                    <a:pt x="14610" y="3758"/>
                    <a:pt x="14610" y="3758"/>
                  </a:cubicBezTo>
                  <a:cubicBezTo>
                    <a:pt x="14335" y="3196"/>
                    <a:pt x="14335" y="3196"/>
                    <a:pt x="14335" y="3196"/>
                  </a:cubicBezTo>
                  <a:cubicBezTo>
                    <a:pt x="14335" y="3154"/>
                    <a:pt x="14403" y="3073"/>
                    <a:pt x="14434" y="3073"/>
                  </a:cubicBezTo>
                  <a:cubicBezTo>
                    <a:pt x="14505" y="3073"/>
                    <a:pt x="14505" y="3073"/>
                    <a:pt x="14505" y="3073"/>
                  </a:cubicBezTo>
                  <a:cubicBezTo>
                    <a:pt x="14505" y="2986"/>
                    <a:pt x="14505" y="2986"/>
                    <a:pt x="14505" y="2986"/>
                  </a:cubicBezTo>
                  <a:cubicBezTo>
                    <a:pt x="13889" y="2986"/>
                    <a:pt x="13889" y="2986"/>
                    <a:pt x="13889" y="2986"/>
                  </a:cubicBezTo>
                  <a:cubicBezTo>
                    <a:pt x="13889" y="3073"/>
                    <a:pt x="13889" y="3073"/>
                    <a:pt x="13889" y="3073"/>
                  </a:cubicBezTo>
                  <a:cubicBezTo>
                    <a:pt x="13940" y="3073"/>
                    <a:pt x="13940" y="3073"/>
                    <a:pt x="13940" y="3073"/>
                  </a:cubicBezTo>
                  <a:cubicBezTo>
                    <a:pt x="13969" y="3073"/>
                    <a:pt x="14068" y="3167"/>
                    <a:pt x="14087" y="3204"/>
                  </a:cubicBezTo>
                  <a:cubicBezTo>
                    <a:pt x="14489" y="3995"/>
                    <a:pt x="14489" y="3995"/>
                    <a:pt x="14489" y="3995"/>
                  </a:cubicBezTo>
                  <a:cubicBezTo>
                    <a:pt x="14145" y="4620"/>
                    <a:pt x="14145" y="4620"/>
                    <a:pt x="14145" y="4620"/>
                  </a:cubicBezTo>
                  <a:cubicBezTo>
                    <a:pt x="14245" y="4671"/>
                    <a:pt x="14245" y="4671"/>
                    <a:pt x="14245" y="4671"/>
                  </a:cubicBezTo>
                  <a:cubicBezTo>
                    <a:pt x="14584" y="4030"/>
                    <a:pt x="14584" y="4030"/>
                    <a:pt x="14584" y="4030"/>
                  </a:cubicBezTo>
                  <a:cubicBezTo>
                    <a:pt x="14968" y="3199"/>
                    <a:pt x="14968" y="3199"/>
                    <a:pt x="14968" y="3199"/>
                  </a:cubicBezTo>
                  <a:cubicBezTo>
                    <a:pt x="14993" y="3161"/>
                    <a:pt x="15075" y="3073"/>
                    <a:pt x="15102" y="3073"/>
                  </a:cubicBezTo>
                  <a:cubicBezTo>
                    <a:pt x="15155" y="3073"/>
                    <a:pt x="15155" y="3073"/>
                    <a:pt x="15155" y="3073"/>
                  </a:cubicBezTo>
                  <a:cubicBezTo>
                    <a:pt x="15155" y="2986"/>
                    <a:pt x="15155" y="2986"/>
                    <a:pt x="15155" y="2986"/>
                  </a:cubicBezTo>
                  <a:lnTo>
                    <a:pt x="14693" y="2986"/>
                  </a:lnTo>
                  <a:close/>
                  <a:moveTo>
                    <a:pt x="9712" y="4037"/>
                  </a:moveTo>
                  <a:cubicBezTo>
                    <a:pt x="9647" y="4037"/>
                    <a:pt x="9647" y="4037"/>
                    <a:pt x="9647" y="4037"/>
                  </a:cubicBezTo>
                  <a:cubicBezTo>
                    <a:pt x="9647" y="4124"/>
                    <a:pt x="9647" y="4124"/>
                    <a:pt x="9647" y="4124"/>
                  </a:cubicBezTo>
                  <a:cubicBezTo>
                    <a:pt x="10231" y="4124"/>
                    <a:pt x="10231" y="4124"/>
                    <a:pt x="10231" y="4124"/>
                  </a:cubicBezTo>
                  <a:cubicBezTo>
                    <a:pt x="10231" y="4037"/>
                    <a:pt x="10231" y="4037"/>
                    <a:pt x="10231" y="4037"/>
                  </a:cubicBezTo>
                  <a:cubicBezTo>
                    <a:pt x="10165" y="4037"/>
                    <a:pt x="10165" y="4037"/>
                    <a:pt x="10165" y="4037"/>
                  </a:cubicBezTo>
                  <a:cubicBezTo>
                    <a:pt x="10131" y="4037"/>
                    <a:pt x="10044" y="3954"/>
                    <a:pt x="10044" y="3916"/>
                  </a:cubicBezTo>
                  <a:cubicBezTo>
                    <a:pt x="10044" y="3288"/>
                    <a:pt x="10044" y="3288"/>
                    <a:pt x="10044" y="3288"/>
                  </a:cubicBezTo>
                  <a:cubicBezTo>
                    <a:pt x="10044" y="3080"/>
                    <a:pt x="9904" y="2964"/>
                    <a:pt x="9732" y="2964"/>
                  </a:cubicBezTo>
                  <a:cubicBezTo>
                    <a:pt x="9538" y="2964"/>
                    <a:pt x="9448" y="3066"/>
                    <a:pt x="9308" y="3204"/>
                  </a:cubicBezTo>
                  <a:cubicBezTo>
                    <a:pt x="9287" y="3044"/>
                    <a:pt x="9158" y="2961"/>
                    <a:pt x="9005" y="2961"/>
                  </a:cubicBezTo>
                  <a:cubicBezTo>
                    <a:pt x="8804" y="2961"/>
                    <a:pt x="8720" y="3068"/>
                    <a:pt x="8589" y="3206"/>
                  </a:cubicBezTo>
                  <a:cubicBezTo>
                    <a:pt x="8544" y="2986"/>
                    <a:pt x="8544" y="2986"/>
                    <a:pt x="8544" y="2986"/>
                  </a:cubicBezTo>
                  <a:cubicBezTo>
                    <a:pt x="8192" y="2986"/>
                    <a:pt x="8192" y="2986"/>
                    <a:pt x="8192" y="2986"/>
                  </a:cubicBezTo>
                  <a:cubicBezTo>
                    <a:pt x="8192" y="3073"/>
                    <a:pt x="8192" y="3073"/>
                    <a:pt x="8192" y="3073"/>
                  </a:cubicBezTo>
                  <a:cubicBezTo>
                    <a:pt x="8257" y="3073"/>
                    <a:pt x="8257" y="3073"/>
                    <a:pt x="8257" y="3073"/>
                  </a:cubicBezTo>
                  <a:cubicBezTo>
                    <a:pt x="8291" y="3073"/>
                    <a:pt x="8378" y="3158"/>
                    <a:pt x="8378" y="3194"/>
                  </a:cubicBezTo>
                  <a:cubicBezTo>
                    <a:pt x="8378" y="3916"/>
                    <a:pt x="8378" y="3916"/>
                    <a:pt x="8378" y="3916"/>
                  </a:cubicBezTo>
                  <a:cubicBezTo>
                    <a:pt x="8378" y="3954"/>
                    <a:pt x="8291" y="4037"/>
                    <a:pt x="8257" y="4037"/>
                  </a:cubicBezTo>
                  <a:cubicBezTo>
                    <a:pt x="8192" y="4037"/>
                    <a:pt x="8192" y="4037"/>
                    <a:pt x="8192" y="4037"/>
                  </a:cubicBezTo>
                  <a:cubicBezTo>
                    <a:pt x="8192" y="4124"/>
                    <a:pt x="8192" y="4124"/>
                    <a:pt x="8192" y="4124"/>
                  </a:cubicBezTo>
                  <a:cubicBezTo>
                    <a:pt x="8775" y="4124"/>
                    <a:pt x="8775" y="4124"/>
                    <a:pt x="8775" y="4124"/>
                  </a:cubicBezTo>
                  <a:cubicBezTo>
                    <a:pt x="8775" y="4037"/>
                    <a:pt x="8775" y="4037"/>
                    <a:pt x="8775" y="4037"/>
                  </a:cubicBezTo>
                  <a:cubicBezTo>
                    <a:pt x="8710" y="4037"/>
                    <a:pt x="8710" y="4037"/>
                    <a:pt x="8710" y="4037"/>
                  </a:cubicBezTo>
                  <a:cubicBezTo>
                    <a:pt x="8676" y="4037"/>
                    <a:pt x="8589" y="3954"/>
                    <a:pt x="8589" y="3916"/>
                  </a:cubicBezTo>
                  <a:cubicBezTo>
                    <a:pt x="8589" y="3330"/>
                    <a:pt x="8589" y="3330"/>
                    <a:pt x="8589" y="3330"/>
                  </a:cubicBezTo>
                  <a:cubicBezTo>
                    <a:pt x="8589" y="3252"/>
                    <a:pt x="8775" y="3099"/>
                    <a:pt x="8925" y="3099"/>
                  </a:cubicBezTo>
                  <a:cubicBezTo>
                    <a:pt x="9049" y="3099"/>
                    <a:pt x="9107" y="3177"/>
                    <a:pt x="9107" y="3288"/>
                  </a:cubicBezTo>
                  <a:cubicBezTo>
                    <a:pt x="9107" y="3916"/>
                    <a:pt x="9107" y="3916"/>
                    <a:pt x="9107" y="3916"/>
                  </a:cubicBezTo>
                  <a:cubicBezTo>
                    <a:pt x="9107" y="3954"/>
                    <a:pt x="9020" y="4037"/>
                    <a:pt x="8986" y="4037"/>
                  </a:cubicBezTo>
                  <a:cubicBezTo>
                    <a:pt x="8921" y="4037"/>
                    <a:pt x="8921" y="4037"/>
                    <a:pt x="8921" y="4037"/>
                  </a:cubicBezTo>
                  <a:cubicBezTo>
                    <a:pt x="8921" y="4124"/>
                    <a:pt x="8921" y="4124"/>
                    <a:pt x="8921" y="4124"/>
                  </a:cubicBezTo>
                  <a:cubicBezTo>
                    <a:pt x="9504" y="4124"/>
                    <a:pt x="9504" y="4124"/>
                    <a:pt x="9504" y="4124"/>
                  </a:cubicBezTo>
                  <a:cubicBezTo>
                    <a:pt x="9504" y="4037"/>
                    <a:pt x="9504" y="4037"/>
                    <a:pt x="9504" y="4037"/>
                  </a:cubicBezTo>
                  <a:cubicBezTo>
                    <a:pt x="9439" y="4037"/>
                    <a:pt x="9439" y="4037"/>
                    <a:pt x="9439" y="4037"/>
                  </a:cubicBezTo>
                  <a:cubicBezTo>
                    <a:pt x="9405" y="4037"/>
                    <a:pt x="9318" y="3954"/>
                    <a:pt x="9318" y="3916"/>
                  </a:cubicBezTo>
                  <a:cubicBezTo>
                    <a:pt x="9318" y="3323"/>
                    <a:pt x="9318" y="3323"/>
                    <a:pt x="9318" y="3323"/>
                  </a:cubicBezTo>
                  <a:cubicBezTo>
                    <a:pt x="9318" y="3246"/>
                    <a:pt x="9504" y="3101"/>
                    <a:pt x="9654" y="3101"/>
                  </a:cubicBezTo>
                  <a:cubicBezTo>
                    <a:pt x="9778" y="3101"/>
                    <a:pt x="9833" y="3178"/>
                    <a:pt x="9833" y="3289"/>
                  </a:cubicBezTo>
                  <a:cubicBezTo>
                    <a:pt x="9833" y="3917"/>
                    <a:pt x="9833" y="3917"/>
                    <a:pt x="9833" y="3917"/>
                  </a:cubicBezTo>
                  <a:cubicBezTo>
                    <a:pt x="9833" y="3954"/>
                    <a:pt x="9746" y="4037"/>
                    <a:pt x="9712" y="4037"/>
                  </a:cubicBezTo>
                  <a:close/>
                  <a:moveTo>
                    <a:pt x="7623" y="2957"/>
                  </a:moveTo>
                  <a:cubicBezTo>
                    <a:pt x="7320" y="2957"/>
                    <a:pt x="7051" y="3184"/>
                    <a:pt x="7051" y="3555"/>
                  </a:cubicBezTo>
                  <a:cubicBezTo>
                    <a:pt x="7051" y="3926"/>
                    <a:pt x="7320" y="4156"/>
                    <a:pt x="7623" y="4156"/>
                  </a:cubicBezTo>
                  <a:cubicBezTo>
                    <a:pt x="7925" y="4156"/>
                    <a:pt x="8192" y="3926"/>
                    <a:pt x="8192" y="3555"/>
                  </a:cubicBezTo>
                  <a:cubicBezTo>
                    <a:pt x="8192" y="3185"/>
                    <a:pt x="7925" y="2957"/>
                    <a:pt x="7623" y="2957"/>
                  </a:cubicBezTo>
                  <a:close/>
                  <a:moveTo>
                    <a:pt x="7962" y="3741"/>
                  </a:moveTo>
                  <a:cubicBezTo>
                    <a:pt x="7940" y="3920"/>
                    <a:pt x="7841" y="4044"/>
                    <a:pt x="7625" y="4044"/>
                  </a:cubicBezTo>
                  <a:cubicBezTo>
                    <a:pt x="7415" y="4044"/>
                    <a:pt x="7315" y="3916"/>
                    <a:pt x="7289" y="3739"/>
                  </a:cubicBezTo>
                  <a:cubicBezTo>
                    <a:pt x="7272" y="3613"/>
                    <a:pt x="7272" y="3485"/>
                    <a:pt x="7289" y="3359"/>
                  </a:cubicBezTo>
                  <a:cubicBezTo>
                    <a:pt x="7315" y="3177"/>
                    <a:pt x="7420" y="3056"/>
                    <a:pt x="7625" y="3056"/>
                  </a:cubicBezTo>
                  <a:cubicBezTo>
                    <a:pt x="7839" y="3056"/>
                    <a:pt x="7940" y="3177"/>
                    <a:pt x="7962" y="3361"/>
                  </a:cubicBezTo>
                  <a:cubicBezTo>
                    <a:pt x="7976" y="3487"/>
                    <a:pt x="7976" y="3615"/>
                    <a:pt x="7962" y="3741"/>
                  </a:cubicBezTo>
                  <a:close/>
                  <a:moveTo>
                    <a:pt x="13826" y="3916"/>
                  </a:moveTo>
                  <a:cubicBezTo>
                    <a:pt x="13826" y="3288"/>
                    <a:pt x="13826" y="3288"/>
                    <a:pt x="13826" y="3288"/>
                  </a:cubicBezTo>
                  <a:cubicBezTo>
                    <a:pt x="13826" y="3092"/>
                    <a:pt x="13685" y="2961"/>
                    <a:pt x="13509" y="2961"/>
                  </a:cubicBezTo>
                  <a:cubicBezTo>
                    <a:pt x="13303" y="2961"/>
                    <a:pt x="13196" y="3080"/>
                    <a:pt x="13058" y="3221"/>
                  </a:cubicBezTo>
                  <a:cubicBezTo>
                    <a:pt x="13016" y="2986"/>
                    <a:pt x="13016" y="2986"/>
                    <a:pt x="13016" y="2986"/>
                  </a:cubicBezTo>
                  <a:cubicBezTo>
                    <a:pt x="12654" y="2986"/>
                    <a:pt x="12654" y="2986"/>
                    <a:pt x="12654" y="2986"/>
                  </a:cubicBezTo>
                  <a:cubicBezTo>
                    <a:pt x="12654" y="3073"/>
                    <a:pt x="12654" y="3073"/>
                    <a:pt x="12654" y="3073"/>
                  </a:cubicBezTo>
                  <a:cubicBezTo>
                    <a:pt x="12724" y="3073"/>
                    <a:pt x="12724" y="3073"/>
                    <a:pt x="12724" y="3073"/>
                  </a:cubicBezTo>
                  <a:cubicBezTo>
                    <a:pt x="12758" y="3073"/>
                    <a:pt x="12850" y="3158"/>
                    <a:pt x="12850" y="3194"/>
                  </a:cubicBezTo>
                  <a:cubicBezTo>
                    <a:pt x="12850" y="3915"/>
                    <a:pt x="12850" y="3915"/>
                    <a:pt x="12850" y="3915"/>
                  </a:cubicBezTo>
                  <a:cubicBezTo>
                    <a:pt x="12850" y="3954"/>
                    <a:pt x="12758" y="4036"/>
                    <a:pt x="12724" y="4036"/>
                  </a:cubicBezTo>
                  <a:cubicBezTo>
                    <a:pt x="12586" y="4036"/>
                    <a:pt x="12586" y="4036"/>
                    <a:pt x="12586" y="4036"/>
                  </a:cubicBezTo>
                  <a:cubicBezTo>
                    <a:pt x="12555" y="4036"/>
                    <a:pt x="12460" y="3954"/>
                    <a:pt x="12460" y="3915"/>
                  </a:cubicBezTo>
                  <a:cubicBezTo>
                    <a:pt x="12460" y="3302"/>
                    <a:pt x="12460" y="3302"/>
                    <a:pt x="12460" y="3302"/>
                  </a:cubicBezTo>
                  <a:cubicBezTo>
                    <a:pt x="12460" y="3077"/>
                    <a:pt x="12267" y="2956"/>
                    <a:pt x="12020" y="2956"/>
                  </a:cubicBezTo>
                  <a:cubicBezTo>
                    <a:pt x="11787" y="2956"/>
                    <a:pt x="11639" y="3041"/>
                    <a:pt x="11545" y="3138"/>
                  </a:cubicBezTo>
                  <a:cubicBezTo>
                    <a:pt x="11698" y="3367"/>
                    <a:pt x="11698" y="3367"/>
                    <a:pt x="11698" y="3367"/>
                  </a:cubicBezTo>
                  <a:cubicBezTo>
                    <a:pt x="11780" y="3367"/>
                    <a:pt x="11780" y="3367"/>
                    <a:pt x="11780" y="3367"/>
                  </a:cubicBezTo>
                  <a:cubicBezTo>
                    <a:pt x="11695" y="3171"/>
                    <a:pt x="11773" y="3041"/>
                    <a:pt x="11969" y="3041"/>
                  </a:cubicBezTo>
                  <a:cubicBezTo>
                    <a:pt x="12175" y="3041"/>
                    <a:pt x="12252" y="3138"/>
                    <a:pt x="12250" y="3300"/>
                  </a:cubicBezTo>
                  <a:cubicBezTo>
                    <a:pt x="12247" y="3435"/>
                    <a:pt x="12247" y="3435"/>
                    <a:pt x="12247" y="3435"/>
                  </a:cubicBezTo>
                  <a:cubicBezTo>
                    <a:pt x="11952" y="3496"/>
                    <a:pt x="11952" y="3496"/>
                    <a:pt x="11952" y="3496"/>
                  </a:cubicBezTo>
                  <a:cubicBezTo>
                    <a:pt x="11790" y="3531"/>
                    <a:pt x="11578" y="3608"/>
                    <a:pt x="11578" y="3836"/>
                  </a:cubicBezTo>
                  <a:cubicBezTo>
                    <a:pt x="11578" y="4023"/>
                    <a:pt x="11714" y="4146"/>
                    <a:pt x="11871" y="4146"/>
                  </a:cubicBezTo>
                  <a:cubicBezTo>
                    <a:pt x="12041" y="4146"/>
                    <a:pt x="12162" y="4008"/>
                    <a:pt x="12254" y="3890"/>
                  </a:cubicBezTo>
                  <a:cubicBezTo>
                    <a:pt x="12283" y="4125"/>
                    <a:pt x="12283" y="4125"/>
                    <a:pt x="12283" y="4125"/>
                  </a:cubicBezTo>
                  <a:cubicBezTo>
                    <a:pt x="13251" y="4125"/>
                    <a:pt x="13251" y="4125"/>
                    <a:pt x="13251" y="4125"/>
                  </a:cubicBezTo>
                  <a:cubicBezTo>
                    <a:pt x="13251" y="4038"/>
                    <a:pt x="13251" y="4038"/>
                    <a:pt x="13251" y="4038"/>
                  </a:cubicBezTo>
                  <a:cubicBezTo>
                    <a:pt x="13186" y="4038"/>
                    <a:pt x="13186" y="4038"/>
                    <a:pt x="13186" y="4038"/>
                  </a:cubicBezTo>
                  <a:cubicBezTo>
                    <a:pt x="13152" y="4038"/>
                    <a:pt x="13060" y="3955"/>
                    <a:pt x="13060" y="3917"/>
                  </a:cubicBezTo>
                  <a:cubicBezTo>
                    <a:pt x="13060" y="3342"/>
                    <a:pt x="13060" y="3342"/>
                    <a:pt x="13060" y="3342"/>
                  </a:cubicBezTo>
                  <a:cubicBezTo>
                    <a:pt x="13060" y="3264"/>
                    <a:pt x="13271" y="3104"/>
                    <a:pt x="13433" y="3104"/>
                  </a:cubicBezTo>
                  <a:cubicBezTo>
                    <a:pt x="13557" y="3104"/>
                    <a:pt x="13615" y="3190"/>
                    <a:pt x="13615" y="3301"/>
                  </a:cubicBezTo>
                  <a:cubicBezTo>
                    <a:pt x="13615" y="3916"/>
                    <a:pt x="13615" y="3916"/>
                    <a:pt x="13615" y="3916"/>
                  </a:cubicBezTo>
                  <a:cubicBezTo>
                    <a:pt x="13615" y="3954"/>
                    <a:pt x="13523" y="4037"/>
                    <a:pt x="13489" y="4037"/>
                  </a:cubicBezTo>
                  <a:cubicBezTo>
                    <a:pt x="13423" y="4037"/>
                    <a:pt x="13423" y="4037"/>
                    <a:pt x="13423" y="4037"/>
                  </a:cubicBezTo>
                  <a:cubicBezTo>
                    <a:pt x="13423" y="4124"/>
                    <a:pt x="13423" y="4124"/>
                    <a:pt x="13423" y="4124"/>
                  </a:cubicBezTo>
                  <a:cubicBezTo>
                    <a:pt x="14022" y="4124"/>
                    <a:pt x="14022" y="4124"/>
                    <a:pt x="14022" y="4124"/>
                  </a:cubicBezTo>
                  <a:cubicBezTo>
                    <a:pt x="14022" y="4037"/>
                    <a:pt x="14022" y="4037"/>
                    <a:pt x="14022" y="4037"/>
                  </a:cubicBezTo>
                  <a:cubicBezTo>
                    <a:pt x="13952" y="4037"/>
                    <a:pt x="13952" y="4037"/>
                    <a:pt x="13952" y="4037"/>
                  </a:cubicBezTo>
                  <a:cubicBezTo>
                    <a:pt x="13918" y="4037"/>
                    <a:pt x="13826" y="3954"/>
                    <a:pt x="13826" y="3916"/>
                  </a:cubicBezTo>
                  <a:close/>
                  <a:moveTo>
                    <a:pt x="12250" y="3787"/>
                  </a:moveTo>
                  <a:cubicBezTo>
                    <a:pt x="12201" y="3873"/>
                    <a:pt x="12080" y="3988"/>
                    <a:pt x="11969" y="3988"/>
                  </a:cubicBezTo>
                  <a:cubicBezTo>
                    <a:pt x="11872" y="3993"/>
                    <a:pt x="11789" y="3918"/>
                    <a:pt x="11785" y="3820"/>
                  </a:cubicBezTo>
                  <a:cubicBezTo>
                    <a:pt x="11785" y="3816"/>
                    <a:pt x="11785" y="3811"/>
                    <a:pt x="11785" y="3807"/>
                  </a:cubicBezTo>
                  <a:cubicBezTo>
                    <a:pt x="11785" y="3693"/>
                    <a:pt x="11833" y="3618"/>
                    <a:pt x="11977" y="3582"/>
                  </a:cubicBezTo>
                  <a:cubicBezTo>
                    <a:pt x="12251" y="3511"/>
                    <a:pt x="12251" y="3511"/>
                    <a:pt x="12251" y="3511"/>
                  </a:cubicBezTo>
                  <a:lnTo>
                    <a:pt x="12250" y="3787"/>
                  </a:lnTo>
                  <a:close/>
                  <a:moveTo>
                    <a:pt x="8336" y="1790"/>
                  </a:moveTo>
                  <a:cubicBezTo>
                    <a:pt x="8617" y="1790"/>
                    <a:pt x="8765" y="1637"/>
                    <a:pt x="8840" y="1388"/>
                  </a:cubicBezTo>
                  <a:cubicBezTo>
                    <a:pt x="8769" y="1388"/>
                    <a:pt x="8769" y="1388"/>
                    <a:pt x="8769" y="1388"/>
                  </a:cubicBezTo>
                  <a:cubicBezTo>
                    <a:pt x="8697" y="1519"/>
                    <a:pt x="8605" y="1584"/>
                    <a:pt x="8411" y="1584"/>
                  </a:cubicBezTo>
                  <a:cubicBezTo>
                    <a:pt x="8152" y="1584"/>
                    <a:pt x="8002" y="1349"/>
                    <a:pt x="7997" y="1141"/>
                  </a:cubicBezTo>
                  <a:cubicBezTo>
                    <a:pt x="8758" y="1080"/>
                    <a:pt x="8758" y="1080"/>
                    <a:pt x="8758" y="1080"/>
                  </a:cubicBezTo>
                  <a:cubicBezTo>
                    <a:pt x="8753" y="997"/>
                    <a:pt x="8753" y="997"/>
                    <a:pt x="8753" y="997"/>
                  </a:cubicBezTo>
                  <a:cubicBezTo>
                    <a:pt x="8740" y="774"/>
                    <a:pt x="8595" y="600"/>
                    <a:pt x="8336" y="598"/>
                  </a:cubicBezTo>
                  <a:cubicBezTo>
                    <a:pt x="8041" y="595"/>
                    <a:pt x="7811" y="857"/>
                    <a:pt x="7811" y="1196"/>
                  </a:cubicBezTo>
                  <a:cubicBezTo>
                    <a:pt x="7811" y="1519"/>
                    <a:pt x="8033" y="1790"/>
                    <a:pt x="8336" y="1790"/>
                  </a:cubicBezTo>
                  <a:close/>
                  <a:moveTo>
                    <a:pt x="8331" y="686"/>
                  </a:moveTo>
                  <a:cubicBezTo>
                    <a:pt x="8554" y="686"/>
                    <a:pt x="8578" y="850"/>
                    <a:pt x="8559" y="1013"/>
                  </a:cubicBezTo>
                  <a:cubicBezTo>
                    <a:pt x="7990" y="1061"/>
                    <a:pt x="7990" y="1061"/>
                    <a:pt x="7990" y="1061"/>
                  </a:cubicBezTo>
                  <a:cubicBezTo>
                    <a:pt x="7997" y="882"/>
                    <a:pt x="8094" y="686"/>
                    <a:pt x="8331" y="686"/>
                  </a:cubicBezTo>
                  <a:close/>
                  <a:moveTo>
                    <a:pt x="8947" y="843"/>
                  </a:moveTo>
                  <a:cubicBezTo>
                    <a:pt x="9349" y="1635"/>
                    <a:pt x="9349" y="1635"/>
                    <a:pt x="9349" y="1635"/>
                  </a:cubicBezTo>
                  <a:cubicBezTo>
                    <a:pt x="9005" y="2259"/>
                    <a:pt x="9005" y="2259"/>
                    <a:pt x="9005" y="2259"/>
                  </a:cubicBezTo>
                  <a:cubicBezTo>
                    <a:pt x="9105" y="2310"/>
                    <a:pt x="9105" y="2310"/>
                    <a:pt x="9105" y="2310"/>
                  </a:cubicBezTo>
                  <a:cubicBezTo>
                    <a:pt x="9444" y="1669"/>
                    <a:pt x="9444" y="1669"/>
                    <a:pt x="9444" y="1669"/>
                  </a:cubicBezTo>
                  <a:cubicBezTo>
                    <a:pt x="9828" y="839"/>
                    <a:pt x="9828" y="839"/>
                    <a:pt x="9828" y="839"/>
                  </a:cubicBezTo>
                  <a:cubicBezTo>
                    <a:pt x="9853" y="800"/>
                    <a:pt x="9935" y="713"/>
                    <a:pt x="9962" y="713"/>
                  </a:cubicBezTo>
                  <a:cubicBezTo>
                    <a:pt x="10015" y="713"/>
                    <a:pt x="10015" y="713"/>
                    <a:pt x="10015" y="713"/>
                  </a:cubicBezTo>
                  <a:cubicBezTo>
                    <a:pt x="10015" y="626"/>
                    <a:pt x="10015" y="626"/>
                    <a:pt x="10015" y="626"/>
                  </a:cubicBezTo>
                  <a:cubicBezTo>
                    <a:pt x="9553" y="626"/>
                    <a:pt x="9553" y="626"/>
                    <a:pt x="9553" y="626"/>
                  </a:cubicBezTo>
                  <a:cubicBezTo>
                    <a:pt x="9553" y="713"/>
                    <a:pt x="9553" y="713"/>
                    <a:pt x="9553" y="713"/>
                  </a:cubicBezTo>
                  <a:cubicBezTo>
                    <a:pt x="9623" y="713"/>
                    <a:pt x="9623" y="713"/>
                    <a:pt x="9623" y="713"/>
                  </a:cubicBezTo>
                  <a:cubicBezTo>
                    <a:pt x="9654" y="713"/>
                    <a:pt x="9725" y="793"/>
                    <a:pt x="9722" y="839"/>
                  </a:cubicBezTo>
                  <a:cubicBezTo>
                    <a:pt x="9470" y="1398"/>
                    <a:pt x="9470" y="1398"/>
                    <a:pt x="9470" y="1398"/>
                  </a:cubicBezTo>
                  <a:cubicBezTo>
                    <a:pt x="9194" y="836"/>
                    <a:pt x="9194" y="836"/>
                    <a:pt x="9194" y="836"/>
                  </a:cubicBezTo>
                  <a:cubicBezTo>
                    <a:pt x="9194" y="794"/>
                    <a:pt x="9262" y="713"/>
                    <a:pt x="9293" y="713"/>
                  </a:cubicBezTo>
                  <a:cubicBezTo>
                    <a:pt x="9364" y="713"/>
                    <a:pt x="9364" y="713"/>
                    <a:pt x="9364" y="713"/>
                  </a:cubicBezTo>
                  <a:cubicBezTo>
                    <a:pt x="9364" y="626"/>
                    <a:pt x="9364" y="626"/>
                    <a:pt x="9364" y="626"/>
                  </a:cubicBezTo>
                  <a:cubicBezTo>
                    <a:pt x="8749" y="626"/>
                    <a:pt x="8749" y="626"/>
                    <a:pt x="8749" y="626"/>
                  </a:cubicBezTo>
                  <a:cubicBezTo>
                    <a:pt x="8749" y="713"/>
                    <a:pt x="8749" y="713"/>
                    <a:pt x="8749" y="713"/>
                  </a:cubicBezTo>
                  <a:cubicBezTo>
                    <a:pt x="8800" y="713"/>
                    <a:pt x="8800" y="713"/>
                    <a:pt x="8800" y="713"/>
                  </a:cubicBezTo>
                  <a:cubicBezTo>
                    <a:pt x="8829" y="712"/>
                    <a:pt x="8928" y="807"/>
                    <a:pt x="8947" y="843"/>
                  </a:cubicBezTo>
                  <a:close/>
                  <a:moveTo>
                    <a:pt x="5117" y="349"/>
                  </a:moveTo>
                  <a:cubicBezTo>
                    <a:pt x="5195" y="353"/>
                    <a:pt x="5261" y="293"/>
                    <a:pt x="5265" y="215"/>
                  </a:cubicBezTo>
                  <a:cubicBezTo>
                    <a:pt x="5265" y="210"/>
                    <a:pt x="5265" y="206"/>
                    <a:pt x="5265" y="201"/>
                  </a:cubicBezTo>
                  <a:cubicBezTo>
                    <a:pt x="5265" y="112"/>
                    <a:pt x="5202" y="56"/>
                    <a:pt x="5117" y="56"/>
                  </a:cubicBezTo>
                  <a:cubicBezTo>
                    <a:pt x="5032" y="56"/>
                    <a:pt x="4967" y="112"/>
                    <a:pt x="4967" y="201"/>
                  </a:cubicBezTo>
                  <a:cubicBezTo>
                    <a:pt x="4965" y="280"/>
                    <a:pt x="5026" y="346"/>
                    <a:pt x="5105" y="349"/>
                  </a:cubicBezTo>
                  <a:cubicBezTo>
                    <a:pt x="5109" y="349"/>
                    <a:pt x="5113" y="349"/>
                    <a:pt x="5117" y="349"/>
                  </a:cubicBezTo>
                  <a:close/>
                  <a:moveTo>
                    <a:pt x="3836" y="1676"/>
                  </a:moveTo>
                  <a:cubicBezTo>
                    <a:pt x="3749" y="1676"/>
                    <a:pt x="3749" y="1676"/>
                    <a:pt x="3749" y="1676"/>
                  </a:cubicBezTo>
                  <a:cubicBezTo>
                    <a:pt x="3715" y="1676"/>
                    <a:pt x="3613" y="1579"/>
                    <a:pt x="3613" y="1543"/>
                  </a:cubicBezTo>
                  <a:cubicBezTo>
                    <a:pt x="3613" y="1075"/>
                    <a:pt x="3613" y="1075"/>
                    <a:pt x="3613" y="1075"/>
                  </a:cubicBezTo>
                  <a:cubicBezTo>
                    <a:pt x="3793" y="882"/>
                    <a:pt x="3793" y="882"/>
                    <a:pt x="3793" y="882"/>
                  </a:cubicBezTo>
                  <a:cubicBezTo>
                    <a:pt x="4403" y="1763"/>
                    <a:pt x="4403" y="1763"/>
                    <a:pt x="4403" y="1763"/>
                  </a:cubicBezTo>
                  <a:cubicBezTo>
                    <a:pt x="6040" y="1763"/>
                    <a:pt x="6040" y="1763"/>
                    <a:pt x="6040" y="1763"/>
                  </a:cubicBezTo>
                  <a:cubicBezTo>
                    <a:pt x="6040" y="1676"/>
                    <a:pt x="6040" y="1676"/>
                    <a:pt x="6040" y="1676"/>
                  </a:cubicBezTo>
                  <a:cubicBezTo>
                    <a:pt x="5974" y="1676"/>
                    <a:pt x="5974" y="1676"/>
                    <a:pt x="5974" y="1676"/>
                  </a:cubicBezTo>
                  <a:cubicBezTo>
                    <a:pt x="5940" y="1676"/>
                    <a:pt x="5848" y="1594"/>
                    <a:pt x="5848" y="1555"/>
                  </a:cubicBezTo>
                  <a:cubicBezTo>
                    <a:pt x="5848" y="981"/>
                    <a:pt x="5848" y="981"/>
                    <a:pt x="5848" y="981"/>
                  </a:cubicBezTo>
                  <a:cubicBezTo>
                    <a:pt x="5848" y="904"/>
                    <a:pt x="6059" y="744"/>
                    <a:pt x="6221" y="744"/>
                  </a:cubicBezTo>
                  <a:cubicBezTo>
                    <a:pt x="6345" y="744"/>
                    <a:pt x="6403" y="829"/>
                    <a:pt x="6403" y="940"/>
                  </a:cubicBezTo>
                  <a:cubicBezTo>
                    <a:pt x="6403" y="1555"/>
                    <a:pt x="6403" y="1555"/>
                    <a:pt x="6403" y="1555"/>
                  </a:cubicBezTo>
                  <a:cubicBezTo>
                    <a:pt x="6403" y="1594"/>
                    <a:pt x="6311" y="1676"/>
                    <a:pt x="6277" y="1676"/>
                  </a:cubicBezTo>
                  <a:cubicBezTo>
                    <a:pt x="6211" y="1676"/>
                    <a:pt x="6211" y="1676"/>
                    <a:pt x="6211" y="1676"/>
                  </a:cubicBezTo>
                  <a:cubicBezTo>
                    <a:pt x="6211" y="1763"/>
                    <a:pt x="6211" y="1763"/>
                    <a:pt x="6211" y="1763"/>
                  </a:cubicBezTo>
                  <a:cubicBezTo>
                    <a:pt x="6810" y="1763"/>
                    <a:pt x="6810" y="1763"/>
                    <a:pt x="6810" y="1763"/>
                  </a:cubicBezTo>
                  <a:cubicBezTo>
                    <a:pt x="6810" y="1676"/>
                    <a:pt x="6810" y="1676"/>
                    <a:pt x="6810" y="1676"/>
                  </a:cubicBezTo>
                  <a:cubicBezTo>
                    <a:pt x="6739" y="1676"/>
                    <a:pt x="6739" y="1676"/>
                    <a:pt x="6739" y="1676"/>
                  </a:cubicBezTo>
                  <a:cubicBezTo>
                    <a:pt x="6706" y="1676"/>
                    <a:pt x="6613" y="1594"/>
                    <a:pt x="6613" y="1555"/>
                  </a:cubicBezTo>
                  <a:cubicBezTo>
                    <a:pt x="6613" y="928"/>
                    <a:pt x="6613" y="928"/>
                    <a:pt x="6613" y="928"/>
                  </a:cubicBezTo>
                  <a:cubicBezTo>
                    <a:pt x="6613" y="732"/>
                    <a:pt x="6473" y="601"/>
                    <a:pt x="6296" y="601"/>
                  </a:cubicBezTo>
                  <a:cubicBezTo>
                    <a:pt x="6091" y="601"/>
                    <a:pt x="5984" y="720"/>
                    <a:pt x="5846" y="860"/>
                  </a:cubicBezTo>
                  <a:cubicBezTo>
                    <a:pt x="5803" y="625"/>
                    <a:pt x="5803" y="625"/>
                    <a:pt x="5803" y="625"/>
                  </a:cubicBezTo>
                  <a:cubicBezTo>
                    <a:pt x="5441" y="625"/>
                    <a:pt x="5441" y="625"/>
                    <a:pt x="5441" y="625"/>
                  </a:cubicBezTo>
                  <a:cubicBezTo>
                    <a:pt x="5441" y="712"/>
                    <a:pt x="5441" y="712"/>
                    <a:pt x="5441" y="712"/>
                  </a:cubicBezTo>
                  <a:cubicBezTo>
                    <a:pt x="5512" y="712"/>
                    <a:pt x="5512" y="712"/>
                    <a:pt x="5512" y="712"/>
                  </a:cubicBezTo>
                  <a:cubicBezTo>
                    <a:pt x="5546" y="712"/>
                    <a:pt x="5638" y="798"/>
                    <a:pt x="5638" y="833"/>
                  </a:cubicBezTo>
                  <a:cubicBezTo>
                    <a:pt x="5638" y="1555"/>
                    <a:pt x="5638" y="1555"/>
                    <a:pt x="5638" y="1555"/>
                  </a:cubicBezTo>
                  <a:cubicBezTo>
                    <a:pt x="5638" y="1593"/>
                    <a:pt x="5546" y="1676"/>
                    <a:pt x="5512" y="1676"/>
                  </a:cubicBezTo>
                  <a:cubicBezTo>
                    <a:pt x="5371" y="1676"/>
                    <a:pt x="5371" y="1676"/>
                    <a:pt x="5371" y="1676"/>
                  </a:cubicBezTo>
                  <a:cubicBezTo>
                    <a:pt x="5340" y="1676"/>
                    <a:pt x="5245" y="1593"/>
                    <a:pt x="5245" y="1555"/>
                  </a:cubicBezTo>
                  <a:cubicBezTo>
                    <a:pt x="5245" y="625"/>
                    <a:pt x="5245" y="625"/>
                    <a:pt x="5245" y="625"/>
                  </a:cubicBezTo>
                  <a:cubicBezTo>
                    <a:pt x="4836" y="625"/>
                    <a:pt x="4836" y="625"/>
                    <a:pt x="4836" y="625"/>
                  </a:cubicBezTo>
                  <a:cubicBezTo>
                    <a:pt x="4836" y="712"/>
                    <a:pt x="4836" y="712"/>
                    <a:pt x="4836" y="712"/>
                  </a:cubicBezTo>
                  <a:cubicBezTo>
                    <a:pt x="4906" y="712"/>
                    <a:pt x="4906" y="712"/>
                    <a:pt x="4906" y="712"/>
                  </a:cubicBezTo>
                  <a:cubicBezTo>
                    <a:pt x="4940" y="712"/>
                    <a:pt x="5032" y="798"/>
                    <a:pt x="5032" y="833"/>
                  </a:cubicBezTo>
                  <a:cubicBezTo>
                    <a:pt x="5032" y="1555"/>
                    <a:pt x="5032" y="1555"/>
                    <a:pt x="5032" y="1555"/>
                  </a:cubicBezTo>
                  <a:cubicBezTo>
                    <a:pt x="5032" y="1594"/>
                    <a:pt x="4940" y="1676"/>
                    <a:pt x="4906" y="1676"/>
                  </a:cubicBezTo>
                  <a:cubicBezTo>
                    <a:pt x="4778" y="1676"/>
                    <a:pt x="4778" y="1676"/>
                    <a:pt x="4778" y="1676"/>
                  </a:cubicBezTo>
                  <a:cubicBezTo>
                    <a:pt x="4742" y="1676"/>
                    <a:pt x="4599" y="1567"/>
                    <a:pt x="4570" y="1528"/>
                  </a:cubicBezTo>
                  <a:cubicBezTo>
                    <a:pt x="3953" y="707"/>
                    <a:pt x="3953" y="707"/>
                    <a:pt x="3953" y="707"/>
                  </a:cubicBezTo>
                  <a:cubicBezTo>
                    <a:pt x="4381" y="247"/>
                    <a:pt x="4381" y="247"/>
                    <a:pt x="4381" y="247"/>
                  </a:cubicBezTo>
                  <a:cubicBezTo>
                    <a:pt x="4405" y="221"/>
                    <a:pt x="4572" y="88"/>
                    <a:pt x="4606" y="88"/>
                  </a:cubicBezTo>
                  <a:cubicBezTo>
                    <a:pt x="4692" y="88"/>
                    <a:pt x="4692" y="88"/>
                    <a:pt x="4692" y="88"/>
                  </a:cubicBezTo>
                  <a:cubicBezTo>
                    <a:pt x="4692" y="0"/>
                    <a:pt x="4692" y="0"/>
                    <a:pt x="4692" y="0"/>
                  </a:cubicBezTo>
                  <a:cubicBezTo>
                    <a:pt x="4052" y="0"/>
                    <a:pt x="4052" y="0"/>
                    <a:pt x="4052" y="0"/>
                  </a:cubicBezTo>
                  <a:cubicBezTo>
                    <a:pt x="4052" y="88"/>
                    <a:pt x="4052" y="88"/>
                    <a:pt x="4052" y="88"/>
                  </a:cubicBezTo>
                  <a:cubicBezTo>
                    <a:pt x="4137" y="88"/>
                    <a:pt x="4137" y="88"/>
                    <a:pt x="4137" y="88"/>
                  </a:cubicBezTo>
                  <a:cubicBezTo>
                    <a:pt x="4171" y="88"/>
                    <a:pt x="4270" y="209"/>
                    <a:pt x="4244" y="240"/>
                  </a:cubicBezTo>
                  <a:cubicBezTo>
                    <a:pt x="3614" y="942"/>
                    <a:pt x="3614" y="942"/>
                    <a:pt x="3614" y="942"/>
                  </a:cubicBezTo>
                  <a:cubicBezTo>
                    <a:pt x="3614" y="221"/>
                    <a:pt x="3614" y="221"/>
                    <a:pt x="3614" y="221"/>
                  </a:cubicBezTo>
                  <a:cubicBezTo>
                    <a:pt x="3614" y="184"/>
                    <a:pt x="3716" y="88"/>
                    <a:pt x="3750" y="88"/>
                  </a:cubicBezTo>
                  <a:cubicBezTo>
                    <a:pt x="3837" y="88"/>
                    <a:pt x="3837" y="88"/>
                    <a:pt x="3837" y="88"/>
                  </a:cubicBezTo>
                  <a:cubicBezTo>
                    <a:pt x="3837" y="0"/>
                    <a:pt x="3837" y="0"/>
                    <a:pt x="3837" y="0"/>
                  </a:cubicBezTo>
                  <a:cubicBezTo>
                    <a:pt x="3149" y="0"/>
                    <a:pt x="3149" y="0"/>
                    <a:pt x="3149" y="0"/>
                  </a:cubicBezTo>
                  <a:cubicBezTo>
                    <a:pt x="3149" y="88"/>
                    <a:pt x="3149" y="88"/>
                    <a:pt x="3149" y="88"/>
                  </a:cubicBezTo>
                  <a:cubicBezTo>
                    <a:pt x="3236" y="88"/>
                    <a:pt x="3236" y="88"/>
                    <a:pt x="3236" y="88"/>
                  </a:cubicBezTo>
                  <a:cubicBezTo>
                    <a:pt x="3270" y="88"/>
                    <a:pt x="3371" y="184"/>
                    <a:pt x="3371" y="221"/>
                  </a:cubicBezTo>
                  <a:cubicBezTo>
                    <a:pt x="3371" y="1543"/>
                    <a:pt x="3371" y="1543"/>
                    <a:pt x="3371" y="1543"/>
                  </a:cubicBezTo>
                  <a:cubicBezTo>
                    <a:pt x="3371" y="1579"/>
                    <a:pt x="3270" y="1676"/>
                    <a:pt x="3236" y="1676"/>
                  </a:cubicBezTo>
                  <a:cubicBezTo>
                    <a:pt x="3149" y="1676"/>
                    <a:pt x="3149" y="1676"/>
                    <a:pt x="3149" y="1676"/>
                  </a:cubicBezTo>
                  <a:cubicBezTo>
                    <a:pt x="3149" y="1763"/>
                    <a:pt x="3149" y="1763"/>
                    <a:pt x="3149" y="1763"/>
                  </a:cubicBezTo>
                  <a:cubicBezTo>
                    <a:pt x="3836" y="1763"/>
                    <a:pt x="3836" y="1763"/>
                    <a:pt x="3836" y="1763"/>
                  </a:cubicBezTo>
                  <a:lnTo>
                    <a:pt x="3836" y="1676"/>
                  </a:lnTo>
                  <a:close/>
                  <a:moveTo>
                    <a:pt x="7720" y="1446"/>
                  </a:moveTo>
                  <a:cubicBezTo>
                    <a:pt x="7720" y="1262"/>
                    <a:pt x="7579" y="1163"/>
                    <a:pt x="7456" y="1114"/>
                  </a:cubicBezTo>
                  <a:cubicBezTo>
                    <a:pt x="7361" y="1078"/>
                    <a:pt x="7296" y="1049"/>
                    <a:pt x="7209" y="1013"/>
                  </a:cubicBezTo>
                  <a:cubicBezTo>
                    <a:pt x="7090" y="962"/>
                    <a:pt x="7023" y="927"/>
                    <a:pt x="7023" y="829"/>
                  </a:cubicBezTo>
                  <a:cubicBezTo>
                    <a:pt x="7023" y="739"/>
                    <a:pt x="7085" y="683"/>
                    <a:pt x="7219" y="683"/>
                  </a:cubicBezTo>
                  <a:cubicBezTo>
                    <a:pt x="7432" y="683"/>
                    <a:pt x="7565" y="884"/>
                    <a:pt x="7565" y="979"/>
                  </a:cubicBezTo>
                  <a:cubicBezTo>
                    <a:pt x="7635" y="979"/>
                    <a:pt x="7635" y="979"/>
                    <a:pt x="7635" y="979"/>
                  </a:cubicBezTo>
                  <a:cubicBezTo>
                    <a:pt x="7635" y="625"/>
                    <a:pt x="7635" y="625"/>
                    <a:pt x="7635" y="625"/>
                  </a:cubicBezTo>
                  <a:cubicBezTo>
                    <a:pt x="7572" y="625"/>
                    <a:pt x="7572" y="625"/>
                    <a:pt x="7572" y="625"/>
                  </a:cubicBezTo>
                  <a:cubicBezTo>
                    <a:pt x="7562" y="649"/>
                    <a:pt x="7543" y="657"/>
                    <a:pt x="7509" y="657"/>
                  </a:cubicBezTo>
                  <a:cubicBezTo>
                    <a:pt x="7422" y="657"/>
                    <a:pt x="7352" y="598"/>
                    <a:pt x="7226" y="598"/>
                  </a:cubicBezTo>
                  <a:cubicBezTo>
                    <a:pt x="7015" y="598"/>
                    <a:pt x="6882" y="707"/>
                    <a:pt x="6882" y="913"/>
                  </a:cubicBezTo>
                  <a:cubicBezTo>
                    <a:pt x="6882" y="1071"/>
                    <a:pt x="6986" y="1160"/>
                    <a:pt x="7124" y="1223"/>
                  </a:cubicBezTo>
                  <a:cubicBezTo>
                    <a:pt x="7216" y="1264"/>
                    <a:pt x="7282" y="1291"/>
                    <a:pt x="7361" y="1325"/>
                  </a:cubicBezTo>
                  <a:cubicBezTo>
                    <a:pt x="7463" y="1367"/>
                    <a:pt x="7577" y="1412"/>
                    <a:pt x="7577" y="1540"/>
                  </a:cubicBezTo>
                  <a:cubicBezTo>
                    <a:pt x="7577" y="1647"/>
                    <a:pt x="7497" y="1695"/>
                    <a:pt x="7354" y="1695"/>
                  </a:cubicBezTo>
                  <a:cubicBezTo>
                    <a:pt x="7107" y="1695"/>
                    <a:pt x="6952" y="1468"/>
                    <a:pt x="6952" y="1361"/>
                  </a:cubicBezTo>
                  <a:cubicBezTo>
                    <a:pt x="6882" y="1361"/>
                    <a:pt x="6882" y="1361"/>
                    <a:pt x="6882" y="1361"/>
                  </a:cubicBezTo>
                  <a:cubicBezTo>
                    <a:pt x="6882" y="1763"/>
                    <a:pt x="6882" y="1763"/>
                    <a:pt x="6882" y="1763"/>
                  </a:cubicBezTo>
                  <a:cubicBezTo>
                    <a:pt x="6938" y="1763"/>
                    <a:pt x="6938" y="1763"/>
                    <a:pt x="6938" y="1763"/>
                  </a:cubicBezTo>
                  <a:cubicBezTo>
                    <a:pt x="6967" y="1737"/>
                    <a:pt x="6979" y="1725"/>
                    <a:pt x="7025" y="1725"/>
                  </a:cubicBezTo>
                  <a:cubicBezTo>
                    <a:pt x="7124" y="1725"/>
                    <a:pt x="7209" y="1790"/>
                    <a:pt x="7354" y="1790"/>
                  </a:cubicBezTo>
                  <a:cubicBezTo>
                    <a:pt x="7570" y="1790"/>
                    <a:pt x="7720" y="1664"/>
                    <a:pt x="7720" y="1446"/>
                  </a:cubicBezTo>
                  <a:close/>
                  <a:moveTo>
                    <a:pt x="2703" y="1584"/>
                  </a:moveTo>
                  <a:cubicBezTo>
                    <a:pt x="2442" y="1584"/>
                    <a:pt x="2282" y="1383"/>
                    <a:pt x="2282" y="1129"/>
                  </a:cubicBezTo>
                  <a:cubicBezTo>
                    <a:pt x="2282" y="860"/>
                    <a:pt x="2391" y="683"/>
                    <a:pt x="2618" y="683"/>
                  </a:cubicBezTo>
                  <a:cubicBezTo>
                    <a:pt x="2815" y="683"/>
                    <a:pt x="2844" y="840"/>
                    <a:pt x="2812" y="1017"/>
                  </a:cubicBezTo>
                  <a:cubicBezTo>
                    <a:pt x="2882" y="1013"/>
                    <a:pt x="2882" y="1013"/>
                    <a:pt x="2882" y="1013"/>
                  </a:cubicBezTo>
                  <a:cubicBezTo>
                    <a:pt x="3049" y="753"/>
                    <a:pt x="3049" y="753"/>
                    <a:pt x="3049" y="753"/>
                  </a:cubicBezTo>
                  <a:cubicBezTo>
                    <a:pt x="2945" y="649"/>
                    <a:pt x="2824" y="596"/>
                    <a:pt x="2645" y="596"/>
                  </a:cubicBezTo>
                  <a:cubicBezTo>
                    <a:pt x="2345" y="596"/>
                    <a:pt x="2100" y="833"/>
                    <a:pt x="2100" y="1201"/>
                  </a:cubicBezTo>
                  <a:cubicBezTo>
                    <a:pt x="2100" y="1526"/>
                    <a:pt x="2306" y="1792"/>
                    <a:pt x="2623" y="1792"/>
                  </a:cubicBezTo>
                  <a:cubicBezTo>
                    <a:pt x="2909" y="1792"/>
                    <a:pt x="3061" y="1635"/>
                    <a:pt x="3136" y="1386"/>
                  </a:cubicBezTo>
                  <a:cubicBezTo>
                    <a:pt x="3066" y="1386"/>
                    <a:pt x="3066" y="1386"/>
                    <a:pt x="3066" y="1386"/>
                  </a:cubicBezTo>
                  <a:cubicBezTo>
                    <a:pt x="2986" y="1519"/>
                    <a:pt x="2902" y="1584"/>
                    <a:pt x="2703" y="1584"/>
                  </a:cubicBezTo>
                  <a:close/>
                  <a:moveTo>
                    <a:pt x="1053" y="1322"/>
                  </a:moveTo>
                  <a:cubicBezTo>
                    <a:pt x="1041" y="1322"/>
                    <a:pt x="1041" y="1322"/>
                    <a:pt x="1041" y="1322"/>
                  </a:cubicBezTo>
                  <a:cubicBezTo>
                    <a:pt x="511" y="0"/>
                    <a:pt x="511" y="0"/>
                    <a:pt x="511" y="0"/>
                  </a:cubicBezTo>
                  <a:cubicBezTo>
                    <a:pt x="0" y="0"/>
                    <a:pt x="0" y="0"/>
                    <a:pt x="0" y="0"/>
                  </a:cubicBezTo>
                  <a:cubicBezTo>
                    <a:pt x="0" y="88"/>
                    <a:pt x="0" y="88"/>
                    <a:pt x="0" y="88"/>
                  </a:cubicBezTo>
                  <a:cubicBezTo>
                    <a:pt x="87" y="88"/>
                    <a:pt x="87" y="88"/>
                    <a:pt x="87" y="88"/>
                  </a:cubicBezTo>
                  <a:cubicBezTo>
                    <a:pt x="121" y="88"/>
                    <a:pt x="223" y="184"/>
                    <a:pt x="223" y="221"/>
                  </a:cubicBezTo>
                  <a:cubicBezTo>
                    <a:pt x="223" y="1543"/>
                    <a:pt x="223" y="1543"/>
                    <a:pt x="223" y="1543"/>
                  </a:cubicBezTo>
                  <a:cubicBezTo>
                    <a:pt x="223" y="1579"/>
                    <a:pt x="121" y="1676"/>
                    <a:pt x="87" y="1676"/>
                  </a:cubicBezTo>
                  <a:cubicBezTo>
                    <a:pt x="0" y="1676"/>
                    <a:pt x="0" y="1676"/>
                    <a:pt x="0" y="1676"/>
                  </a:cubicBezTo>
                  <a:cubicBezTo>
                    <a:pt x="0" y="1763"/>
                    <a:pt x="0" y="1763"/>
                    <a:pt x="0" y="1763"/>
                  </a:cubicBezTo>
                  <a:cubicBezTo>
                    <a:pt x="549" y="1763"/>
                    <a:pt x="549" y="1763"/>
                    <a:pt x="549" y="1763"/>
                  </a:cubicBezTo>
                  <a:cubicBezTo>
                    <a:pt x="549" y="1676"/>
                    <a:pt x="549" y="1676"/>
                    <a:pt x="549" y="1676"/>
                  </a:cubicBezTo>
                  <a:cubicBezTo>
                    <a:pt x="462" y="1676"/>
                    <a:pt x="462" y="1676"/>
                    <a:pt x="462" y="1676"/>
                  </a:cubicBezTo>
                  <a:cubicBezTo>
                    <a:pt x="428" y="1676"/>
                    <a:pt x="327" y="1579"/>
                    <a:pt x="327" y="1543"/>
                  </a:cubicBezTo>
                  <a:cubicBezTo>
                    <a:pt x="327" y="233"/>
                    <a:pt x="327" y="233"/>
                    <a:pt x="327" y="233"/>
                  </a:cubicBezTo>
                  <a:cubicBezTo>
                    <a:pt x="968" y="1794"/>
                    <a:pt x="968" y="1794"/>
                    <a:pt x="968" y="1794"/>
                  </a:cubicBezTo>
                  <a:cubicBezTo>
                    <a:pt x="1609" y="259"/>
                    <a:pt x="1609" y="259"/>
                    <a:pt x="1609" y="259"/>
                  </a:cubicBezTo>
                  <a:cubicBezTo>
                    <a:pt x="1609" y="1543"/>
                    <a:pt x="1609" y="1543"/>
                    <a:pt x="1609" y="1543"/>
                  </a:cubicBezTo>
                  <a:cubicBezTo>
                    <a:pt x="1609" y="1579"/>
                    <a:pt x="1507" y="1676"/>
                    <a:pt x="1473" y="1676"/>
                  </a:cubicBezTo>
                  <a:cubicBezTo>
                    <a:pt x="1386" y="1676"/>
                    <a:pt x="1386" y="1676"/>
                    <a:pt x="1386" y="1676"/>
                  </a:cubicBezTo>
                  <a:cubicBezTo>
                    <a:pt x="1386" y="1763"/>
                    <a:pt x="1386" y="1763"/>
                    <a:pt x="1386" y="1763"/>
                  </a:cubicBezTo>
                  <a:cubicBezTo>
                    <a:pt x="2069" y="1763"/>
                    <a:pt x="2069" y="1763"/>
                    <a:pt x="2069" y="1763"/>
                  </a:cubicBezTo>
                  <a:cubicBezTo>
                    <a:pt x="2069" y="1676"/>
                    <a:pt x="2069" y="1676"/>
                    <a:pt x="2069" y="1676"/>
                  </a:cubicBezTo>
                  <a:cubicBezTo>
                    <a:pt x="1983" y="1676"/>
                    <a:pt x="1983" y="1676"/>
                    <a:pt x="1983" y="1676"/>
                  </a:cubicBezTo>
                  <a:cubicBezTo>
                    <a:pt x="1949" y="1676"/>
                    <a:pt x="1848" y="1579"/>
                    <a:pt x="1848" y="1543"/>
                  </a:cubicBezTo>
                  <a:cubicBezTo>
                    <a:pt x="1848" y="221"/>
                    <a:pt x="1848" y="221"/>
                    <a:pt x="1848" y="221"/>
                  </a:cubicBezTo>
                  <a:cubicBezTo>
                    <a:pt x="1848" y="184"/>
                    <a:pt x="1949" y="88"/>
                    <a:pt x="1983" y="88"/>
                  </a:cubicBezTo>
                  <a:cubicBezTo>
                    <a:pt x="2070" y="88"/>
                    <a:pt x="2070" y="88"/>
                    <a:pt x="2070" y="88"/>
                  </a:cubicBezTo>
                  <a:cubicBezTo>
                    <a:pt x="2070" y="0"/>
                    <a:pt x="2070" y="0"/>
                    <a:pt x="2070" y="0"/>
                  </a:cubicBezTo>
                  <a:cubicBezTo>
                    <a:pt x="1610" y="0"/>
                    <a:pt x="1610" y="0"/>
                    <a:pt x="1610" y="0"/>
                  </a:cubicBezTo>
                  <a:lnTo>
                    <a:pt x="1053" y="1322"/>
                  </a:lnTo>
                  <a:close/>
                </a:path>
              </a:pathLst>
            </a:custGeom>
            <a:solidFill>
              <a:srgbClr val="05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ndParaRPr>
            </a:p>
          </p:txBody>
        </p:sp>
      </p:grpSp>
      <p:sp>
        <p:nvSpPr>
          <p:cNvPr id="3" name="ClientLogo">
            <a:extLst>
              <a:ext uri="{FF2B5EF4-FFF2-40B4-BE49-F238E27FC236}">
                <a16:creationId xmlns:a16="http://schemas.microsoft.com/office/drawing/2014/main" id="{0D1A260D-45D1-4D8D-ACC4-246C7DD9AFAD}"/>
              </a:ext>
            </a:extLst>
          </p:cNvPr>
          <p:cNvSpPr>
            <a:spLocks noGrp="1"/>
          </p:cNvSpPr>
          <p:nvPr>
            <p:ph type="pic" sz="quarter" idx="14" hasCustomPrompt="1"/>
            <p:custDataLst>
              <p:tags r:id="rId4"/>
            </p:custDataLst>
          </p:nvPr>
        </p:nvSpPr>
        <p:spPr>
          <a:xfrm>
            <a:off x="551942" y="4984025"/>
            <a:ext cx="1901952" cy="969264"/>
          </a:xfrm>
          <a:prstGeom prst="rect">
            <a:avLst/>
          </a:prstGeom>
        </p:spPr>
        <p:txBody>
          <a:bodyPr>
            <a:noAutofit/>
          </a:bodyPr>
          <a:lstStyle>
            <a:lvl1pPr algn="ctr">
              <a:defRPr sz="1200">
                <a:solidFill>
                  <a:schemeClr val="tx1"/>
                </a:solidFill>
              </a:defRPr>
            </a:lvl1pPr>
          </a:lstStyle>
          <a:p>
            <a:r>
              <a:rPr lang="en-US"/>
              <a:t>Client logo goes here.</a:t>
            </a:r>
          </a:p>
        </p:txBody>
      </p:sp>
      <p:sp>
        <p:nvSpPr>
          <p:cNvPr id="15" name="Documenttype">
            <a:extLst>
              <a:ext uri="{FF2B5EF4-FFF2-40B4-BE49-F238E27FC236}">
                <a16:creationId xmlns:a16="http://schemas.microsoft.com/office/drawing/2014/main" id="{CB5FF56E-DA90-4199-AF9A-359BE08E9A15}"/>
              </a:ext>
            </a:extLst>
          </p:cNvPr>
          <p:cNvSpPr>
            <a:spLocks noGrp="1"/>
          </p:cNvSpPr>
          <p:nvPr>
            <p:ph type="body" sz="quarter" idx="13" hasCustomPrompt="1"/>
            <p:custDataLst>
              <p:tags r:id="rId5"/>
            </p:custDataLst>
          </p:nvPr>
        </p:nvSpPr>
        <p:spPr>
          <a:xfrm>
            <a:off x="554736" y="4510168"/>
            <a:ext cx="6016752" cy="215444"/>
          </a:xfrm>
          <a:prstGeom prst="rect">
            <a:avLst/>
          </a:prstGeom>
        </p:spPr>
        <p:txBody>
          <a:bodyPr wrap="square">
            <a:noAutofit/>
          </a:bodyPr>
          <a:lstStyle>
            <a:lvl1pPr>
              <a:buNone/>
              <a:defRPr sz="1400">
                <a:solidFill>
                  <a:schemeClr val="tx1"/>
                </a:solidFill>
              </a:defRPr>
            </a:lvl1pPr>
            <a:lvl2pPr marL="115888" indent="0">
              <a:buNone/>
              <a:defRPr>
                <a:solidFill>
                  <a:schemeClr val="bg1"/>
                </a:solidFill>
              </a:defRPr>
            </a:lvl2pPr>
            <a:lvl3pPr marL="466344" indent="0">
              <a:buNone/>
              <a:defRPr>
                <a:solidFill>
                  <a:schemeClr val="bg1"/>
                </a:solidFill>
              </a:defRPr>
            </a:lvl3pPr>
            <a:lvl4pPr marL="813816" indent="0">
              <a:buNone/>
              <a:defRPr>
                <a:solidFill>
                  <a:schemeClr val="bg1"/>
                </a:solidFill>
              </a:defRPr>
            </a:lvl4pPr>
            <a:lvl5pPr marL="1161288" indent="0">
              <a:buNone/>
              <a:defRPr>
                <a:solidFill>
                  <a:schemeClr val="bg1"/>
                </a:solidFill>
              </a:defRPr>
            </a:lvl5pPr>
          </a:lstStyle>
          <a:p>
            <a:pPr lvl="0"/>
            <a:r>
              <a:rPr lang="en-US"/>
              <a:t>Edit date or title/role</a:t>
            </a:r>
          </a:p>
        </p:txBody>
      </p:sp>
      <p:sp>
        <p:nvSpPr>
          <p:cNvPr id="14" name="Subtitle">
            <a:extLst>
              <a:ext uri="{FF2B5EF4-FFF2-40B4-BE49-F238E27FC236}">
                <a16:creationId xmlns:a16="http://schemas.microsoft.com/office/drawing/2014/main" id="{BFC960F1-3A46-4C93-83F3-47AB2EB0D15E}"/>
              </a:ext>
            </a:extLst>
          </p:cNvPr>
          <p:cNvSpPr>
            <a:spLocks noGrp="1"/>
          </p:cNvSpPr>
          <p:nvPr>
            <p:ph type="subTitle" idx="1"/>
            <p:custDataLst>
              <p:tags r:id="rId6"/>
            </p:custDataLst>
          </p:nvPr>
        </p:nvSpPr>
        <p:spPr>
          <a:xfrm>
            <a:off x="551942" y="4092559"/>
            <a:ext cx="6016752" cy="307777"/>
          </a:xfrm>
          <a:prstGeom prst="rect">
            <a:avLst/>
          </a:prstGeom>
        </p:spPr>
        <p:txBody>
          <a:bodyPr wrap="square">
            <a:no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itle">
            <a:extLst>
              <a:ext uri="{FF2B5EF4-FFF2-40B4-BE49-F238E27FC236}">
                <a16:creationId xmlns:a16="http://schemas.microsoft.com/office/drawing/2014/main" id="{14DBF1FD-6C25-4E00-ACAB-F60F35C9625C}"/>
              </a:ext>
            </a:extLst>
          </p:cNvPr>
          <p:cNvSpPr>
            <a:spLocks noGrp="1"/>
          </p:cNvSpPr>
          <p:nvPr>
            <p:ph type="title"/>
            <p:custDataLst>
              <p:tags r:id="rId7"/>
            </p:custDataLst>
          </p:nvPr>
        </p:nvSpPr>
        <p:spPr>
          <a:xfrm>
            <a:off x="551942" y="2049805"/>
            <a:ext cx="6016752" cy="1921708"/>
          </a:xfrm>
          <a:prstGeom prst="rect">
            <a:avLst/>
          </a:prstGeom>
        </p:spPr>
        <p:txBody>
          <a:bodyPr vert="horz" anchor="b">
            <a:normAutofit/>
          </a:bodyPr>
          <a:lstStyle>
            <a:lvl1pPr>
              <a:defRPr sz="4400" baseline="0">
                <a:ln w="6350" cap="flat">
                  <a:noFill/>
                  <a:miter lim="800000"/>
                </a:ln>
                <a:solidFill>
                  <a:schemeClr val="tx1"/>
                </a:solidFill>
              </a:defRPr>
            </a:lvl1pPr>
          </a:lstStyle>
          <a:p>
            <a:r>
              <a:rPr lang="en-US"/>
              <a:t>Click to edit Master title style</a:t>
            </a:r>
          </a:p>
        </p:txBody>
      </p:sp>
      <p:sp>
        <p:nvSpPr>
          <p:cNvPr id="19" name="Disclaimer-English (United States)">
            <a:extLst>
              <a:ext uri="{FF2B5EF4-FFF2-40B4-BE49-F238E27FC236}">
                <a16:creationId xmlns:a16="http://schemas.microsoft.com/office/drawing/2014/main" id="{FB7A54AC-E14F-4BA1-B48F-5284B039668B}"/>
              </a:ext>
            </a:extLst>
          </p:cNvPr>
          <p:cNvSpPr>
            <a:spLocks noChangeArrowheads="1"/>
          </p:cNvSpPr>
          <p:nvPr userDrawn="1">
            <p:custDataLst>
              <p:tags r:id="rId8"/>
            </p:custDataLst>
          </p:nvPr>
        </p:nvSpPr>
        <p:spPr bwMode="black">
          <a:xfrm>
            <a:off x="551942" y="6190488"/>
            <a:ext cx="2322576" cy="35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noAutofit/>
          </a:bodyPr>
          <a:lstStyle/>
          <a:p>
            <a:pPr defTabSz="804863" eaLnBrk="0" hangingPunct="0"/>
            <a:r>
              <a:rPr lang="en-US" sz="800">
                <a:solidFill>
                  <a:schemeClr val="tx1"/>
                </a:solidFill>
                <a:latin typeface="+mn-lt"/>
              </a:rPr>
              <a:t>CONFIDENTIAL AND PROPRIETARY</a:t>
            </a:r>
          </a:p>
          <a:p>
            <a:pPr defTabSz="804863" eaLnBrk="0" hangingPunct="0"/>
            <a:r>
              <a:rPr lang="en-US" sz="800">
                <a:solidFill>
                  <a:schemeClr val="tx1"/>
                </a:solidFill>
                <a:latin typeface="+mn-lt"/>
              </a:rPr>
              <a:t>Any use of this material without specific permission of McKinsey &amp; Company is strictly prohibited</a:t>
            </a:r>
          </a:p>
        </p:txBody>
      </p:sp>
    </p:spTree>
    <p:extLst>
      <p:ext uri="{BB962C8B-B14F-4D97-AF65-F5344CB8AC3E}">
        <p14:creationId xmlns:p14="http://schemas.microsoft.com/office/powerpoint/2010/main" val="3543058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19312443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572" imgH="588" progId="TCLayout.ActiveDocument.1">
                  <p:embed/>
                </p:oleObj>
              </mc:Choice>
              <mc:Fallback>
                <p:oleObj name="think-cell Slide" r:id="rId11"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8F8ABD0-305F-4DFC-AC60-1FB7BB16830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7830312" y="0"/>
            <a:ext cx="4361688" cy="68580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6" name="SlideLogoText">
            <a:extLst>
              <a:ext uri="{FF2B5EF4-FFF2-40B4-BE49-F238E27FC236}">
                <a16:creationId xmlns:a16="http://schemas.microsoft.com/office/drawing/2014/main" id="{AEC46ACE-42CD-4304-9E51-86DBC38CA4EB}"/>
              </a:ext>
            </a:extLst>
          </p:cNvPr>
          <p:cNvSpPr txBox="1"/>
          <p:nvPr userDrawn="1">
            <p:custDataLst>
              <p:tags r:id="rId4"/>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21" name="5. Source" hidden="1">
            <a:extLst>
              <a:ext uri="{FF2B5EF4-FFF2-40B4-BE49-F238E27FC236}">
                <a16:creationId xmlns:a16="http://schemas.microsoft.com/office/drawing/2014/main" id="{F25A304F-F50E-4F96-991D-CFEB07060178}"/>
              </a:ext>
            </a:extLst>
          </p:cNvPr>
          <p:cNvSpPr txBox="1"/>
          <p:nvPr userDrawn="1">
            <p:custDataLst>
              <p:tags r:id="rId6"/>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25" name="2. Slide Title">
            <a:extLst>
              <a:ext uri="{FF2B5EF4-FFF2-40B4-BE49-F238E27FC236}">
                <a16:creationId xmlns:a16="http://schemas.microsoft.com/office/drawing/2014/main" id="{AA4BE143-5F32-4F04-B536-5DD597732824}"/>
              </a:ext>
            </a:extLst>
          </p:cNvPr>
          <p:cNvSpPr>
            <a:spLocks noGrp="1"/>
          </p:cNvSpPr>
          <p:nvPr>
            <p:ph type="title"/>
            <p:custDataLst>
              <p:tags r:id="rId7"/>
            </p:custDataLst>
          </p:nvPr>
        </p:nvSpPr>
        <p:spPr>
          <a:xfrm>
            <a:off x="554736" y="182372"/>
            <a:ext cx="6967728" cy="731520"/>
          </a:xfrm>
        </p:spPr>
        <p:txBody>
          <a:bodyPr/>
          <a:lstStyle/>
          <a:p>
            <a:r>
              <a:rPr lang="en-US"/>
              <a:t>Click to edit Master title style</a:t>
            </a:r>
          </a:p>
        </p:txBody>
      </p:sp>
      <p:sp>
        <p:nvSpPr>
          <p:cNvPr id="26" name="3. Subtitle">
            <a:extLst>
              <a:ext uri="{FF2B5EF4-FFF2-40B4-BE49-F238E27FC236}">
                <a16:creationId xmlns:a16="http://schemas.microsoft.com/office/drawing/2014/main" id="{97E30C8F-A677-42C7-A072-4ACC7DC3D698}"/>
              </a:ext>
            </a:extLst>
          </p:cNvPr>
          <p:cNvSpPr>
            <a:spLocks noGrp="1"/>
          </p:cNvSpPr>
          <p:nvPr>
            <p:ph type="subTitle" idx="1"/>
            <p:custDataLst>
              <p:tags r:id="rId8"/>
            </p:custDataLst>
          </p:nvPr>
        </p:nvSpPr>
        <p:spPr>
          <a:xfrm>
            <a:off x="554736" y="903861"/>
            <a:ext cx="6967728" cy="276999"/>
          </a:xfrm>
        </p:spPr>
        <p:txBody>
          <a:bodyPr anchor="ctr" anchorCtr="0"/>
          <a:lstStyle/>
          <a:p>
            <a:r>
              <a:rPr lang="en-US" sz="1600"/>
              <a:t>Click to edit Master subtitle style</a:t>
            </a:r>
          </a:p>
        </p:txBody>
      </p:sp>
      <p:sp>
        <p:nvSpPr>
          <p:cNvPr id="19" name="1. On-page tracker">
            <a:extLst>
              <a:ext uri="{FF2B5EF4-FFF2-40B4-BE49-F238E27FC236}">
                <a16:creationId xmlns:a16="http://schemas.microsoft.com/office/drawing/2014/main" id="{288125BB-6CB4-4B7C-8E2B-CB1912430A39}"/>
              </a:ext>
            </a:extLst>
          </p:cNvPr>
          <p:cNvSpPr>
            <a:spLocks noGrp="1"/>
          </p:cNvSpPr>
          <p:nvPr>
            <p:ph type="body" sz="quarter" idx="18" hasCustomPrompt="1"/>
            <p:custDataLst>
              <p:tags r:id="rId9"/>
            </p:custDataLst>
          </p:nvPr>
        </p:nvSpPr>
        <p:spPr>
          <a:xfrm>
            <a:off x="8173370" y="78768"/>
            <a:ext cx="3466941" cy="123111"/>
          </a:xfrm>
        </p:spPr>
        <p:txBody>
          <a:bodyPr wrap="square"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2257985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16023464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5C86E70-6ADC-4EA2-90F2-373AC4FDE5D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sz="2500" b="1" i="0" u="none" strike="noStrike" kern="1200" cap="none" spc="0" normalizeH="0" baseline="0" noProof="0" err="1">
              <a:ln>
                <a:noFill/>
              </a:ln>
              <a:solidFill>
                <a:srgbClr val="FFFFFF"/>
              </a:solidFill>
              <a:effectLst/>
              <a:uLnTx/>
              <a:uFillTx/>
              <a:latin typeface="Georgia" panose="02040502050405020303" pitchFamily="18" charset="0"/>
              <a:ea typeface="+mj-ea"/>
              <a:cs typeface="+mj-cs"/>
              <a:sym typeface="Georgia" panose="02040502050405020303" pitchFamily="18"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0F0"/>
              </a:solidFill>
              <a:effectLst/>
              <a:uLnTx/>
              <a:uFillTx/>
              <a:latin typeface="Arial" panose="020B0604020202020204" pitchFamily="34" charset="0"/>
              <a:ea typeface="+mn-ea"/>
              <a:cs typeface="+mn-cs"/>
            </a:endParaRPr>
          </a:p>
        </p:txBody>
      </p:sp>
      <p:sp>
        <p:nvSpPr>
          <p:cNvPr id="17" name="SlideLogoText">
            <a:extLst>
              <a:ext uri="{FF2B5EF4-FFF2-40B4-BE49-F238E27FC236}">
                <a16:creationId xmlns:a16="http://schemas.microsoft.com/office/drawing/2014/main" id="{609F85FD-B74A-4A4E-BFA9-7668DD6BCB90}"/>
              </a:ext>
            </a:extLst>
          </p:cNvPr>
          <p:cNvSpPr txBox="1"/>
          <p:nvPr userDrawn="1">
            <p:custDataLst>
              <p:tags r:id="rId4"/>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McKinsey &amp; Company</a:t>
            </a: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Source: …</a:t>
            </a:r>
          </a:p>
        </p:txBody>
      </p:sp>
      <p:sp>
        <p:nvSpPr>
          <p:cNvPr id="20" name="1. On-page tracker">
            <a:extLst>
              <a:ext uri="{FF2B5EF4-FFF2-40B4-BE49-F238E27FC236}">
                <a16:creationId xmlns:a16="http://schemas.microsoft.com/office/drawing/2014/main" id="{CA286AFC-8B29-4E70-86B3-6C866D5BEC95}"/>
              </a:ext>
            </a:extLst>
          </p:cNvPr>
          <p:cNvSpPr>
            <a:spLocks noGrp="1"/>
          </p:cNvSpPr>
          <p:nvPr>
            <p:ph type="body" sz="quarter" idx="17" hasCustomPrompt="1"/>
            <p:custDataLst>
              <p:tags r:id="rId7"/>
            </p:custDataLst>
          </p:nvPr>
        </p:nvSpPr>
        <p:spPr>
          <a:xfrm>
            <a:off x="9119860" y="78768"/>
            <a:ext cx="2520451" cy="123111"/>
          </a:xfrm>
        </p:spPr>
        <p:txBody>
          <a:bodyPr wrap="square" anchor="ctr" anchorCtr="0">
            <a:spAutoFit/>
          </a:bodyPr>
          <a:lstStyle>
            <a:lvl1pPr algn="r">
              <a:defRPr sz="800">
                <a:latin typeface="+mn-lt"/>
              </a:defRPr>
            </a:lvl1pPr>
          </a:lstStyle>
          <a:p>
            <a:pPr lvl="0"/>
            <a:r>
              <a:rPr lang="en-US"/>
              <a:t>Chapter › Topic</a:t>
            </a:r>
          </a:p>
        </p:txBody>
      </p:sp>
      <p:sp>
        <p:nvSpPr>
          <p:cNvPr id="21" name="2. Slide Title">
            <a:extLst>
              <a:ext uri="{FF2B5EF4-FFF2-40B4-BE49-F238E27FC236}">
                <a16:creationId xmlns:a16="http://schemas.microsoft.com/office/drawing/2014/main" id="{37073CF3-4B2B-440D-B24E-174E36B7892F}"/>
              </a:ext>
            </a:extLst>
          </p:cNvPr>
          <p:cNvSpPr>
            <a:spLocks noGrp="1"/>
          </p:cNvSpPr>
          <p:nvPr>
            <p:ph type="title"/>
            <p:custDataLst>
              <p:tags r:id="rId8"/>
            </p:custDataLst>
          </p:nvPr>
        </p:nvSpPr>
        <p:spPr>
          <a:xfrm>
            <a:off x="554736" y="182372"/>
            <a:ext cx="7918704" cy="731520"/>
          </a:xfrm>
        </p:spPr>
        <p:txBody>
          <a:bodyPr/>
          <a:lstStyle/>
          <a:p>
            <a:r>
              <a:rPr lang="en-US"/>
              <a:t>Click to edit Master title style</a:t>
            </a:r>
          </a:p>
        </p:txBody>
      </p:sp>
      <p:sp>
        <p:nvSpPr>
          <p:cNvPr id="26" name="3. Subtitle">
            <a:extLst>
              <a:ext uri="{FF2B5EF4-FFF2-40B4-BE49-F238E27FC236}">
                <a16:creationId xmlns:a16="http://schemas.microsoft.com/office/drawing/2014/main" id="{61C78DC4-4C20-4AA3-93C4-00442F85A83B}"/>
              </a:ext>
            </a:extLst>
          </p:cNvPr>
          <p:cNvSpPr>
            <a:spLocks noGrp="1"/>
          </p:cNvSpPr>
          <p:nvPr>
            <p:ph type="subTitle" idx="1"/>
            <p:custDataLst>
              <p:tags r:id="rId9"/>
            </p:custDataLst>
          </p:nvPr>
        </p:nvSpPr>
        <p:spPr>
          <a:xfrm>
            <a:off x="554736" y="903861"/>
            <a:ext cx="7918704" cy="276999"/>
          </a:xfrm>
        </p:spPr>
        <p:txBody>
          <a:bodyPr anchor="ctr" anchorCtr="0"/>
          <a:lstStyle/>
          <a:p>
            <a:r>
              <a:rPr lang="en-US" sz="1600"/>
              <a:t>Click to edit Master subtitle style</a:t>
            </a:r>
          </a:p>
        </p:txBody>
      </p:sp>
    </p:spTree>
    <p:extLst>
      <p:ext uri="{BB962C8B-B14F-4D97-AF65-F5344CB8AC3E}">
        <p14:creationId xmlns:p14="http://schemas.microsoft.com/office/powerpoint/2010/main" val="2083795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sp>
        <p:nvSpPr>
          <p:cNvPr id="14" name="SlideLogoText">
            <a:extLst>
              <a:ext uri="{FF2B5EF4-FFF2-40B4-BE49-F238E27FC236}">
                <a16:creationId xmlns:a16="http://schemas.microsoft.com/office/drawing/2014/main" id="{B789CE62-716F-47B1-B8FE-60436A1FA5A7}"/>
              </a:ext>
            </a:extLst>
          </p:cNvPr>
          <p:cNvSpPr txBox="1"/>
          <p:nvPr userDrawn="1">
            <p:custDataLst>
              <p:tags r:id="rId1"/>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3"/>
            </p:custDataLst>
          </p:nvPr>
        </p:nvSpPr>
        <p:spPr>
          <a:xfrm>
            <a:off x="554736" y="175171"/>
            <a:ext cx="11082528" cy="989512"/>
          </a:xfrm>
        </p:spPr>
        <p:txBody>
          <a:bodyPr>
            <a:noAutofit/>
          </a:bodyPr>
          <a:lstStyle>
            <a:lvl1pPr>
              <a:defRPr/>
            </a:lvl1pPr>
          </a:lstStyle>
          <a:p>
            <a:r>
              <a:rPr lang="en-US"/>
              <a:t>Click to edit Master title style</a:t>
            </a:r>
          </a:p>
        </p:txBody>
      </p:sp>
      <p:sp>
        <p:nvSpPr>
          <p:cNvPr id="10" name="5. Source" hidden="1">
            <a:extLst>
              <a:ext uri="{FF2B5EF4-FFF2-40B4-BE49-F238E27FC236}">
                <a16:creationId xmlns:a16="http://schemas.microsoft.com/office/drawing/2014/main" id="{81E2484B-3E40-408C-A350-5EB40C8A09F0}"/>
              </a:ext>
            </a:extLst>
          </p:cNvPr>
          <p:cNvSpPr txBox="1"/>
          <p:nvPr userDrawn="1">
            <p:custDataLst>
              <p:tags r:id="rId4"/>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9" name="1. On-page tracker">
            <a:extLst>
              <a:ext uri="{FF2B5EF4-FFF2-40B4-BE49-F238E27FC236}">
                <a16:creationId xmlns:a16="http://schemas.microsoft.com/office/drawing/2014/main" id="{A91FB312-B423-41B9-AEAA-2BE53183470B}"/>
              </a:ext>
            </a:extLst>
          </p:cNvPr>
          <p:cNvSpPr>
            <a:spLocks noGrp="1"/>
          </p:cNvSpPr>
          <p:nvPr>
            <p:ph type="body" sz="quarter" idx="17" hasCustomPrompt="1"/>
            <p:custDataLst>
              <p:tags r:id="rId5"/>
            </p:custDataLst>
          </p:nvPr>
        </p:nvSpPr>
        <p:spPr>
          <a:xfrm>
            <a:off x="7159752"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3977499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sp>
        <p:nvSpPr>
          <p:cNvPr id="8" name="SlideLogoText">
            <a:extLst>
              <a:ext uri="{FF2B5EF4-FFF2-40B4-BE49-F238E27FC236}">
                <a16:creationId xmlns:a16="http://schemas.microsoft.com/office/drawing/2014/main" id="{92A63429-03F1-4595-BAE1-A5F5E74A0DF2}"/>
              </a:ext>
            </a:extLst>
          </p:cNvPr>
          <p:cNvSpPr txBox="1"/>
          <p:nvPr userDrawn="1">
            <p:custDataLst>
              <p:tags r:id="rId1"/>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9" name="Slide Number">
            <a:extLst>
              <a:ext uri="{FF2B5EF4-FFF2-40B4-BE49-F238E27FC236}">
                <a16:creationId xmlns:a16="http://schemas.microsoft.com/office/drawing/2014/main" id="{6982A9EE-ED1D-4D7E-84CA-3C36D0891D68}"/>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09F9A864-CDB7-4063-BBF8-591908AA18D0}"/>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9AEB01CB-E358-4EC5-960A-ABFC66CD5A21}"/>
              </a:ext>
            </a:extLst>
          </p:cNvPr>
          <p:cNvSpPr>
            <a:spLocks noGrp="1"/>
          </p:cNvSpPr>
          <p:nvPr>
            <p:ph type="body" sz="quarter" idx="17" hasCustomPrompt="1"/>
            <p:custDataLst>
              <p:tags r:id="rId4"/>
            </p:custDataLst>
          </p:nvPr>
        </p:nvSpPr>
        <p:spPr>
          <a:xfrm>
            <a:off x="7159752"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386300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32E4BA7-205B-4431-879A-B60A0FD6D20C}"/>
              </a:ext>
            </a:extLst>
          </p:cNvPr>
          <p:cNvGraphicFramePr>
            <a:graphicFrameLocks noChangeAspect="1"/>
          </p:cNvGraphicFramePr>
          <p:nvPr userDrawn="1">
            <p:custDataLst>
              <p:tags r:id="rId1"/>
            </p:custDataLst>
            <p:extLst>
              <p:ext uri="{D42A27DB-BD31-4B8C-83A1-F6EECF244321}">
                <p14:modId xmlns:p14="http://schemas.microsoft.com/office/powerpoint/2010/main" val="38778887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44" imgH="344" progId="TCLayout.ActiveDocument.1">
                  <p:embed/>
                </p:oleObj>
              </mc:Choice>
              <mc:Fallback>
                <p:oleObj name="think-cell Slide" r:id="rId5" imgW="344" imgH="344" progId="TCLayout.ActiveDocument.1">
                  <p:embed/>
                  <p:pic>
                    <p:nvPicPr>
                      <p:cNvPr id="4" name="Object 3" hidden="1">
                        <a:extLst>
                          <a:ext uri="{FF2B5EF4-FFF2-40B4-BE49-F238E27FC236}">
                            <a16:creationId xmlns:a16="http://schemas.microsoft.com/office/drawing/2014/main" id="{832E4BA7-205B-4431-879A-B60A0FD6D20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pSp>
        <p:nvGrpSpPr>
          <p:cNvPr id="13" name="LogoImage">
            <a:extLst>
              <a:ext uri="{FF2B5EF4-FFF2-40B4-BE49-F238E27FC236}">
                <a16:creationId xmlns:a16="http://schemas.microsoft.com/office/drawing/2014/main" id="{CC7EE236-F5C9-45E4-A938-FB794BCDD026}"/>
              </a:ext>
            </a:extLst>
          </p:cNvPr>
          <p:cNvGrpSpPr>
            <a:grpSpLocks noChangeAspect="1"/>
          </p:cNvGrpSpPr>
          <p:nvPr userDrawn="1">
            <p:custDataLst>
              <p:tags r:id="rId2"/>
            </p:custDataLst>
          </p:nvPr>
        </p:nvGrpSpPr>
        <p:grpSpPr bwMode="black">
          <a:xfrm>
            <a:off x="549271" y="481160"/>
            <a:ext cx="1893201" cy="585216"/>
            <a:chOff x="0" y="973"/>
            <a:chExt cx="7680" cy="2374"/>
          </a:xfrm>
        </p:grpSpPr>
        <p:sp>
          <p:nvSpPr>
            <p:cNvPr id="14" name="AutoShape 3">
              <a:extLst>
                <a:ext uri="{FF2B5EF4-FFF2-40B4-BE49-F238E27FC236}">
                  <a16:creationId xmlns:a16="http://schemas.microsoft.com/office/drawing/2014/main" id="{DD51008E-BD46-4558-BF00-CDD9F0CE18C6}"/>
                </a:ext>
              </a:extLst>
            </p:cNvPr>
            <p:cNvSpPr>
              <a:spLocks noChangeAspect="1" noChangeArrowheads="1" noTextEdit="1"/>
            </p:cNvSpPr>
            <p:nvPr userDrawn="1"/>
          </p:nvSpPr>
          <p:spPr bwMode="black">
            <a:xfrm>
              <a:off x="0" y="973"/>
              <a:ext cx="7680" cy="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ndParaRPr>
            </a:p>
          </p:txBody>
        </p:sp>
        <p:sp>
          <p:nvSpPr>
            <p:cNvPr id="15" name="Freeform 5">
              <a:extLst>
                <a:ext uri="{FF2B5EF4-FFF2-40B4-BE49-F238E27FC236}">
                  <a16:creationId xmlns:a16="http://schemas.microsoft.com/office/drawing/2014/main" id="{FC37904A-905D-4FD7-8DD4-604C419D9AB5}"/>
                </a:ext>
              </a:extLst>
            </p:cNvPr>
            <p:cNvSpPr>
              <a:spLocks noEditPoints="1"/>
            </p:cNvSpPr>
            <p:nvPr userDrawn="1"/>
          </p:nvSpPr>
          <p:spPr bwMode="black">
            <a:xfrm>
              <a:off x="0" y="974"/>
              <a:ext cx="7680" cy="2373"/>
            </a:xfrm>
            <a:custGeom>
              <a:avLst/>
              <a:gdLst>
                <a:gd name="T0" fmla="*/ 4209 w 15155"/>
                <a:gd name="T1" fmla="*/ 2986 h 4678"/>
                <a:gd name="T2" fmla="*/ 3707 w 15155"/>
                <a:gd name="T3" fmla="*/ 2422 h 4678"/>
                <a:gd name="T4" fmla="*/ 3712 w 15155"/>
                <a:gd name="T5" fmla="*/ 2340 h 4678"/>
                <a:gd name="T6" fmla="*/ 4724 w 15155"/>
                <a:gd name="T7" fmla="*/ 4124 h 4678"/>
                <a:gd name="T8" fmla="*/ 3330 w 15155"/>
                <a:gd name="T9" fmla="*/ 3521 h 4678"/>
                <a:gd name="T10" fmla="*/ 5673 w 15155"/>
                <a:gd name="T11" fmla="*/ 3002 h 4678"/>
                <a:gd name="T12" fmla="*/ 6627 w 15155"/>
                <a:gd name="T13" fmla="*/ 2408 h 4678"/>
                <a:gd name="T14" fmla="*/ 6279 w 15155"/>
                <a:gd name="T15" fmla="*/ 4007 h 4678"/>
                <a:gd name="T16" fmla="*/ 10270 w 15155"/>
                <a:gd name="T17" fmla="*/ 3073 h 4678"/>
                <a:gd name="T18" fmla="*/ 10801 w 15155"/>
                <a:gd name="T19" fmla="*/ 4678 h 4678"/>
                <a:gd name="T20" fmla="*/ 11466 w 15155"/>
                <a:gd name="T21" fmla="*/ 3537 h 4678"/>
                <a:gd name="T22" fmla="*/ 10602 w 15155"/>
                <a:gd name="T23" fmla="*/ 3405 h 4678"/>
                <a:gd name="T24" fmla="*/ 14762 w 15155"/>
                <a:gd name="T25" fmla="*/ 3073 h 4678"/>
                <a:gd name="T26" fmla="*/ 14505 w 15155"/>
                <a:gd name="T27" fmla="*/ 2986 h 4678"/>
                <a:gd name="T28" fmla="*/ 14145 w 15155"/>
                <a:gd name="T29" fmla="*/ 4620 h 4678"/>
                <a:gd name="T30" fmla="*/ 15155 w 15155"/>
                <a:gd name="T31" fmla="*/ 2986 h 4678"/>
                <a:gd name="T32" fmla="*/ 10231 w 15155"/>
                <a:gd name="T33" fmla="*/ 4037 h 4678"/>
                <a:gd name="T34" fmla="*/ 9005 w 15155"/>
                <a:gd name="T35" fmla="*/ 2961 h 4678"/>
                <a:gd name="T36" fmla="*/ 8378 w 15155"/>
                <a:gd name="T37" fmla="*/ 3194 h 4678"/>
                <a:gd name="T38" fmla="*/ 8775 w 15155"/>
                <a:gd name="T39" fmla="*/ 4037 h 4678"/>
                <a:gd name="T40" fmla="*/ 9107 w 15155"/>
                <a:gd name="T41" fmla="*/ 3916 h 4678"/>
                <a:gd name="T42" fmla="*/ 9439 w 15155"/>
                <a:gd name="T43" fmla="*/ 4037 h 4678"/>
                <a:gd name="T44" fmla="*/ 9712 w 15155"/>
                <a:gd name="T45" fmla="*/ 4037 h 4678"/>
                <a:gd name="T46" fmla="*/ 7962 w 15155"/>
                <a:gd name="T47" fmla="*/ 3741 h 4678"/>
                <a:gd name="T48" fmla="*/ 7962 w 15155"/>
                <a:gd name="T49" fmla="*/ 3741 h 4678"/>
                <a:gd name="T50" fmla="*/ 12654 w 15155"/>
                <a:gd name="T51" fmla="*/ 2986 h 4678"/>
                <a:gd name="T52" fmla="*/ 12586 w 15155"/>
                <a:gd name="T53" fmla="*/ 4036 h 4678"/>
                <a:gd name="T54" fmla="*/ 11780 w 15155"/>
                <a:gd name="T55" fmla="*/ 3367 h 4678"/>
                <a:gd name="T56" fmla="*/ 11871 w 15155"/>
                <a:gd name="T57" fmla="*/ 4146 h 4678"/>
                <a:gd name="T58" fmla="*/ 13060 w 15155"/>
                <a:gd name="T59" fmla="*/ 3917 h 4678"/>
                <a:gd name="T60" fmla="*/ 13423 w 15155"/>
                <a:gd name="T61" fmla="*/ 4037 h 4678"/>
                <a:gd name="T62" fmla="*/ 12250 w 15155"/>
                <a:gd name="T63" fmla="*/ 3787 h 4678"/>
                <a:gd name="T64" fmla="*/ 12250 w 15155"/>
                <a:gd name="T65" fmla="*/ 3787 h 4678"/>
                <a:gd name="T66" fmla="*/ 8758 w 15155"/>
                <a:gd name="T67" fmla="*/ 1080 h 4678"/>
                <a:gd name="T68" fmla="*/ 8559 w 15155"/>
                <a:gd name="T69" fmla="*/ 1013 h 4678"/>
                <a:gd name="T70" fmla="*/ 9105 w 15155"/>
                <a:gd name="T71" fmla="*/ 2310 h 4678"/>
                <a:gd name="T72" fmla="*/ 9553 w 15155"/>
                <a:gd name="T73" fmla="*/ 626 h 4678"/>
                <a:gd name="T74" fmla="*/ 9293 w 15155"/>
                <a:gd name="T75" fmla="*/ 713 h 4678"/>
                <a:gd name="T76" fmla="*/ 8947 w 15155"/>
                <a:gd name="T77" fmla="*/ 843 h 4678"/>
                <a:gd name="T78" fmla="*/ 5105 w 15155"/>
                <a:gd name="T79" fmla="*/ 349 h 4678"/>
                <a:gd name="T80" fmla="*/ 3793 w 15155"/>
                <a:gd name="T81" fmla="*/ 882 h 4678"/>
                <a:gd name="T82" fmla="*/ 5848 w 15155"/>
                <a:gd name="T83" fmla="*/ 981 h 4678"/>
                <a:gd name="T84" fmla="*/ 6211 w 15155"/>
                <a:gd name="T85" fmla="*/ 1763 h 4678"/>
                <a:gd name="T86" fmla="*/ 6296 w 15155"/>
                <a:gd name="T87" fmla="*/ 601 h 4678"/>
                <a:gd name="T88" fmla="*/ 5638 w 15155"/>
                <a:gd name="T89" fmla="*/ 833 h 4678"/>
                <a:gd name="T90" fmla="*/ 4836 w 15155"/>
                <a:gd name="T91" fmla="*/ 625 h 4678"/>
                <a:gd name="T92" fmla="*/ 4778 w 15155"/>
                <a:gd name="T93" fmla="*/ 1676 h 4678"/>
                <a:gd name="T94" fmla="*/ 4692 w 15155"/>
                <a:gd name="T95" fmla="*/ 0 h 4678"/>
                <a:gd name="T96" fmla="*/ 3614 w 15155"/>
                <a:gd name="T97" fmla="*/ 221 h 4678"/>
                <a:gd name="T98" fmla="*/ 3236 w 15155"/>
                <a:gd name="T99" fmla="*/ 88 h 4678"/>
                <a:gd name="T100" fmla="*/ 3836 w 15155"/>
                <a:gd name="T101" fmla="*/ 1763 h 4678"/>
                <a:gd name="T102" fmla="*/ 7219 w 15155"/>
                <a:gd name="T103" fmla="*/ 683 h 4678"/>
                <a:gd name="T104" fmla="*/ 7226 w 15155"/>
                <a:gd name="T105" fmla="*/ 598 h 4678"/>
                <a:gd name="T106" fmla="*/ 6952 w 15155"/>
                <a:gd name="T107" fmla="*/ 1361 h 4678"/>
                <a:gd name="T108" fmla="*/ 7720 w 15155"/>
                <a:gd name="T109" fmla="*/ 1446 h 4678"/>
                <a:gd name="T110" fmla="*/ 3049 w 15155"/>
                <a:gd name="T111" fmla="*/ 753 h 4678"/>
                <a:gd name="T112" fmla="*/ 2703 w 15155"/>
                <a:gd name="T113" fmla="*/ 1584 h 4678"/>
                <a:gd name="T114" fmla="*/ 87 w 15155"/>
                <a:gd name="T115" fmla="*/ 88 h 4678"/>
                <a:gd name="T116" fmla="*/ 549 w 15155"/>
                <a:gd name="T117" fmla="*/ 1763 h 4678"/>
                <a:gd name="T118" fmla="*/ 1609 w 15155"/>
                <a:gd name="T119" fmla="*/ 259 h 4678"/>
                <a:gd name="T120" fmla="*/ 2069 w 15155"/>
                <a:gd name="T121" fmla="*/ 1676 h 4678"/>
                <a:gd name="T122" fmla="*/ 2070 w 15155"/>
                <a:gd name="T123" fmla="*/ 0 h 4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155" h="4678">
                  <a:moveTo>
                    <a:pt x="4451" y="3751"/>
                  </a:moveTo>
                  <a:cubicBezTo>
                    <a:pt x="4549" y="3607"/>
                    <a:pt x="4604" y="3438"/>
                    <a:pt x="4609" y="3264"/>
                  </a:cubicBezTo>
                  <a:cubicBezTo>
                    <a:pt x="4611" y="3211"/>
                    <a:pt x="4732" y="3072"/>
                    <a:pt x="4766" y="3072"/>
                  </a:cubicBezTo>
                  <a:cubicBezTo>
                    <a:pt x="4834" y="3072"/>
                    <a:pt x="4834" y="3072"/>
                    <a:pt x="4834" y="3072"/>
                  </a:cubicBezTo>
                  <a:cubicBezTo>
                    <a:pt x="4834" y="2986"/>
                    <a:pt x="4834" y="2986"/>
                    <a:pt x="4834" y="2986"/>
                  </a:cubicBezTo>
                  <a:cubicBezTo>
                    <a:pt x="4209" y="2986"/>
                    <a:pt x="4209" y="2986"/>
                    <a:pt x="4209" y="2986"/>
                  </a:cubicBezTo>
                  <a:cubicBezTo>
                    <a:pt x="4209" y="3073"/>
                    <a:pt x="4209" y="3073"/>
                    <a:pt x="4209" y="3073"/>
                  </a:cubicBezTo>
                  <a:cubicBezTo>
                    <a:pt x="4380" y="3078"/>
                    <a:pt x="4487" y="3175"/>
                    <a:pt x="4487" y="3337"/>
                  </a:cubicBezTo>
                  <a:cubicBezTo>
                    <a:pt x="4487" y="3482"/>
                    <a:pt x="4463" y="3591"/>
                    <a:pt x="4395" y="3702"/>
                  </a:cubicBezTo>
                  <a:cubicBezTo>
                    <a:pt x="4155" y="3489"/>
                    <a:pt x="3882" y="3230"/>
                    <a:pt x="3654" y="2986"/>
                  </a:cubicBezTo>
                  <a:cubicBezTo>
                    <a:pt x="3501" y="2928"/>
                    <a:pt x="3404" y="2814"/>
                    <a:pt x="3404" y="2673"/>
                  </a:cubicBezTo>
                  <a:cubicBezTo>
                    <a:pt x="3404" y="2514"/>
                    <a:pt x="3518" y="2422"/>
                    <a:pt x="3707" y="2422"/>
                  </a:cubicBezTo>
                  <a:cubicBezTo>
                    <a:pt x="3942" y="2422"/>
                    <a:pt x="4116" y="2659"/>
                    <a:pt x="4116" y="2777"/>
                  </a:cubicBezTo>
                  <a:cubicBezTo>
                    <a:pt x="4191" y="2777"/>
                    <a:pt x="4191" y="2777"/>
                    <a:pt x="4191" y="2777"/>
                  </a:cubicBezTo>
                  <a:cubicBezTo>
                    <a:pt x="4191" y="2362"/>
                    <a:pt x="4191" y="2362"/>
                    <a:pt x="4191" y="2362"/>
                  </a:cubicBezTo>
                  <a:cubicBezTo>
                    <a:pt x="4116" y="2362"/>
                    <a:pt x="4116" y="2362"/>
                    <a:pt x="4116" y="2362"/>
                  </a:cubicBezTo>
                  <a:cubicBezTo>
                    <a:pt x="4097" y="2391"/>
                    <a:pt x="4074" y="2393"/>
                    <a:pt x="4034" y="2393"/>
                  </a:cubicBezTo>
                  <a:cubicBezTo>
                    <a:pt x="3959" y="2393"/>
                    <a:pt x="3874" y="2340"/>
                    <a:pt x="3712" y="2340"/>
                  </a:cubicBezTo>
                  <a:cubicBezTo>
                    <a:pt x="3453" y="2340"/>
                    <a:pt x="3288" y="2480"/>
                    <a:pt x="3288" y="2732"/>
                  </a:cubicBezTo>
                  <a:cubicBezTo>
                    <a:pt x="3288" y="2887"/>
                    <a:pt x="3346" y="2991"/>
                    <a:pt x="3431" y="3100"/>
                  </a:cubicBezTo>
                  <a:cubicBezTo>
                    <a:pt x="3253" y="3219"/>
                    <a:pt x="3146" y="3420"/>
                    <a:pt x="3148" y="3634"/>
                  </a:cubicBezTo>
                  <a:cubicBezTo>
                    <a:pt x="3148" y="3944"/>
                    <a:pt x="3421" y="4155"/>
                    <a:pt x="3707" y="4155"/>
                  </a:cubicBezTo>
                  <a:cubicBezTo>
                    <a:pt x="3966" y="4155"/>
                    <a:pt x="4145" y="4080"/>
                    <a:pt x="4286" y="3944"/>
                  </a:cubicBezTo>
                  <a:cubicBezTo>
                    <a:pt x="4431" y="4078"/>
                    <a:pt x="4552" y="4124"/>
                    <a:pt x="4724" y="4124"/>
                  </a:cubicBezTo>
                  <a:cubicBezTo>
                    <a:pt x="4913" y="4124"/>
                    <a:pt x="4913" y="4124"/>
                    <a:pt x="4913" y="4124"/>
                  </a:cubicBezTo>
                  <a:cubicBezTo>
                    <a:pt x="4913" y="4036"/>
                    <a:pt x="4913" y="4036"/>
                    <a:pt x="4913" y="4036"/>
                  </a:cubicBezTo>
                  <a:cubicBezTo>
                    <a:pt x="4809" y="4036"/>
                    <a:pt x="4809" y="4036"/>
                    <a:pt x="4809" y="4036"/>
                  </a:cubicBezTo>
                  <a:cubicBezTo>
                    <a:pt x="4685" y="3947"/>
                    <a:pt x="4565" y="3852"/>
                    <a:pt x="4451" y="3751"/>
                  </a:cubicBezTo>
                  <a:close/>
                  <a:moveTo>
                    <a:pt x="3851" y="4015"/>
                  </a:moveTo>
                  <a:cubicBezTo>
                    <a:pt x="3599" y="4015"/>
                    <a:pt x="3330" y="3772"/>
                    <a:pt x="3330" y="3521"/>
                  </a:cubicBezTo>
                  <a:cubicBezTo>
                    <a:pt x="3330" y="3339"/>
                    <a:pt x="3378" y="3243"/>
                    <a:pt x="3470" y="3148"/>
                  </a:cubicBezTo>
                  <a:cubicBezTo>
                    <a:pt x="3707" y="3414"/>
                    <a:pt x="3962" y="3664"/>
                    <a:pt x="4233" y="3896"/>
                  </a:cubicBezTo>
                  <a:cubicBezTo>
                    <a:pt x="4134" y="3971"/>
                    <a:pt x="4008" y="4015"/>
                    <a:pt x="3851" y="4015"/>
                  </a:cubicBezTo>
                  <a:close/>
                  <a:moveTo>
                    <a:pt x="6279" y="4007"/>
                  </a:moveTo>
                  <a:cubicBezTo>
                    <a:pt x="5920" y="4007"/>
                    <a:pt x="5707" y="3758"/>
                    <a:pt x="5678" y="3450"/>
                  </a:cubicBezTo>
                  <a:cubicBezTo>
                    <a:pt x="5664" y="3301"/>
                    <a:pt x="5663" y="3151"/>
                    <a:pt x="5673" y="3002"/>
                  </a:cubicBezTo>
                  <a:cubicBezTo>
                    <a:pt x="5705" y="2605"/>
                    <a:pt x="5887" y="2435"/>
                    <a:pt x="6192" y="2435"/>
                  </a:cubicBezTo>
                  <a:cubicBezTo>
                    <a:pt x="6523" y="2435"/>
                    <a:pt x="6726" y="2803"/>
                    <a:pt x="6726" y="2985"/>
                  </a:cubicBezTo>
                  <a:cubicBezTo>
                    <a:pt x="6801" y="2985"/>
                    <a:pt x="6801" y="2985"/>
                    <a:pt x="6801" y="2985"/>
                  </a:cubicBezTo>
                  <a:cubicBezTo>
                    <a:pt x="6801" y="2362"/>
                    <a:pt x="6801" y="2362"/>
                    <a:pt x="6801" y="2362"/>
                  </a:cubicBezTo>
                  <a:cubicBezTo>
                    <a:pt x="6736" y="2362"/>
                    <a:pt x="6736" y="2362"/>
                    <a:pt x="6736" y="2362"/>
                  </a:cubicBezTo>
                  <a:cubicBezTo>
                    <a:pt x="6709" y="2393"/>
                    <a:pt x="6683" y="2408"/>
                    <a:pt x="6627" y="2408"/>
                  </a:cubicBezTo>
                  <a:cubicBezTo>
                    <a:pt x="6489" y="2408"/>
                    <a:pt x="6370" y="2330"/>
                    <a:pt x="6181" y="2330"/>
                  </a:cubicBezTo>
                  <a:cubicBezTo>
                    <a:pt x="5687" y="2330"/>
                    <a:pt x="5392" y="2732"/>
                    <a:pt x="5392" y="3236"/>
                  </a:cubicBezTo>
                  <a:cubicBezTo>
                    <a:pt x="5392" y="3740"/>
                    <a:pt x="5719" y="4156"/>
                    <a:pt x="6225" y="4156"/>
                  </a:cubicBezTo>
                  <a:cubicBezTo>
                    <a:pt x="6577" y="4156"/>
                    <a:pt x="6824" y="3967"/>
                    <a:pt x="6937" y="3652"/>
                  </a:cubicBezTo>
                  <a:cubicBezTo>
                    <a:pt x="6845" y="3652"/>
                    <a:pt x="6845" y="3652"/>
                    <a:pt x="6845" y="3652"/>
                  </a:cubicBezTo>
                  <a:cubicBezTo>
                    <a:pt x="6731" y="3884"/>
                    <a:pt x="6583" y="4007"/>
                    <a:pt x="6279" y="4007"/>
                  </a:cubicBezTo>
                  <a:close/>
                  <a:moveTo>
                    <a:pt x="11018" y="2957"/>
                  </a:moveTo>
                  <a:cubicBezTo>
                    <a:pt x="10830" y="2957"/>
                    <a:pt x="10704" y="3037"/>
                    <a:pt x="10605" y="3221"/>
                  </a:cubicBezTo>
                  <a:cubicBezTo>
                    <a:pt x="10566" y="2986"/>
                    <a:pt x="10566" y="2986"/>
                    <a:pt x="10566" y="2986"/>
                  </a:cubicBezTo>
                  <a:cubicBezTo>
                    <a:pt x="10195" y="2986"/>
                    <a:pt x="10195" y="2986"/>
                    <a:pt x="10195" y="2986"/>
                  </a:cubicBezTo>
                  <a:cubicBezTo>
                    <a:pt x="10195" y="3073"/>
                    <a:pt x="10195" y="3073"/>
                    <a:pt x="10195" y="3073"/>
                  </a:cubicBezTo>
                  <a:cubicBezTo>
                    <a:pt x="10270" y="3073"/>
                    <a:pt x="10270" y="3073"/>
                    <a:pt x="10270" y="3073"/>
                  </a:cubicBezTo>
                  <a:cubicBezTo>
                    <a:pt x="10304" y="3073"/>
                    <a:pt x="10391" y="3158"/>
                    <a:pt x="10391" y="3194"/>
                  </a:cubicBezTo>
                  <a:cubicBezTo>
                    <a:pt x="10391" y="4470"/>
                    <a:pt x="10391" y="4470"/>
                    <a:pt x="10391" y="4470"/>
                  </a:cubicBezTo>
                  <a:cubicBezTo>
                    <a:pt x="10391" y="4508"/>
                    <a:pt x="10304" y="4591"/>
                    <a:pt x="10270" y="4591"/>
                  </a:cubicBezTo>
                  <a:cubicBezTo>
                    <a:pt x="10195" y="4591"/>
                    <a:pt x="10195" y="4591"/>
                    <a:pt x="10195" y="4591"/>
                  </a:cubicBezTo>
                  <a:cubicBezTo>
                    <a:pt x="10195" y="4678"/>
                    <a:pt x="10195" y="4678"/>
                    <a:pt x="10195" y="4678"/>
                  </a:cubicBezTo>
                  <a:cubicBezTo>
                    <a:pt x="10801" y="4678"/>
                    <a:pt x="10801" y="4678"/>
                    <a:pt x="10801" y="4678"/>
                  </a:cubicBezTo>
                  <a:cubicBezTo>
                    <a:pt x="10801" y="4591"/>
                    <a:pt x="10801" y="4591"/>
                    <a:pt x="10801" y="4591"/>
                  </a:cubicBezTo>
                  <a:cubicBezTo>
                    <a:pt x="10726" y="4591"/>
                    <a:pt x="10726" y="4591"/>
                    <a:pt x="10726" y="4591"/>
                  </a:cubicBezTo>
                  <a:cubicBezTo>
                    <a:pt x="10694" y="4591"/>
                    <a:pt x="10605" y="4508"/>
                    <a:pt x="10605" y="4470"/>
                  </a:cubicBezTo>
                  <a:cubicBezTo>
                    <a:pt x="10605" y="3922"/>
                    <a:pt x="10605" y="3922"/>
                    <a:pt x="10605" y="3922"/>
                  </a:cubicBezTo>
                  <a:cubicBezTo>
                    <a:pt x="10687" y="4070"/>
                    <a:pt x="10793" y="4147"/>
                    <a:pt x="10994" y="4147"/>
                  </a:cubicBezTo>
                  <a:cubicBezTo>
                    <a:pt x="11272" y="4147"/>
                    <a:pt x="11466" y="3888"/>
                    <a:pt x="11466" y="3537"/>
                  </a:cubicBezTo>
                  <a:cubicBezTo>
                    <a:pt x="11466" y="3186"/>
                    <a:pt x="11297" y="2957"/>
                    <a:pt x="11018" y="2957"/>
                  </a:cubicBezTo>
                  <a:close/>
                  <a:moveTo>
                    <a:pt x="11246" y="3722"/>
                  </a:moveTo>
                  <a:cubicBezTo>
                    <a:pt x="11222" y="3903"/>
                    <a:pt x="11130" y="4027"/>
                    <a:pt x="10934" y="4027"/>
                  </a:cubicBezTo>
                  <a:cubicBezTo>
                    <a:pt x="10753" y="4029"/>
                    <a:pt x="10604" y="3884"/>
                    <a:pt x="10602" y="3703"/>
                  </a:cubicBezTo>
                  <a:cubicBezTo>
                    <a:pt x="10602" y="3701"/>
                    <a:pt x="10602" y="3698"/>
                    <a:pt x="10602" y="3695"/>
                  </a:cubicBezTo>
                  <a:cubicBezTo>
                    <a:pt x="10602" y="3405"/>
                    <a:pt x="10602" y="3405"/>
                    <a:pt x="10602" y="3405"/>
                  </a:cubicBezTo>
                  <a:cubicBezTo>
                    <a:pt x="10658" y="3225"/>
                    <a:pt x="10767" y="3092"/>
                    <a:pt x="10961" y="3092"/>
                  </a:cubicBezTo>
                  <a:cubicBezTo>
                    <a:pt x="11125" y="3092"/>
                    <a:pt x="11224" y="3208"/>
                    <a:pt x="11249" y="3390"/>
                  </a:cubicBezTo>
                  <a:cubicBezTo>
                    <a:pt x="11262" y="3500"/>
                    <a:pt x="11261" y="3612"/>
                    <a:pt x="11246" y="3722"/>
                  </a:cubicBezTo>
                  <a:close/>
                  <a:moveTo>
                    <a:pt x="14693" y="2986"/>
                  </a:moveTo>
                  <a:cubicBezTo>
                    <a:pt x="14693" y="3073"/>
                    <a:pt x="14693" y="3073"/>
                    <a:pt x="14693" y="3073"/>
                  </a:cubicBezTo>
                  <a:cubicBezTo>
                    <a:pt x="14762" y="3073"/>
                    <a:pt x="14762" y="3073"/>
                    <a:pt x="14762" y="3073"/>
                  </a:cubicBezTo>
                  <a:cubicBezTo>
                    <a:pt x="14794" y="3073"/>
                    <a:pt x="14864" y="3153"/>
                    <a:pt x="14862" y="3199"/>
                  </a:cubicBezTo>
                  <a:cubicBezTo>
                    <a:pt x="14610" y="3758"/>
                    <a:pt x="14610" y="3758"/>
                    <a:pt x="14610" y="3758"/>
                  </a:cubicBezTo>
                  <a:cubicBezTo>
                    <a:pt x="14335" y="3196"/>
                    <a:pt x="14335" y="3196"/>
                    <a:pt x="14335" y="3196"/>
                  </a:cubicBezTo>
                  <a:cubicBezTo>
                    <a:pt x="14335" y="3154"/>
                    <a:pt x="14403" y="3073"/>
                    <a:pt x="14434" y="3073"/>
                  </a:cubicBezTo>
                  <a:cubicBezTo>
                    <a:pt x="14505" y="3073"/>
                    <a:pt x="14505" y="3073"/>
                    <a:pt x="14505" y="3073"/>
                  </a:cubicBezTo>
                  <a:cubicBezTo>
                    <a:pt x="14505" y="2986"/>
                    <a:pt x="14505" y="2986"/>
                    <a:pt x="14505" y="2986"/>
                  </a:cubicBezTo>
                  <a:cubicBezTo>
                    <a:pt x="13889" y="2986"/>
                    <a:pt x="13889" y="2986"/>
                    <a:pt x="13889" y="2986"/>
                  </a:cubicBezTo>
                  <a:cubicBezTo>
                    <a:pt x="13889" y="3073"/>
                    <a:pt x="13889" y="3073"/>
                    <a:pt x="13889" y="3073"/>
                  </a:cubicBezTo>
                  <a:cubicBezTo>
                    <a:pt x="13940" y="3073"/>
                    <a:pt x="13940" y="3073"/>
                    <a:pt x="13940" y="3073"/>
                  </a:cubicBezTo>
                  <a:cubicBezTo>
                    <a:pt x="13969" y="3073"/>
                    <a:pt x="14068" y="3167"/>
                    <a:pt x="14087" y="3204"/>
                  </a:cubicBezTo>
                  <a:cubicBezTo>
                    <a:pt x="14489" y="3995"/>
                    <a:pt x="14489" y="3995"/>
                    <a:pt x="14489" y="3995"/>
                  </a:cubicBezTo>
                  <a:cubicBezTo>
                    <a:pt x="14145" y="4620"/>
                    <a:pt x="14145" y="4620"/>
                    <a:pt x="14145" y="4620"/>
                  </a:cubicBezTo>
                  <a:cubicBezTo>
                    <a:pt x="14245" y="4671"/>
                    <a:pt x="14245" y="4671"/>
                    <a:pt x="14245" y="4671"/>
                  </a:cubicBezTo>
                  <a:cubicBezTo>
                    <a:pt x="14584" y="4030"/>
                    <a:pt x="14584" y="4030"/>
                    <a:pt x="14584" y="4030"/>
                  </a:cubicBezTo>
                  <a:cubicBezTo>
                    <a:pt x="14968" y="3199"/>
                    <a:pt x="14968" y="3199"/>
                    <a:pt x="14968" y="3199"/>
                  </a:cubicBezTo>
                  <a:cubicBezTo>
                    <a:pt x="14993" y="3161"/>
                    <a:pt x="15075" y="3073"/>
                    <a:pt x="15102" y="3073"/>
                  </a:cubicBezTo>
                  <a:cubicBezTo>
                    <a:pt x="15155" y="3073"/>
                    <a:pt x="15155" y="3073"/>
                    <a:pt x="15155" y="3073"/>
                  </a:cubicBezTo>
                  <a:cubicBezTo>
                    <a:pt x="15155" y="2986"/>
                    <a:pt x="15155" y="2986"/>
                    <a:pt x="15155" y="2986"/>
                  </a:cubicBezTo>
                  <a:lnTo>
                    <a:pt x="14693" y="2986"/>
                  </a:lnTo>
                  <a:close/>
                  <a:moveTo>
                    <a:pt x="9712" y="4037"/>
                  </a:moveTo>
                  <a:cubicBezTo>
                    <a:pt x="9647" y="4037"/>
                    <a:pt x="9647" y="4037"/>
                    <a:pt x="9647" y="4037"/>
                  </a:cubicBezTo>
                  <a:cubicBezTo>
                    <a:pt x="9647" y="4124"/>
                    <a:pt x="9647" y="4124"/>
                    <a:pt x="9647" y="4124"/>
                  </a:cubicBezTo>
                  <a:cubicBezTo>
                    <a:pt x="10231" y="4124"/>
                    <a:pt x="10231" y="4124"/>
                    <a:pt x="10231" y="4124"/>
                  </a:cubicBezTo>
                  <a:cubicBezTo>
                    <a:pt x="10231" y="4037"/>
                    <a:pt x="10231" y="4037"/>
                    <a:pt x="10231" y="4037"/>
                  </a:cubicBezTo>
                  <a:cubicBezTo>
                    <a:pt x="10165" y="4037"/>
                    <a:pt x="10165" y="4037"/>
                    <a:pt x="10165" y="4037"/>
                  </a:cubicBezTo>
                  <a:cubicBezTo>
                    <a:pt x="10131" y="4037"/>
                    <a:pt x="10044" y="3954"/>
                    <a:pt x="10044" y="3916"/>
                  </a:cubicBezTo>
                  <a:cubicBezTo>
                    <a:pt x="10044" y="3288"/>
                    <a:pt x="10044" y="3288"/>
                    <a:pt x="10044" y="3288"/>
                  </a:cubicBezTo>
                  <a:cubicBezTo>
                    <a:pt x="10044" y="3080"/>
                    <a:pt x="9904" y="2964"/>
                    <a:pt x="9732" y="2964"/>
                  </a:cubicBezTo>
                  <a:cubicBezTo>
                    <a:pt x="9538" y="2964"/>
                    <a:pt x="9448" y="3066"/>
                    <a:pt x="9308" y="3204"/>
                  </a:cubicBezTo>
                  <a:cubicBezTo>
                    <a:pt x="9287" y="3044"/>
                    <a:pt x="9158" y="2961"/>
                    <a:pt x="9005" y="2961"/>
                  </a:cubicBezTo>
                  <a:cubicBezTo>
                    <a:pt x="8804" y="2961"/>
                    <a:pt x="8720" y="3068"/>
                    <a:pt x="8589" y="3206"/>
                  </a:cubicBezTo>
                  <a:cubicBezTo>
                    <a:pt x="8544" y="2986"/>
                    <a:pt x="8544" y="2986"/>
                    <a:pt x="8544" y="2986"/>
                  </a:cubicBezTo>
                  <a:cubicBezTo>
                    <a:pt x="8192" y="2986"/>
                    <a:pt x="8192" y="2986"/>
                    <a:pt x="8192" y="2986"/>
                  </a:cubicBezTo>
                  <a:cubicBezTo>
                    <a:pt x="8192" y="3073"/>
                    <a:pt x="8192" y="3073"/>
                    <a:pt x="8192" y="3073"/>
                  </a:cubicBezTo>
                  <a:cubicBezTo>
                    <a:pt x="8257" y="3073"/>
                    <a:pt x="8257" y="3073"/>
                    <a:pt x="8257" y="3073"/>
                  </a:cubicBezTo>
                  <a:cubicBezTo>
                    <a:pt x="8291" y="3073"/>
                    <a:pt x="8378" y="3158"/>
                    <a:pt x="8378" y="3194"/>
                  </a:cubicBezTo>
                  <a:cubicBezTo>
                    <a:pt x="8378" y="3916"/>
                    <a:pt x="8378" y="3916"/>
                    <a:pt x="8378" y="3916"/>
                  </a:cubicBezTo>
                  <a:cubicBezTo>
                    <a:pt x="8378" y="3954"/>
                    <a:pt x="8291" y="4037"/>
                    <a:pt x="8257" y="4037"/>
                  </a:cubicBezTo>
                  <a:cubicBezTo>
                    <a:pt x="8192" y="4037"/>
                    <a:pt x="8192" y="4037"/>
                    <a:pt x="8192" y="4037"/>
                  </a:cubicBezTo>
                  <a:cubicBezTo>
                    <a:pt x="8192" y="4124"/>
                    <a:pt x="8192" y="4124"/>
                    <a:pt x="8192" y="4124"/>
                  </a:cubicBezTo>
                  <a:cubicBezTo>
                    <a:pt x="8775" y="4124"/>
                    <a:pt x="8775" y="4124"/>
                    <a:pt x="8775" y="4124"/>
                  </a:cubicBezTo>
                  <a:cubicBezTo>
                    <a:pt x="8775" y="4037"/>
                    <a:pt x="8775" y="4037"/>
                    <a:pt x="8775" y="4037"/>
                  </a:cubicBezTo>
                  <a:cubicBezTo>
                    <a:pt x="8710" y="4037"/>
                    <a:pt x="8710" y="4037"/>
                    <a:pt x="8710" y="4037"/>
                  </a:cubicBezTo>
                  <a:cubicBezTo>
                    <a:pt x="8676" y="4037"/>
                    <a:pt x="8589" y="3954"/>
                    <a:pt x="8589" y="3916"/>
                  </a:cubicBezTo>
                  <a:cubicBezTo>
                    <a:pt x="8589" y="3330"/>
                    <a:pt x="8589" y="3330"/>
                    <a:pt x="8589" y="3330"/>
                  </a:cubicBezTo>
                  <a:cubicBezTo>
                    <a:pt x="8589" y="3252"/>
                    <a:pt x="8775" y="3099"/>
                    <a:pt x="8925" y="3099"/>
                  </a:cubicBezTo>
                  <a:cubicBezTo>
                    <a:pt x="9049" y="3099"/>
                    <a:pt x="9107" y="3177"/>
                    <a:pt x="9107" y="3288"/>
                  </a:cubicBezTo>
                  <a:cubicBezTo>
                    <a:pt x="9107" y="3916"/>
                    <a:pt x="9107" y="3916"/>
                    <a:pt x="9107" y="3916"/>
                  </a:cubicBezTo>
                  <a:cubicBezTo>
                    <a:pt x="9107" y="3954"/>
                    <a:pt x="9020" y="4037"/>
                    <a:pt x="8986" y="4037"/>
                  </a:cubicBezTo>
                  <a:cubicBezTo>
                    <a:pt x="8921" y="4037"/>
                    <a:pt x="8921" y="4037"/>
                    <a:pt x="8921" y="4037"/>
                  </a:cubicBezTo>
                  <a:cubicBezTo>
                    <a:pt x="8921" y="4124"/>
                    <a:pt x="8921" y="4124"/>
                    <a:pt x="8921" y="4124"/>
                  </a:cubicBezTo>
                  <a:cubicBezTo>
                    <a:pt x="9504" y="4124"/>
                    <a:pt x="9504" y="4124"/>
                    <a:pt x="9504" y="4124"/>
                  </a:cubicBezTo>
                  <a:cubicBezTo>
                    <a:pt x="9504" y="4037"/>
                    <a:pt x="9504" y="4037"/>
                    <a:pt x="9504" y="4037"/>
                  </a:cubicBezTo>
                  <a:cubicBezTo>
                    <a:pt x="9439" y="4037"/>
                    <a:pt x="9439" y="4037"/>
                    <a:pt x="9439" y="4037"/>
                  </a:cubicBezTo>
                  <a:cubicBezTo>
                    <a:pt x="9405" y="4037"/>
                    <a:pt x="9318" y="3954"/>
                    <a:pt x="9318" y="3916"/>
                  </a:cubicBezTo>
                  <a:cubicBezTo>
                    <a:pt x="9318" y="3323"/>
                    <a:pt x="9318" y="3323"/>
                    <a:pt x="9318" y="3323"/>
                  </a:cubicBezTo>
                  <a:cubicBezTo>
                    <a:pt x="9318" y="3246"/>
                    <a:pt x="9504" y="3101"/>
                    <a:pt x="9654" y="3101"/>
                  </a:cubicBezTo>
                  <a:cubicBezTo>
                    <a:pt x="9778" y="3101"/>
                    <a:pt x="9833" y="3178"/>
                    <a:pt x="9833" y="3289"/>
                  </a:cubicBezTo>
                  <a:cubicBezTo>
                    <a:pt x="9833" y="3917"/>
                    <a:pt x="9833" y="3917"/>
                    <a:pt x="9833" y="3917"/>
                  </a:cubicBezTo>
                  <a:cubicBezTo>
                    <a:pt x="9833" y="3954"/>
                    <a:pt x="9746" y="4037"/>
                    <a:pt x="9712" y="4037"/>
                  </a:cubicBezTo>
                  <a:close/>
                  <a:moveTo>
                    <a:pt x="7623" y="2957"/>
                  </a:moveTo>
                  <a:cubicBezTo>
                    <a:pt x="7320" y="2957"/>
                    <a:pt x="7051" y="3184"/>
                    <a:pt x="7051" y="3555"/>
                  </a:cubicBezTo>
                  <a:cubicBezTo>
                    <a:pt x="7051" y="3926"/>
                    <a:pt x="7320" y="4156"/>
                    <a:pt x="7623" y="4156"/>
                  </a:cubicBezTo>
                  <a:cubicBezTo>
                    <a:pt x="7925" y="4156"/>
                    <a:pt x="8192" y="3926"/>
                    <a:pt x="8192" y="3555"/>
                  </a:cubicBezTo>
                  <a:cubicBezTo>
                    <a:pt x="8192" y="3185"/>
                    <a:pt x="7925" y="2957"/>
                    <a:pt x="7623" y="2957"/>
                  </a:cubicBezTo>
                  <a:close/>
                  <a:moveTo>
                    <a:pt x="7962" y="3741"/>
                  </a:moveTo>
                  <a:cubicBezTo>
                    <a:pt x="7940" y="3920"/>
                    <a:pt x="7841" y="4044"/>
                    <a:pt x="7625" y="4044"/>
                  </a:cubicBezTo>
                  <a:cubicBezTo>
                    <a:pt x="7415" y="4044"/>
                    <a:pt x="7315" y="3916"/>
                    <a:pt x="7289" y="3739"/>
                  </a:cubicBezTo>
                  <a:cubicBezTo>
                    <a:pt x="7272" y="3613"/>
                    <a:pt x="7272" y="3485"/>
                    <a:pt x="7289" y="3359"/>
                  </a:cubicBezTo>
                  <a:cubicBezTo>
                    <a:pt x="7315" y="3177"/>
                    <a:pt x="7420" y="3056"/>
                    <a:pt x="7625" y="3056"/>
                  </a:cubicBezTo>
                  <a:cubicBezTo>
                    <a:pt x="7839" y="3056"/>
                    <a:pt x="7940" y="3177"/>
                    <a:pt x="7962" y="3361"/>
                  </a:cubicBezTo>
                  <a:cubicBezTo>
                    <a:pt x="7976" y="3487"/>
                    <a:pt x="7976" y="3615"/>
                    <a:pt x="7962" y="3741"/>
                  </a:cubicBezTo>
                  <a:close/>
                  <a:moveTo>
                    <a:pt x="13826" y="3916"/>
                  </a:moveTo>
                  <a:cubicBezTo>
                    <a:pt x="13826" y="3288"/>
                    <a:pt x="13826" y="3288"/>
                    <a:pt x="13826" y="3288"/>
                  </a:cubicBezTo>
                  <a:cubicBezTo>
                    <a:pt x="13826" y="3092"/>
                    <a:pt x="13685" y="2961"/>
                    <a:pt x="13509" y="2961"/>
                  </a:cubicBezTo>
                  <a:cubicBezTo>
                    <a:pt x="13303" y="2961"/>
                    <a:pt x="13196" y="3080"/>
                    <a:pt x="13058" y="3221"/>
                  </a:cubicBezTo>
                  <a:cubicBezTo>
                    <a:pt x="13016" y="2986"/>
                    <a:pt x="13016" y="2986"/>
                    <a:pt x="13016" y="2986"/>
                  </a:cubicBezTo>
                  <a:cubicBezTo>
                    <a:pt x="12654" y="2986"/>
                    <a:pt x="12654" y="2986"/>
                    <a:pt x="12654" y="2986"/>
                  </a:cubicBezTo>
                  <a:cubicBezTo>
                    <a:pt x="12654" y="3073"/>
                    <a:pt x="12654" y="3073"/>
                    <a:pt x="12654" y="3073"/>
                  </a:cubicBezTo>
                  <a:cubicBezTo>
                    <a:pt x="12724" y="3073"/>
                    <a:pt x="12724" y="3073"/>
                    <a:pt x="12724" y="3073"/>
                  </a:cubicBezTo>
                  <a:cubicBezTo>
                    <a:pt x="12758" y="3073"/>
                    <a:pt x="12850" y="3158"/>
                    <a:pt x="12850" y="3194"/>
                  </a:cubicBezTo>
                  <a:cubicBezTo>
                    <a:pt x="12850" y="3915"/>
                    <a:pt x="12850" y="3915"/>
                    <a:pt x="12850" y="3915"/>
                  </a:cubicBezTo>
                  <a:cubicBezTo>
                    <a:pt x="12850" y="3954"/>
                    <a:pt x="12758" y="4036"/>
                    <a:pt x="12724" y="4036"/>
                  </a:cubicBezTo>
                  <a:cubicBezTo>
                    <a:pt x="12586" y="4036"/>
                    <a:pt x="12586" y="4036"/>
                    <a:pt x="12586" y="4036"/>
                  </a:cubicBezTo>
                  <a:cubicBezTo>
                    <a:pt x="12555" y="4036"/>
                    <a:pt x="12460" y="3954"/>
                    <a:pt x="12460" y="3915"/>
                  </a:cubicBezTo>
                  <a:cubicBezTo>
                    <a:pt x="12460" y="3302"/>
                    <a:pt x="12460" y="3302"/>
                    <a:pt x="12460" y="3302"/>
                  </a:cubicBezTo>
                  <a:cubicBezTo>
                    <a:pt x="12460" y="3077"/>
                    <a:pt x="12267" y="2956"/>
                    <a:pt x="12020" y="2956"/>
                  </a:cubicBezTo>
                  <a:cubicBezTo>
                    <a:pt x="11787" y="2956"/>
                    <a:pt x="11639" y="3041"/>
                    <a:pt x="11545" y="3138"/>
                  </a:cubicBezTo>
                  <a:cubicBezTo>
                    <a:pt x="11698" y="3367"/>
                    <a:pt x="11698" y="3367"/>
                    <a:pt x="11698" y="3367"/>
                  </a:cubicBezTo>
                  <a:cubicBezTo>
                    <a:pt x="11780" y="3367"/>
                    <a:pt x="11780" y="3367"/>
                    <a:pt x="11780" y="3367"/>
                  </a:cubicBezTo>
                  <a:cubicBezTo>
                    <a:pt x="11695" y="3171"/>
                    <a:pt x="11773" y="3041"/>
                    <a:pt x="11969" y="3041"/>
                  </a:cubicBezTo>
                  <a:cubicBezTo>
                    <a:pt x="12175" y="3041"/>
                    <a:pt x="12252" y="3138"/>
                    <a:pt x="12250" y="3300"/>
                  </a:cubicBezTo>
                  <a:cubicBezTo>
                    <a:pt x="12247" y="3435"/>
                    <a:pt x="12247" y="3435"/>
                    <a:pt x="12247" y="3435"/>
                  </a:cubicBezTo>
                  <a:cubicBezTo>
                    <a:pt x="11952" y="3496"/>
                    <a:pt x="11952" y="3496"/>
                    <a:pt x="11952" y="3496"/>
                  </a:cubicBezTo>
                  <a:cubicBezTo>
                    <a:pt x="11790" y="3531"/>
                    <a:pt x="11578" y="3608"/>
                    <a:pt x="11578" y="3836"/>
                  </a:cubicBezTo>
                  <a:cubicBezTo>
                    <a:pt x="11578" y="4023"/>
                    <a:pt x="11714" y="4146"/>
                    <a:pt x="11871" y="4146"/>
                  </a:cubicBezTo>
                  <a:cubicBezTo>
                    <a:pt x="12041" y="4146"/>
                    <a:pt x="12162" y="4008"/>
                    <a:pt x="12254" y="3890"/>
                  </a:cubicBezTo>
                  <a:cubicBezTo>
                    <a:pt x="12283" y="4125"/>
                    <a:pt x="12283" y="4125"/>
                    <a:pt x="12283" y="4125"/>
                  </a:cubicBezTo>
                  <a:cubicBezTo>
                    <a:pt x="13251" y="4125"/>
                    <a:pt x="13251" y="4125"/>
                    <a:pt x="13251" y="4125"/>
                  </a:cubicBezTo>
                  <a:cubicBezTo>
                    <a:pt x="13251" y="4038"/>
                    <a:pt x="13251" y="4038"/>
                    <a:pt x="13251" y="4038"/>
                  </a:cubicBezTo>
                  <a:cubicBezTo>
                    <a:pt x="13186" y="4038"/>
                    <a:pt x="13186" y="4038"/>
                    <a:pt x="13186" y="4038"/>
                  </a:cubicBezTo>
                  <a:cubicBezTo>
                    <a:pt x="13152" y="4038"/>
                    <a:pt x="13060" y="3955"/>
                    <a:pt x="13060" y="3917"/>
                  </a:cubicBezTo>
                  <a:cubicBezTo>
                    <a:pt x="13060" y="3342"/>
                    <a:pt x="13060" y="3342"/>
                    <a:pt x="13060" y="3342"/>
                  </a:cubicBezTo>
                  <a:cubicBezTo>
                    <a:pt x="13060" y="3264"/>
                    <a:pt x="13271" y="3104"/>
                    <a:pt x="13433" y="3104"/>
                  </a:cubicBezTo>
                  <a:cubicBezTo>
                    <a:pt x="13557" y="3104"/>
                    <a:pt x="13615" y="3190"/>
                    <a:pt x="13615" y="3301"/>
                  </a:cubicBezTo>
                  <a:cubicBezTo>
                    <a:pt x="13615" y="3916"/>
                    <a:pt x="13615" y="3916"/>
                    <a:pt x="13615" y="3916"/>
                  </a:cubicBezTo>
                  <a:cubicBezTo>
                    <a:pt x="13615" y="3954"/>
                    <a:pt x="13523" y="4037"/>
                    <a:pt x="13489" y="4037"/>
                  </a:cubicBezTo>
                  <a:cubicBezTo>
                    <a:pt x="13423" y="4037"/>
                    <a:pt x="13423" y="4037"/>
                    <a:pt x="13423" y="4037"/>
                  </a:cubicBezTo>
                  <a:cubicBezTo>
                    <a:pt x="13423" y="4124"/>
                    <a:pt x="13423" y="4124"/>
                    <a:pt x="13423" y="4124"/>
                  </a:cubicBezTo>
                  <a:cubicBezTo>
                    <a:pt x="14022" y="4124"/>
                    <a:pt x="14022" y="4124"/>
                    <a:pt x="14022" y="4124"/>
                  </a:cubicBezTo>
                  <a:cubicBezTo>
                    <a:pt x="14022" y="4037"/>
                    <a:pt x="14022" y="4037"/>
                    <a:pt x="14022" y="4037"/>
                  </a:cubicBezTo>
                  <a:cubicBezTo>
                    <a:pt x="13952" y="4037"/>
                    <a:pt x="13952" y="4037"/>
                    <a:pt x="13952" y="4037"/>
                  </a:cubicBezTo>
                  <a:cubicBezTo>
                    <a:pt x="13918" y="4037"/>
                    <a:pt x="13826" y="3954"/>
                    <a:pt x="13826" y="3916"/>
                  </a:cubicBezTo>
                  <a:close/>
                  <a:moveTo>
                    <a:pt x="12250" y="3787"/>
                  </a:moveTo>
                  <a:cubicBezTo>
                    <a:pt x="12201" y="3873"/>
                    <a:pt x="12080" y="3988"/>
                    <a:pt x="11969" y="3988"/>
                  </a:cubicBezTo>
                  <a:cubicBezTo>
                    <a:pt x="11872" y="3993"/>
                    <a:pt x="11789" y="3918"/>
                    <a:pt x="11785" y="3820"/>
                  </a:cubicBezTo>
                  <a:cubicBezTo>
                    <a:pt x="11785" y="3816"/>
                    <a:pt x="11785" y="3811"/>
                    <a:pt x="11785" y="3807"/>
                  </a:cubicBezTo>
                  <a:cubicBezTo>
                    <a:pt x="11785" y="3693"/>
                    <a:pt x="11833" y="3618"/>
                    <a:pt x="11977" y="3582"/>
                  </a:cubicBezTo>
                  <a:cubicBezTo>
                    <a:pt x="12251" y="3511"/>
                    <a:pt x="12251" y="3511"/>
                    <a:pt x="12251" y="3511"/>
                  </a:cubicBezTo>
                  <a:lnTo>
                    <a:pt x="12250" y="3787"/>
                  </a:lnTo>
                  <a:close/>
                  <a:moveTo>
                    <a:pt x="8336" y="1790"/>
                  </a:moveTo>
                  <a:cubicBezTo>
                    <a:pt x="8617" y="1790"/>
                    <a:pt x="8765" y="1637"/>
                    <a:pt x="8840" y="1388"/>
                  </a:cubicBezTo>
                  <a:cubicBezTo>
                    <a:pt x="8769" y="1388"/>
                    <a:pt x="8769" y="1388"/>
                    <a:pt x="8769" y="1388"/>
                  </a:cubicBezTo>
                  <a:cubicBezTo>
                    <a:pt x="8697" y="1519"/>
                    <a:pt x="8605" y="1584"/>
                    <a:pt x="8411" y="1584"/>
                  </a:cubicBezTo>
                  <a:cubicBezTo>
                    <a:pt x="8152" y="1584"/>
                    <a:pt x="8002" y="1349"/>
                    <a:pt x="7997" y="1141"/>
                  </a:cubicBezTo>
                  <a:cubicBezTo>
                    <a:pt x="8758" y="1080"/>
                    <a:pt x="8758" y="1080"/>
                    <a:pt x="8758" y="1080"/>
                  </a:cubicBezTo>
                  <a:cubicBezTo>
                    <a:pt x="8753" y="997"/>
                    <a:pt x="8753" y="997"/>
                    <a:pt x="8753" y="997"/>
                  </a:cubicBezTo>
                  <a:cubicBezTo>
                    <a:pt x="8740" y="774"/>
                    <a:pt x="8595" y="600"/>
                    <a:pt x="8336" y="598"/>
                  </a:cubicBezTo>
                  <a:cubicBezTo>
                    <a:pt x="8041" y="595"/>
                    <a:pt x="7811" y="857"/>
                    <a:pt x="7811" y="1196"/>
                  </a:cubicBezTo>
                  <a:cubicBezTo>
                    <a:pt x="7811" y="1519"/>
                    <a:pt x="8033" y="1790"/>
                    <a:pt x="8336" y="1790"/>
                  </a:cubicBezTo>
                  <a:close/>
                  <a:moveTo>
                    <a:pt x="8331" y="686"/>
                  </a:moveTo>
                  <a:cubicBezTo>
                    <a:pt x="8554" y="686"/>
                    <a:pt x="8578" y="850"/>
                    <a:pt x="8559" y="1013"/>
                  </a:cubicBezTo>
                  <a:cubicBezTo>
                    <a:pt x="7990" y="1061"/>
                    <a:pt x="7990" y="1061"/>
                    <a:pt x="7990" y="1061"/>
                  </a:cubicBezTo>
                  <a:cubicBezTo>
                    <a:pt x="7997" y="882"/>
                    <a:pt x="8094" y="686"/>
                    <a:pt x="8331" y="686"/>
                  </a:cubicBezTo>
                  <a:close/>
                  <a:moveTo>
                    <a:pt x="8947" y="843"/>
                  </a:moveTo>
                  <a:cubicBezTo>
                    <a:pt x="9349" y="1635"/>
                    <a:pt x="9349" y="1635"/>
                    <a:pt x="9349" y="1635"/>
                  </a:cubicBezTo>
                  <a:cubicBezTo>
                    <a:pt x="9005" y="2259"/>
                    <a:pt x="9005" y="2259"/>
                    <a:pt x="9005" y="2259"/>
                  </a:cubicBezTo>
                  <a:cubicBezTo>
                    <a:pt x="9105" y="2310"/>
                    <a:pt x="9105" y="2310"/>
                    <a:pt x="9105" y="2310"/>
                  </a:cubicBezTo>
                  <a:cubicBezTo>
                    <a:pt x="9444" y="1669"/>
                    <a:pt x="9444" y="1669"/>
                    <a:pt x="9444" y="1669"/>
                  </a:cubicBezTo>
                  <a:cubicBezTo>
                    <a:pt x="9828" y="839"/>
                    <a:pt x="9828" y="839"/>
                    <a:pt x="9828" y="839"/>
                  </a:cubicBezTo>
                  <a:cubicBezTo>
                    <a:pt x="9853" y="800"/>
                    <a:pt x="9935" y="713"/>
                    <a:pt x="9962" y="713"/>
                  </a:cubicBezTo>
                  <a:cubicBezTo>
                    <a:pt x="10015" y="713"/>
                    <a:pt x="10015" y="713"/>
                    <a:pt x="10015" y="713"/>
                  </a:cubicBezTo>
                  <a:cubicBezTo>
                    <a:pt x="10015" y="626"/>
                    <a:pt x="10015" y="626"/>
                    <a:pt x="10015" y="626"/>
                  </a:cubicBezTo>
                  <a:cubicBezTo>
                    <a:pt x="9553" y="626"/>
                    <a:pt x="9553" y="626"/>
                    <a:pt x="9553" y="626"/>
                  </a:cubicBezTo>
                  <a:cubicBezTo>
                    <a:pt x="9553" y="713"/>
                    <a:pt x="9553" y="713"/>
                    <a:pt x="9553" y="713"/>
                  </a:cubicBezTo>
                  <a:cubicBezTo>
                    <a:pt x="9623" y="713"/>
                    <a:pt x="9623" y="713"/>
                    <a:pt x="9623" y="713"/>
                  </a:cubicBezTo>
                  <a:cubicBezTo>
                    <a:pt x="9654" y="713"/>
                    <a:pt x="9725" y="793"/>
                    <a:pt x="9722" y="839"/>
                  </a:cubicBezTo>
                  <a:cubicBezTo>
                    <a:pt x="9470" y="1398"/>
                    <a:pt x="9470" y="1398"/>
                    <a:pt x="9470" y="1398"/>
                  </a:cubicBezTo>
                  <a:cubicBezTo>
                    <a:pt x="9194" y="836"/>
                    <a:pt x="9194" y="836"/>
                    <a:pt x="9194" y="836"/>
                  </a:cubicBezTo>
                  <a:cubicBezTo>
                    <a:pt x="9194" y="794"/>
                    <a:pt x="9262" y="713"/>
                    <a:pt x="9293" y="713"/>
                  </a:cubicBezTo>
                  <a:cubicBezTo>
                    <a:pt x="9364" y="713"/>
                    <a:pt x="9364" y="713"/>
                    <a:pt x="9364" y="713"/>
                  </a:cubicBezTo>
                  <a:cubicBezTo>
                    <a:pt x="9364" y="626"/>
                    <a:pt x="9364" y="626"/>
                    <a:pt x="9364" y="626"/>
                  </a:cubicBezTo>
                  <a:cubicBezTo>
                    <a:pt x="8749" y="626"/>
                    <a:pt x="8749" y="626"/>
                    <a:pt x="8749" y="626"/>
                  </a:cubicBezTo>
                  <a:cubicBezTo>
                    <a:pt x="8749" y="713"/>
                    <a:pt x="8749" y="713"/>
                    <a:pt x="8749" y="713"/>
                  </a:cubicBezTo>
                  <a:cubicBezTo>
                    <a:pt x="8800" y="713"/>
                    <a:pt x="8800" y="713"/>
                    <a:pt x="8800" y="713"/>
                  </a:cubicBezTo>
                  <a:cubicBezTo>
                    <a:pt x="8829" y="712"/>
                    <a:pt x="8928" y="807"/>
                    <a:pt x="8947" y="843"/>
                  </a:cubicBezTo>
                  <a:close/>
                  <a:moveTo>
                    <a:pt x="5117" y="349"/>
                  </a:moveTo>
                  <a:cubicBezTo>
                    <a:pt x="5195" y="353"/>
                    <a:pt x="5261" y="293"/>
                    <a:pt x="5265" y="215"/>
                  </a:cubicBezTo>
                  <a:cubicBezTo>
                    <a:pt x="5265" y="210"/>
                    <a:pt x="5265" y="206"/>
                    <a:pt x="5265" y="201"/>
                  </a:cubicBezTo>
                  <a:cubicBezTo>
                    <a:pt x="5265" y="112"/>
                    <a:pt x="5202" y="56"/>
                    <a:pt x="5117" y="56"/>
                  </a:cubicBezTo>
                  <a:cubicBezTo>
                    <a:pt x="5032" y="56"/>
                    <a:pt x="4967" y="112"/>
                    <a:pt x="4967" y="201"/>
                  </a:cubicBezTo>
                  <a:cubicBezTo>
                    <a:pt x="4965" y="280"/>
                    <a:pt x="5026" y="346"/>
                    <a:pt x="5105" y="349"/>
                  </a:cubicBezTo>
                  <a:cubicBezTo>
                    <a:pt x="5109" y="349"/>
                    <a:pt x="5113" y="349"/>
                    <a:pt x="5117" y="349"/>
                  </a:cubicBezTo>
                  <a:close/>
                  <a:moveTo>
                    <a:pt x="3836" y="1676"/>
                  </a:moveTo>
                  <a:cubicBezTo>
                    <a:pt x="3749" y="1676"/>
                    <a:pt x="3749" y="1676"/>
                    <a:pt x="3749" y="1676"/>
                  </a:cubicBezTo>
                  <a:cubicBezTo>
                    <a:pt x="3715" y="1676"/>
                    <a:pt x="3613" y="1579"/>
                    <a:pt x="3613" y="1543"/>
                  </a:cubicBezTo>
                  <a:cubicBezTo>
                    <a:pt x="3613" y="1075"/>
                    <a:pt x="3613" y="1075"/>
                    <a:pt x="3613" y="1075"/>
                  </a:cubicBezTo>
                  <a:cubicBezTo>
                    <a:pt x="3793" y="882"/>
                    <a:pt x="3793" y="882"/>
                    <a:pt x="3793" y="882"/>
                  </a:cubicBezTo>
                  <a:cubicBezTo>
                    <a:pt x="4403" y="1763"/>
                    <a:pt x="4403" y="1763"/>
                    <a:pt x="4403" y="1763"/>
                  </a:cubicBezTo>
                  <a:cubicBezTo>
                    <a:pt x="6040" y="1763"/>
                    <a:pt x="6040" y="1763"/>
                    <a:pt x="6040" y="1763"/>
                  </a:cubicBezTo>
                  <a:cubicBezTo>
                    <a:pt x="6040" y="1676"/>
                    <a:pt x="6040" y="1676"/>
                    <a:pt x="6040" y="1676"/>
                  </a:cubicBezTo>
                  <a:cubicBezTo>
                    <a:pt x="5974" y="1676"/>
                    <a:pt x="5974" y="1676"/>
                    <a:pt x="5974" y="1676"/>
                  </a:cubicBezTo>
                  <a:cubicBezTo>
                    <a:pt x="5940" y="1676"/>
                    <a:pt x="5848" y="1594"/>
                    <a:pt x="5848" y="1555"/>
                  </a:cubicBezTo>
                  <a:cubicBezTo>
                    <a:pt x="5848" y="981"/>
                    <a:pt x="5848" y="981"/>
                    <a:pt x="5848" y="981"/>
                  </a:cubicBezTo>
                  <a:cubicBezTo>
                    <a:pt x="5848" y="904"/>
                    <a:pt x="6059" y="744"/>
                    <a:pt x="6221" y="744"/>
                  </a:cubicBezTo>
                  <a:cubicBezTo>
                    <a:pt x="6345" y="744"/>
                    <a:pt x="6403" y="829"/>
                    <a:pt x="6403" y="940"/>
                  </a:cubicBezTo>
                  <a:cubicBezTo>
                    <a:pt x="6403" y="1555"/>
                    <a:pt x="6403" y="1555"/>
                    <a:pt x="6403" y="1555"/>
                  </a:cubicBezTo>
                  <a:cubicBezTo>
                    <a:pt x="6403" y="1594"/>
                    <a:pt x="6311" y="1676"/>
                    <a:pt x="6277" y="1676"/>
                  </a:cubicBezTo>
                  <a:cubicBezTo>
                    <a:pt x="6211" y="1676"/>
                    <a:pt x="6211" y="1676"/>
                    <a:pt x="6211" y="1676"/>
                  </a:cubicBezTo>
                  <a:cubicBezTo>
                    <a:pt x="6211" y="1763"/>
                    <a:pt x="6211" y="1763"/>
                    <a:pt x="6211" y="1763"/>
                  </a:cubicBezTo>
                  <a:cubicBezTo>
                    <a:pt x="6810" y="1763"/>
                    <a:pt x="6810" y="1763"/>
                    <a:pt x="6810" y="1763"/>
                  </a:cubicBezTo>
                  <a:cubicBezTo>
                    <a:pt x="6810" y="1676"/>
                    <a:pt x="6810" y="1676"/>
                    <a:pt x="6810" y="1676"/>
                  </a:cubicBezTo>
                  <a:cubicBezTo>
                    <a:pt x="6739" y="1676"/>
                    <a:pt x="6739" y="1676"/>
                    <a:pt x="6739" y="1676"/>
                  </a:cubicBezTo>
                  <a:cubicBezTo>
                    <a:pt x="6706" y="1676"/>
                    <a:pt x="6613" y="1594"/>
                    <a:pt x="6613" y="1555"/>
                  </a:cubicBezTo>
                  <a:cubicBezTo>
                    <a:pt x="6613" y="928"/>
                    <a:pt x="6613" y="928"/>
                    <a:pt x="6613" y="928"/>
                  </a:cubicBezTo>
                  <a:cubicBezTo>
                    <a:pt x="6613" y="732"/>
                    <a:pt x="6473" y="601"/>
                    <a:pt x="6296" y="601"/>
                  </a:cubicBezTo>
                  <a:cubicBezTo>
                    <a:pt x="6091" y="601"/>
                    <a:pt x="5984" y="720"/>
                    <a:pt x="5846" y="860"/>
                  </a:cubicBezTo>
                  <a:cubicBezTo>
                    <a:pt x="5803" y="625"/>
                    <a:pt x="5803" y="625"/>
                    <a:pt x="5803" y="625"/>
                  </a:cubicBezTo>
                  <a:cubicBezTo>
                    <a:pt x="5441" y="625"/>
                    <a:pt x="5441" y="625"/>
                    <a:pt x="5441" y="625"/>
                  </a:cubicBezTo>
                  <a:cubicBezTo>
                    <a:pt x="5441" y="712"/>
                    <a:pt x="5441" y="712"/>
                    <a:pt x="5441" y="712"/>
                  </a:cubicBezTo>
                  <a:cubicBezTo>
                    <a:pt x="5512" y="712"/>
                    <a:pt x="5512" y="712"/>
                    <a:pt x="5512" y="712"/>
                  </a:cubicBezTo>
                  <a:cubicBezTo>
                    <a:pt x="5546" y="712"/>
                    <a:pt x="5638" y="798"/>
                    <a:pt x="5638" y="833"/>
                  </a:cubicBezTo>
                  <a:cubicBezTo>
                    <a:pt x="5638" y="1555"/>
                    <a:pt x="5638" y="1555"/>
                    <a:pt x="5638" y="1555"/>
                  </a:cubicBezTo>
                  <a:cubicBezTo>
                    <a:pt x="5638" y="1593"/>
                    <a:pt x="5546" y="1676"/>
                    <a:pt x="5512" y="1676"/>
                  </a:cubicBezTo>
                  <a:cubicBezTo>
                    <a:pt x="5371" y="1676"/>
                    <a:pt x="5371" y="1676"/>
                    <a:pt x="5371" y="1676"/>
                  </a:cubicBezTo>
                  <a:cubicBezTo>
                    <a:pt x="5340" y="1676"/>
                    <a:pt x="5245" y="1593"/>
                    <a:pt x="5245" y="1555"/>
                  </a:cubicBezTo>
                  <a:cubicBezTo>
                    <a:pt x="5245" y="625"/>
                    <a:pt x="5245" y="625"/>
                    <a:pt x="5245" y="625"/>
                  </a:cubicBezTo>
                  <a:cubicBezTo>
                    <a:pt x="4836" y="625"/>
                    <a:pt x="4836" y="625"/>
                    <a:pt x="4836" y="625"/>
                  </a:cubicBezTo>
                  <a:cubicBezTo>
                    <a:pt x="4836" y="712"/>
                    <a:pt x="4836" y="712"/>
                    <a:pt x="4836" y="712"/>
                  </a:cubicBezTo>
                  <a:cubicBezTo>
                    <a:pt x="4906" y="712"/>
                    <a:pt x="4906" y="712"/>
                    <a:pt x="4906" y="712"/>
                  </a:cubicBezTo>
                  <a:cubicBezTo>
                    <a:pt x="4940" y="712"/>
                    <a:pt x="5032" y="798"/>
                    <a:pt x="5032" y="833"/>
                  </a:cubicBezTo>
                  <a:cubicBezTo>
                    <a:pt x="5032" y="1555"/>
                    <a:pt x="5032" y="1555"/>
                    <a:pt x="5032" y="1555"/>
                  </a:cubicBezTo>
                  <a:cubicBezTo>
                    <a:pt x="5032" y="1594"/>
                    <a:pt x="4940" y="1676"/>
                    <a:pt x="4906" y="1676"/>
                  </a:cubicBezTo>
                  <a:cubicBezTo>
                    <a:pt x="4778" y="1676"/>
                    <a:pt x="4778" y="1676"/>
                    <a:pt x="4778" y="1676"/>
                  </a:cubicBezTo>
                  <a:cubicBezTo>
                    <a:pt x="4742" y="1676"/>
                    <a:pt x="4599" y="1567"/>
                    <a:pt x="4570" y="1528"/>
                  </a:cubicBezTo>
                  <a:cubicBezTo>
                    <a:pt x="3953" y="707"/>
                    <a:pt x="3953" y="707"/>
                    <a:pt x="3953" y="707"/>
                  </a:cubicBezTo>
                  <a:cubicBezTo>
                    <a:pt x="4381" y="247"/>
                    <a:pt x="4381" y="247"/>
                    <a:pt x="4381" y="247"/>
                  </a:cubicBezTo>
                  <a:cubicBezTo>
                    <a:pt x="4405" y="221"/>
                    <a:pt x="4572" y="88"/>
                    <a:pt x="4606" y="88"/>
                  </a:cubicBezTo>
                  <a:cubicBezTo>
                    <a:pt x="4692" y="88"/>
                    <a:pt x="4692" y="88"/>
                    <a:pt x="4692" y="88"/>
                  </a:cubicBezTo>
                  <a:cubicBezTo>
                    <a:pt x="4692" y="0"/>
                    <a:pt x="4692" y="0"/>
                    <a:pt x="4692" y="0"/>
                  </a:cubicBezTo>
                  <a:cubicBezTo>
                    <a:pt x="4052" y="0"/>
                    <a:pt x="4052" y="0"/>
                    <a:pt x="4052" y="0"/>
                  </a:cubicBezTo>
                  <a:cubicBezTo>
                    <a:pt x="4052" y="88"/>
                    <a:pt x="4052" y="88"/>
                    <a:pt x="4052" y="88"/>
                  </a:cubicBezTo>
                  <a:cubicBezTo>
                    <a:pt x="4137" y="88"/>
                    <a:pt x="4137" y="88"/>
                    <a:pt x="4137" y="88"/>
                  </a:cubicBezTo>
                  <a:cubicBezTo>
                    <a:pt x="4171" y="88"/>
                    <a:pt x="4270" y="209"/>
                    <a:pt x="4244" y="240"/>
                  </a:cubicBezTo>
                  <a:cubicBezTo>
                    <a:pt x="3614" y="942"/>
                    <a:pt x="3614" y="942"/>
                    <a:pt x="3614" y="942"/>
                  </a:cubicBezTo>
                  <a:cubicBezTo>
                    <a:pt x="3614" y="221"/>
                    <a:pt x="3614" y="221"/>
                    <a:pt x="3614" y="221"/>
                  </a:cubicBezTo>
                  <a:cubicBezTo>
                    <a:pt x="3614" y="184"/>
                    <a:pt x="3716" y="88"/>
                    <a:pt x="3750" y="88"/>
                  </a:cubicBezTo>
                  <a:cubicBezTo>
                    <a:pt x="3837" y="88"/>
                    <a:pt x="3837" y="88"/>
                    <a:pt x="3837" y="88"/>
                  </a:cubicBezTo>
                  <a:cubicBezTo>
                    <a:pt x="3837" y="0"/>
                    <a:pt x="3837" y="0"/>
                    <a:pt x="3837" y="0"/>
                  </a:cubicBezTo>
                  <a:cubicBezTo>
                    <a:pt x="3149" y="0"/>
                    <a:pt x="3149" y="0"/>
                    <a:pt x="3149" y="0"/>
                  </a:cubicBezTo>
                  <a:cubicBezTo>
                    <a:pt x="3149" y="88"/>
                    <a:pt x="3149" y="88"/>
                    <a:pt x="3149" y="88"/>
                  </a:cubicBezTo>
                  <a:cubicBezTo>
                    <a:pt x="3236" y="88"/>
                    <a:pt x="3236" y="88"/>
                    <a:pt x="3236" y="88"/>
                  </a:cubicBezTo>
                  <a:cubicBezTo>
                    <a:pt x="3270" y="88"/>
                    <a:pt x="3371" y="184"/>
                    <a:pt x="3371" y="221"/>
                  </a:cubicBezTo>
                  <a:cubicBezTo>
                    <a:pt x="3371" y="1543"/>
                    <a:pt x="3371" y="1543"/>
                    <a:pt x="3371" y="1543"/>
                  </a:cubicBezTo>
                  <a:cubicBezTo>
                    <a:pt x="3371" y="1579"/>
                    <a:pt x="3270" y="1676"/>
                    <a:pt x="3236" y="1676"/>
                  </a:cubicBezTo>
                  <a:cubicBezTo>
                    <a:pt x="3149" y="1676"/>
                    <a:pt x="3149" y="1676"/>
                    <a:pt x="3149" y="1676"/>
                  </a:cubicBezTo>
                  <a:cubicBezTo>
                    <a:pt x="3149" y="1763"/>
                    <a:pt x="3149" y="1763"/>
                    <a:pt x="3149" y="1763"/>
                  </a:cubicBezTo>
                  <a:cubicBezTo>
                    <a:pt x="3836" y="1763"/>
                    <a:pt x="3836" y="1763"/>
                    <a:pt x="3836" y="1763"/>
                  </a:cubicBezTo>
                  <a:lnTo>
                    <a:pt x="3836" y="1676"/>
                  </a:lnTo>
                  <a:close/>
                  <a:moveTo>
                    <a:pt x="7720" y="1446"/>
                  </a:moveTo>
                  <a:cubicBezTo>
                    <a:pt x="7720" y="1262"/>
                    <a:pt x="7579" y="1163"/>
                    <a:pt x="7456" y="1114"/>
                  </a:cubicBezTo>
                  <a:cubicBezTo>
                    <a:pt x="7361" y="1078"/>
                    <a:pt x="7296" y="1049"/>
                    <a:pt x="7209" y="1013"/>
                  </a:cubicBezTo>
                  <a:cubicBezTo>
                    <a:pt x="7090" y="962"/>
                    <a:pt x="7023" y="927"/>
                    <a:pt x="7023" y="829"/>
                  </a:cubicBezTo>
                  <a:cubicBezTo>
                    <a:pt x="7023" y="739"/>
                    <a:pt x="7085" y="683"/>
                    <a:pt x="7219" y="683"/>
                  </a:cubicBezTo>
                  <a:cubicBezTo>
                    <a:pt x="7432" y="683"/>
                    <a:pt x="7565" y="884"/>
                    <a:pt x="7565" y="979"/>
                  </a:cubicBezTo>
                  <a:cubicBezTo>
                    <a:pt x="7635" y="979"/>
                    <a:pt x="7635" y="979"/>
                    <a:pt x="7635" y="979"/>
                  </a:cubicBezTo>
                  <a:cubicBezTo>
                    <a:pt x="7635" y="625"/>
                    <a:pt x="7635" y="625"/>
                    <a:pt x="7635" y="625"/>
                  </a:cubicBezTo>
                  <a:cubicBezTo>
                    <a:pt x="7572" y="625"/>
                    <a:pt x="7572" y="625"/>
                    <a:pt x="7572" y="625"/>
                  </a:cubicBezTo>
                  <a:cubicBezTo>
                    <a:pt x="7562" y="649"/>
                    <a:pt x="7543" y="657"/>
                    <a:pt x="7509" y="657"/>
                  </a:cubicBezTo>
                  <a:cubicBezTo>
                    <a:pt x="7422" y="657"/>
                    <a:pt x="7352" y="598"/>
                    <a:pt x="7226" y="598"/>
                  </a:cubicBezTo>
                  <a:cubicBezTo>
                    <a:pt x="7015" y="598"/>
                    <a:pt x="6882" y="707"/>
                    <a:pt x="6882" y="913"/>
                  </a:cubicBezTo>
                  <a:cubicBezTo>
                    <a:pt x="6882" y="1071"/>
                    <a:pt x="6986" y="1160"/>
                    <a:pt x="7124" y="1223"/>
                  </a:cubicBezTo>
                  <a:cubicBezTo>
                    <a:pt x="7216" y="1264"/>
                    <a:pt x="7282" y="1291"/>
                    <a:pt x="7361" y="1325"/>
                  </a:cubicBezTo>
                  <a:cubicBezTo>
                    <a:pt x="7463" y="1367"/>
                    <a:pt x="7577" y="1412"/>
                    <a:pt x="7577" y="1540"/>
                  </a:cubicBezTo>
                  <a:cubicBezTo>
                    <a:pt x="7577" y="1647"/>
                    <a:pt x="7497" y="1695"/>
                    <a:pt x="7354" y="1695"/>
                  </a:cubicBezTo>
                  <a:cubicBezTo>
                    <a:pt x="7107" y="1695"/>
                    <a:pt x="6952" y="1468"/>
                    <a:pt x="6952" y="1361"/>
                  </a:cubicBezTo>
                  <a:cubicBezTo>
                    <a:pt x="6882" y="1361"/>
                    <a:pt x="6882" y="1361"/>
                    <a:pt x="6882" y="1361"/>
                  </a:cubicBezTo>
                  <a:cubicBezTo>
                    <a:pt x="6882" y="1763"/>
                    <a:pt x="6882" y="1763"/>
                    <a:pt x="6882" y="1763"/>
                  </a:cubicBezTo>
                  <a:cubicBezTo>
                    <a:pt x="6938" y="1763"/>
                    <a:pt x="6938" y="1763"/>
                    <a:pt x="6938" y="1763"/>
                  </a:cubicBezTo>
                  <a:cubicBezTo>
                    <a:pt x="6967" y="1737"/>
                    <a:pt x="6979" y="1725"/>
                    <a:pt x="7025" y="1725"/>
                  </a:cubicBezTo>
                  <a:cubicBezTo>
                    <a:pt x="7124" y="1725"/>
                    <a:pt x="7209" y="1790"/>
                    <a:pt x="7354" y="1790"/>
                  </a:cubicBezTo>
                  <a:cubicBezTo>
                    <a:pt x="7570" y="1790"/>
                    <a:pt x="7720" y="1664"/>
                    <a:pt x="7720" y="1446"/>
                  </a:cubicBezTo>
                  <a:close/>
                  <a:moveTo>
                    <a:pt x="2703" y="1584"/>
                  </a:moveTo>
                  <a:cubicBezTo>
                    <a:pt x="2442" y="1584"/>
                    <a:pt x="2282" y="1383"/>
                    <a:pt x="2282" y="1129"/>
                  </a:cubicBezTo>
                  <a:cubicBezTo>
                    <a:pt x="2282" y="860"/>
                    <a:pt x="2391" y="683"/>
                    <a:pt x="2618" y="683"/>
                  </a:cubicBezTo>
                  <a:cubicBezTo>
                    <a:pt x="2815" y="683"/>
                    <a:pt x="2844" y="840"/>
                    <a:pt x="2812" y="1017"/>
                  </a:cubicBezTo>
                  <a:cubicBezTo>
                    <a:pt x="2882" y="1013"/>
                    <a:pt x="2882" y="1013"/>
                    <a:pt x="2882" y="1013"/>
                  </a:cubicBezTo>
                  <a:cubicBezTo>
                    <a:pt x="3049" y="753"/>
                    <a:pt x="3049" y="753"/>
                    <a:pt x="3049" y="753"/>
                  </a:cubicBezTo>
                  <a:cubicBezTo>
                    <a:pt x="2945" y="649"/>
                    <a:pt x="2824" y="596"/>
                    <a:pt x="2645" y="596"/>
                  </a:cubicBezTo>
                  <a:cubicBezTo>
                    <a:pt x="2345" y="596"/>
                    <a:pt x="2100" y="833"/>
                    <a:pt x="2100" y="1201"/>
                  </a:cubicBezTo>
                  <a:cubicBezTo>
                    <a:pt x="2100" y="1526"/>
                    <a:pt x="2306" y="1792"/>
                    <a:pt x="2623" y="1792"/>
                  </a:cubicBezTo>
                  <a:cubicBezTo>
                    <a:pt x="2909" y="1792"/>
                    <a:pt x="3061" y="1635"/>
                    <a:pt x="3136" y="1386"/>
                  </a:cubicBezTo>
                  <a:cubicBezTo>
                    <a:pt x="3066" y="1386"/>
                    <a:pt x="3066" y="1386"/>
                    <a:pt x="3066" y="1386"/>
                  </a:cubicBezTo>
                  <a:cubicBezTo>
                    <a:pt x="2986" y="1519"/>
                    <a:pt x="2902" y="1584"/>
                    <a:pt x="2703" y="1584"/>
                  </a:cubicBezTo>
                  <a:close/>
                  <a:moveTo>
                    <a:pt x="1053" y="1322"/>
                  </a:moveTo>
                  <a:cubicBezTo>
                    <a:pt x="1041" y="1322"/>
                    <a:pt x="1041" y="1322"/>
                    <a:pt x="1041" y="1322"/>
                  </a:cubicBezTo>
                  <a:cubicBezTo>
                    <a:pt x="511" y="0"/>
                    <a:pt x="511" y="0"/>
                    <a:pt x="511" y="0"/>
                  </a:cubicBezTo>
                  <a:cubicBezTo>
                    <a:pt x="0" y="0"/>
                    <a:pt x="0" y="0"/>
                    <a:pt x="0" y="0"/>
                  </a:cubicBezTo>
                  <a:cubicBezTo>
                    <a:pt x="0" y="88"/>
                    <a:pt x="0" y="88"/>
                    <a:pt x="0" y="88"/>
                  </a:cubicBezTo>
                  <a:cubicBezTo>
                    <a:pt x="87" y="88"/>
                    <a:pt x="87" y="88"/>
                    <a:pt x="87" y="88"/>
                  </a:cubicBezTo>
                  <a:cubicBezTo>
                    <a:pt x="121" y="88"/>
                    <a:pt x="223" y="184"/>
                    <a:pt x="223" y="221"/>
                  </a:cubicBezTo>
                  <a:cubicBezTo>
                    <a:pt x="223" y="1543"/>
                    <a:pt x="223" y="1543"/>
                    <a:pt x="223" y="1543"/>
                  </a:cubicBezTo>
                  <a:cubicBezTo>
                    <a:pt x="223" y="1579"/>
                    <a:pt x="121" y="1676"/>
                    <a:pt x="87" y="1676"/>
                  </a:cubicBezTo>
                  <a:cubicBezTo>
                    <a:pt x="0" y="1676"/>
                    <a:pt x="0" y="1676"/>
                    <a:pt x="0" y="1676"/>
                  </a:cubicBezTo>
                  <a:cubicBezTo>
                    <a:pt x="0" y="1763"/>
                    <a:pt x="0" y="1763"/>
                    <a:pt x="0" y="1763"/>
                  </a:cubicBezTo>
                  <a:cubicBezTo>
                    <a:pt x="549" y="1763"/>
                    <a:pt x="549" y="1763"/>
                    <a:pt x="549" y="1763"/>
                  </a:cubicBezTo>
                  <a:cubicBezTo>
                    <a:pt x="549" y="1676"/>
                    <a:pt x="549" y="1676"/>
                    <a:pt x="549" y="1676"/>
                  </a:cubicBezTo>
                  <a:cubicBezTo>
                    <a:pt x="462" y="1676"/>
                    <a:pt x="462" y="1676"/>
                    <a:pt x="462" y="1676"/>
                  </a:cubicBezTo>
                  <a:cubicBezTo>
                    <a:pt x="428" y="1676"/>
                    <a:pt x="327" y="1579"/>
                    <a:pt x="327" y="1543"/>
                  </a:cubicBezTo>
                  <a:cubicBezTo>
                    <a:pt x="327" y="233"/>
                    <a:pt x="327" y="233"/>
                    <a:pt x="327" y="233"/>
                  </a:cubicBezTo>
                  <a:cubicBezTo>
                    <a:pt x="968" y="1794"/>
                    <a:pt x="968" y="1794"/>
                    <a:pt x="968" y="1794"/>
                  </a:cubicBezTo>
                  <a:cubicBezTo>
                    <a:pt x="1609" y="259"/>
                    <a:pt x="1609" y="259"/>
                    <a:pt x="1609" y="259"/>
                  </a:cubicBezTo>
                  <a:cubicBezTo>
                    <a:pt x="1609" y="1543"/>
                    <a:pt x="1609" y="1543"/>
                    <a:pt x="1609" y="1543"/>
                  </a:cubicBezTo>
                  <a:cubicBezTo>
                    <a:pt x="1609" y="1579"/>
                    <a:pt x="1507" y="1676"/>
                    <a:pt x="1473" y="1676"/>
                  </a:cubicBezTo>
                  <a:cubicBezTo>
                    <a:pt x="1386" y="1676"/>
                    <a:pt x="1386" y="1676"/>
                    <a:pt x="1386" y="1676"/>
                  </a:cubicBezTo>
                  <a:cubicBezTo>
                    <a:pt x="1386" y="1763"/>
                    <a:pt x="1386" y="1763"/>
                    <a:pt x="1386" y="1763"/>
                  </a:cubicBezTo>
                  <a:cubicBezTo>
                    <a:pt x="2069" y="1763"/>
                    <a:pt x="2069" y="1763"/>
                    <a:pt x="2069" y="1763"/>
                  </a:cubicBezTo>
                  <a:cubicBezTo>
                    <a:pt x="2069" y="1676"/>
                    <a:pt x="2069" y="1676"/>
                    <a:pt x="2069" y="1676"/>
                  </a:cubicBezTo>
                  <a:cubicBezTo>
                    <a:pt x="1983" y="1676"/>
                    <a:pt x="1983" y="1676"/>
                    <a:pt x="1983" y="1676"/>
                  </a:cubicBezTo>
                  <a:cubicBezTo>
                    <a:pt x="1949" y="1676"/>
                    <a:pt x="1848" y="1579"/>
                    <a:pt x="1848" y="1543"/>
                  </a:cubicBezTo>
                  <a:cubicBezTo>
                    <a:pt x="1848" y="221"/>
                    <a:pt x="1848" y="221"/>
                    <a:pt x="1848" y="221"/>
                  </a:cubicBezTo>
                  <a:cubicBezTo>
                    <a:pt x="1848" y="184"/>
                    <a:pt x="1949" y="88"/>
                    <a:pt x="1983" y="88"/>
                  </a:cubicBezTo>
                  <a:cubicBezTo>
                    <a:pt x="2070" y="88"/>
                    <a:pt x="2070" y="88"/>
                    <a:pt x="2070" y="88"/>
                  </a:cubicBezTo>
                  <a:cubicBezTo>
                    <a:pt x="2070" y="0"/>
                    <a:pt x="2070" y="0"/>
                    <a:pt x="2070" y="0"/>
                  </a:cubicBezTo>
                  <a:cubicBezTo>
                    <a:pt x="1610" y="0"/>
                    <a:pt x="1610" y="0"/>
                    <a:pt x="1610" y="0"/>
                  </a:cubicBezTo>
                  <a:lnTo>
                    <a:pt x="1053" y="1322"/>
                  </a:lnTo>
                  <a:close/>
                </a:path>
              </a:pathLst>
            </a:custGeom>
            <a:solidFill>
              <a:srgbClr val="112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ndParaRPr>
            </a:p>
          </p:txBody>
        </p:sp>
      </p:grpSp>
      <p:sp>
        <p:nvSpPr>
          <p:cNvPr id="8" name="5. Source" hidden="1">
            <a:extLst>
              <a:ext uri="{FF2B5EF4-FFF2-40B4-BE49-F238E27FC236}">
                <a16:creationId xmlns:a16="http://schemas.microsoft.com/office/drawing/2014/main" id="{330AE89A-7771-4A6E-A02D-893DCB66C876}"/>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pic>
        <p:nvPicPr>
          <p:cNvPr id="3" name="Partnership">
            <a:extLst>
              <a:ext uri="{FF2B5EF4-FFF2-40B4-BE49-F238E27FC236}">
                <a16:creationId xmlns:a16="http://schemas.microsoft.com/office/drawing/2014/main" id="{406BABA0-9DFC-49A9-8EAF-33E4D637F91C}"/>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664705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rast Title">
    <p:bg>
      <p:bgPr>
        <a:solidFill>
          <a:schemeClr val="accent1"/>
        </a:solidFill>
        <a:effectLst/>
      </p:bgPr>
    </p:bg>
    <p:spTree>
      <p:nvGrpSpPr>
        <p:cNvPr id="1" name=""/>
        <p:cNvGrpSpPr/>
        <p:nvPr/>
      </p:nvGrpSpPr>
      <p:grpSpPr>
        <a:xfrm>
          <a:off x="0" y="0"/>
          <a:ext cx="0" cy="0"/>
          <a:chOff x="0" y="0"/>
          <a:chExt cx="0" cy="0"/>
        </a:xfrm>
      </p:grpSpPr>
      <p:pic>
        <p:nvPicPr>
          <p:cNvPr id="15" name="Partnership">
            <a:extLst>
              <a:ext uri="{FF2B5EF4-FFF2-40B4-BE49-F238E27FC236}">
                <a16:creationId xmlns:a16="http://schemas.microsoft.com/office/drawing/2014/main" id="{81F7CCA8-F56A-4400-9CFC-D4344A1BA623}"/>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0" y="0"/>
            <a:ext cx="12192000" cy="6858000"/>
          </a:xfrm>
          <a:prstGeom prst="rect">
            <a:avLst/>
          </a:prstGeom>
        </p:spPr>
      </p:pic>
      <p:graphicFrame>
        <p:nvGraphicFramePr>
          <p:cNvPr id="3" name="Object 2" hidden="1">
            <a:extLst>
              <a:ext uri="{FF2B5EF4-FFF2-40B4-BE49-F238E27FC236}">
                <a16:creationId xmlns:a16="http://schemas.microsoft.com/office/drawing/2014/main" id="{7BEFF58C-83CF-420F-BF45-F188AE9E7308}"/>
              </a:ext>
            </a:extLst>
          </p:cNvPr>
          <p:cNvGraphicFramePr>
            <a:graphicFrameLocks noChangeAspect="1"/>
          </p:cNvGraphicFramePr>
          <p:nvPr userDrawn="1">
            <p:custDataLst>
              <p:tags r:id="rId1"/>
            </p:custDataLst>
            <p:extLst>
              <p:ext uri="{D42A27DB-BD31-4B8C-83A1-F6EECF244321}">
                <p14:modId xmlns:p14="http://schemas.microsoft.com/office/powerpoint/2010/main" val="13400213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344" imgH="344" progId="TCLayout.ActiveDocument.1">
                  <p:embed/>
                </p:oleObj>
              </mc:Choice>
              <mc:Fallback>
                <p:oleObj name="think-cell Slide" r:id="rId12" imgW="344" imgH="344" progId="TCLayout.ActiveDocument.1">
                  <p:embed/>
                  <p:pic>
                    <p:nvPicPr>
                      <p:cNvPr id="3" name="Object 2" hidden="1">
                        <a:extLst>
                          <a:ext uri="{FF2B5EF4-FFF2-40B4-BE49-F238E27FC236}">
                            <a16:creationId xmlns:a16="http://schemas.microsoft.com/office/drawing/2014/main" id="{7BEFF58C-83CF-420F-BF45-F188AE9E7308}"/>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BEC3B16-0840-4135-8BED-D45704C35593}"/>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12" name="ClientLogo">
            <a:extLst>
              <a:ext uri="{FF2B5EF4-FFF2-40B4-BE49-F238E27FC236}">
                <a16:creationId xmlns:a16="http://schemas.microsoft.com/office/drawing/2014/main" id="{5A541723-8353-4CC2-AFDA-19C8B3B786BF}"/>
              </a:ext>
            </a:extLst>
          </p:cNvPr>
          <p:cNvSpPr>
            <a:spLocks noGrp="1"/>
          </p:cNvSpPr>
          <p:nvPr>
            <p:ph type="pic" sz="quarter" idx="14" hasCustomPrompt="1"/>
            <p:custDataLst>
              <p:tags r:id="rId3"/>
            </p:custDataLst>
          </p:nvPr>
        </p:nvSpPr>
        <p:spPr>
          <a:xfrm>
            <a:off x="551942" y="4984025"/>
            <a:ext cx="1901952" cy="969264"/>
          </a:xfrm>
          <a:prstGeom prst="rect">
            <a:avLst/>
          </a:prstGeom>
        </p:spPr>
        <p:txBody>
          <a:bodyPr>
            <a:noAutofit/>
          </a:bodyPr>
          <a:lstStyle>
            <a:lvl1pPr algn="ctr">
              <a:defRPr sz="1200">
                <a:solidFill>
                  <a:schemeClr val="bg2"/>
                </a:solidFill>
              </a:defRPr>
            </a:lvl1pPr>
          </a:lstStyle>
          <a:p>
            <a:r>
              <a:rPr lang="en-US"/>
              <a:t>Client logo goes here.</a:t>
            </a:r>
          </a:p>
        </p:txBody>
      </p:sp>
      <p:sp>
        <p:nvSpPr>
          <p:cNvPr id="13" name="Documenttype">
            <a:extLst>
              <a:ext uri="{FF2B5EF4-FFF2-40B4-BE49-F238E27FC236}">
                <a16:creationId xmlns:a16="http://schemas.microsoft.com/office/drawing/2014/main" id="{A8F38EAB-8863-4F94-ACD0-B6D27373BCC1}"/>
              </a:ext>
            </a:extLst>
          </p:cNvPr>
          <p:cNvSpPr>
            <a:spLocks noGrp="1"/>
          </p:cNvSpPr>
          <p:nvPr>
            <p:ph type="body" sz="quarter" idx="13" hasCustomPrompt="1"/>
            <p:custDataLst>
              <p:tags r:id="rId4"/>
            </p:custDataLst>
          </p:nvPr>
        </p:nvSpPr>
        <p:spPr>
          <a:xfrm>
            <a:off x="551942" y="4510168"/>
            <a:ext cx="6016752" cy="215444"/>
          </a:xfrm>
          <a:prstGeom prst="rect">
            <a:avLst/>
          </a:prstGeom>
        </p:spPr>
        <p:txBody>
          <a:bodyPr wrap="square">
            <a:noAutofit/>
          </a:bodyPr>
          <a:lstStyle>
            <a:lvl1pPr>
              <a:buNone/>
              <a:defRPr sz="1400">
                <a:solidFill>
                  <a:schemeClr val="bg2"/>
                </a:solidFill>
              </a:defRPr>
            </a:lvl1pPr>
            <a:lvl2pPr marL="115888" indent="0">
              <a:buNone/>
              <a:defRPr>
                <a:solidFill>
                  <a:schemeClr val="bg1"/>
                </a:solidFill>
              </a:defRPr>
            </a:lvl2pPr>
            <a:lvl3pPr marL="466344" indent="0">
              <a:buNone/>
              <a:defRPr>
                <a:solidFill>
                  <a:schemeClr val="bg1"/>
                </a:solidFill>
              </a:defRPr>
            </a:lvl3pPr>
            <a:lvl4pPr marL="813816" indent="0">
              <a:buNone/>
              <a:defRPr>
                <a:solidFill>
                  <a:schemeClr val="bg1"/>
                </a:solidFill>
              </a:defRPr>
            </a:lvl4pPr>
            <a:lvl5pPr marL="1161288" indent="0">
              <a:buNone/>
              <a:defRPr>
                <a:solidFill>
                  <a:schemeClr val="bg1"/>
                </a:solidFill>
              </a:defRPr>
            </a:lvl5pPr>
          </a:lstStyle>
          <a:p>
            <a:pPr lvl="0"/>
            <a:r>
              <a:rPr lang="en-US"/>
              <a:t>Edit date or title/role</a:t>
            </a:r>
          </a:p>
        </p:txBody>
      </p:sp>
      <p:sp>
        <p:nvSpPr>
          <p:cNvPr id="14" name="Subtitle">
            <a:extLst>
              <a:ext uri="{FF2B5EF4-FFF2-40B4-BE49-F238E27FC236}">
                <a16:creationId xmlns:a16="http://schemas.microsoft.com/office/drawing/2014/main" id="{6C219131-971A-4BF6-8DFB-186691126F2C}"/>
              </a:ext>
            </a:extLst>
          </p:cNvPr>
          <p:cNvSpPr>
            <a:spLocks noGrp="1"/>
          </p:cNvSpPr>
          <p:nvPr>
            <p:ph type="subTitle" idx="1"/>
            <p:custDataLst>
              <p:tags r:id="rId5"/>
            </p:custDataLst>
          </p:nvPr>
        </p:nvSpPr>
        <p:spPr>
          <a:xfrm>
            <a:off x="551942" y="4092559"/>
            <a:ext cx="6016752" cy="307777"/>
          </a:xfrm>
          <a:prstGeom prst="rect">
            <a:avLst/>
          </a:prstGeom>
        </p:spPr>
        <p:txBody>
          <a:bodyPr wrap="square">
            <a:noAutofit/>
          </a:bodyPr>
          <a:lstStyle>
            <a:lvl1pPr marL="0" indent="0" algn="l">
              <a:buNone/>
              <a:defRPr sz="20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1" name="Title">
            <a:extLst>
              <a:ext uri="{FF2B5EF4-FFF2-40B4-BE49-F238E27FC236}">
                <a16:creationId xmlns:a16="http://schemas.microsoft.com/office/drawing/2014/main" id="{B280F3D7-8B5E-4751-907E-C1D9BEBFDCB8}"/>
              </a:ext>
            </a:extLst>
          </p:cNvPr>
          <p:cNvSpPr>
            <a:spLocks noGrp="1"/>
          </p:cNvSpPr>
          <p:nvPr>
            <p:ph type="title"/>
            <p:custDataLst>
              <p:tags r:id="rId6"/>
            </p:custDataLst>
          </p:nvPr>
        </p:nvSpPr>
        <p:spPr>
          <a:xfrm>
            <a:off x="551942" y="2049805"/>
            <a:ext cx="6016752" cy="1921708"/>
          </a:xfrm>
          <a:prstGeom prst="rect">
            <a:avLst/>
          </a:prstGeom>
        </p:spPr>
        <p:txBody>
          <a:bodyPr vert="horz" anchor="b">
            <a:normAutofit/>
          </a:bodyPr>
          <a:lstStyle>
            <a:lvl1pPr>
              <a:defRPr sz="4400" baseline="0">
                <a:ln w="6350" cap="flat">
                  <a:noFill/>
                  <a:miter lim="800000"/>
                </a:ln>
                <a:solidFill>
                  <a:schemeClr val="bg2"/>
                </a:solidFill>
              </a:defRPr>
            </a:lvl1pPr>
          </a:lstStyle>
          <a:p>
            <a:r>
              <a:rPr lang="en-US"/>
              <a:t>Click to edit Master title style</a:t>
            </a:r>
          </a:p>
        </p:txBody>
      </p:sp>
      <p:sp>
        <p:nvSpPr>
          <p:cNvPr id="25" name="Disclaimer-English (United States)">
            <a:extLst>
              <a:ext uri="{FF2B5EF4-FFF2-40B4-BE49-F238E27FC236}">
                <a16:creationId xmlns:a16="http://schemas.microsoft.com/office/drawing/2014/main" id="{365FDE2E-B4AC-48A0-8D5A-94F648AEA896}"/>
              </a:ext>
            </a:extLst>
          </p:cNvPr>
          <p:cNvSpPr>
            <a:spLocks noChangeArrowheads="1"/>
          </p:cNvSpPr>
          <p:nvPr userDrawn="1">
            <p:custDataLst>
              <p:tags r:id="rId7"/>
            </p:custDataLst>
          </p:nvPr>
        </p:nvSpPr>
        <p:spPr bwMode="black">
          <a:xfrm>
            <a:off x="551942" y="6190488"/>
            <a:ext cx="2322576" cy="35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noAutofit/>
          </a:bodyPr>
          <a:lstStyle/>
          <a:p>
            <a:pPr defTabSz="804863" eaLnBrk="0" hangingPunct="0"/>
            <a:r>
              <a:rPr lang="en-US" sz="800">
                <a:solidFill>
                  <a:schemeClr val="bg2"/>
                </a:solidFill>
                <a:latin typeface="+mn-lt"/>
              </a:rPr>
              <a:t>CONFIDENTIAL AND PROPRIETARY</a:t>
            </a:r>
          </a:p>
          <a:p>
            <a:pPr defTabSz="804863" eaLnBrk="0" hangingPunct="0"/>
            <a:r>
              <a:rPr lang="en-US" sz="800">
                <a:solidFill>
                  <a:schemeClr val="bg2"/>
                </a:solidFill>
                <a:latin typeface="+mn-lt"/>
              </a:rPr>
              <a:t>Any use of this material without specific permission of McKinsey &amp; Company is strictly prohibited</a:t>
            </a:r>
          </a:p>
        </p:txBody>
      </p:sp>
      <p:grpSp>
        <p:nvGrpSpPr>
          <p:cNvPr id="17" name="LogoImage">
            <a:extLst>
              <a:ext uri="{FF2B5EF4-FFF2-40B4-BE49-F238E27FC236}">
                <a16:creationId xmlns:a16="http://schemas.microsoft.com/office/drawing/2014/main" id="{9AE2EE0E-5AF4-4323-B1E9-DD625EA361C1}"/>
              </a:ext>
            </a:extLst>
          </p:cNvPr>
          <p:cNvGrpSpPr>
            <a:grpSpLocks noChangeAspect="1"/>
          </p:cNvGrpSpPr>
          <p:nvPr userDrawn="1">
            <p:custDataLst>
              <p:tags r:id="rId8"/>
            </p:custDataLst>
          </p:nvPr>
        </p:nvGrpSpPr>
        <p:grpSpPr bwMode="black">
          <a:xfrm>
            <a:off x="551942" y="481160"/>
            <a:ext cx="1893201" cy="585216"/>
            <a:chOff x="0" y="973"/>
            <a:chExt cx="7680" cy="2374"/>
          </a:xfrm>
        </p:grpSpPr>
        <p:sp>
          <p:nvSpPr>
            <p:cNvPr id="18" name="AutoShape 3">
              <a:extLst>
                <a:ext uri="{FF2B5EF4-FFF2-40B4-BE49-F238E27FC236}">
                  <a16:creationId xmlns:a16="http://schemas.microsoft.com/office/drawing/2014/main" id="{E8A472B5-EC20-41F1-91D8-281D2B5D8D1E}"/>
                </a:ext>
              </a:extLst>
            </p:cNvPr>
            <p:cNvSpPr>
              <a:spLocks noChangeAspect="1" noChangeArrowheads="1" noTextEdit="1"/>
            </p:cNvSpPr>
            <p:nvPr userDrawn="1"/>
          </p:nvSpPr>
          <p:spPr bwMode="black">
            <a:xfrm>
              <a:off x="0" y="973"/>
              <a:ext cx="7680" cy="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ndParaRPr>
            </a:p>
          </p:txBody>
        </p:sp>
        <p:sp>
          <p:nvSpPr>
            <p:cNvPr id="22" name="Freeform 5">
              <a:extLst>
                <a:ext uri="{FF2B5EF4-FFF2-40B4-BE49-F238E27FC236}">
                  <a16:creationId xmlns:a16="http://schemas.microsoft.com/office/drawing/2014/main" id="{B5153A5B-4B89-4D4A-96F0-F9AFF4E7D0F5}"/>
                </a:ext>
              </a:extLst>
            </p:cNvPr>
            <p:cNvSpPr>
              <a:spLocks noEditPoints="1"/>
            </p:cNvSpPr>
            <p:nvPr userDrawn="1"/>
          </p:nvSpPr>
          <p:spPr bwMode="black">
            <a:xfrm>
              <a:off x="0" y="974"/>
              <a:ext cx="7680" cy="2373"/>
            </a:xfrm>
            <a:custGeom>
              <a:avLst/>
              <a:gdLst>
                <a:gd name="T0" fmla="*/ 4209 w 15155"/>
                <a:gd name="T1" fmla="*/ 2986 h 4678"/>
                <a:gd name="T2" fmla="*/ 3707 w 15155"/>
                <a:gd name="T3" fmla="*/ 2422 h 4678"/>
                <a:gd name="T4" fmla="*/ 3712 w 15155"/>
                <a:gd name="T5" fmla="*/ 2340 h 4678"/>
                <a:gd name="T6" fmla="*/ 4724 w 15155"/>
                <a:gd name="T7" fmla="*/ 4124 h 4678"/>
                <a:gd name="T8" fmla="*/ 3330 w 15155"/>
                <a:gd name="T9" fmla="*/ 3521 h 4678"/>
                <a:gd name="T10" fmla="*/ 5673 w 15155"/>
                <a:gd name="T11" fmla="*/ 3002 h 4678"/>
                <a:gd name="T12" fmla="*/ 6627 w 15155"/>
                <a:gd name="T13" fmla="*/ 2408 h 4678"/>
                <a:gd name="T14" fmla="*/ 6279 w 15155"/>
                <a:gd name="T15" fmla="*/ 4007 h 4678"/>
                <a:gd name="T16" fmla="*/ 10270 w 15155"/>
                <a:gd name="T17" fmla="*/ 3073 h 4678"/>
                <a:gd name="T18" fmla="*/ 10801 w 15155"/>
                <a:gd name="T19" fmla="*/ 4678 h 4678"/>
                <a:gd name="T20" fmla="*/ 11466 w 15155"/>
                <a:gd name="T21" fmla="*/ 3537 h 4678"/>
                <a:gd name="T22" fmla="*/ 10602 w 15155"/>
                <a:gd name="T23" fmla="*/ 3405 h 4678"/>
                <a:gd name="T24" fmla="*/ 14762 w 15155"/>
                <a:gd name="T25" fmla="*/ 3073 h 4678"/>
                <a:gd name="T26" fmla="*/ 14505 w 15155"/>
                <a:gd name="T27" fmla="*/ 2986 h 4678"/>
                <a:gd name="T28" fmla="*/ 14145 w 15155"/>
                <a:gd name="T29" fmla="*/ 4620 h 4678"/>
                <a:gd name="T30" fmla="*/ 15155 w 15155"/>
                <a:gd name="T31" fmla="*/ 2986 h 4678"/>
                <a:gd name="T32" fmla="*/ 10231 w 15155"/>
                <a:gd name="T33" fmla="*/ 4037 h 4678"/>
                <a:gd name="T34" fmla="*/ 9005 w 15155"/>
                <a:gd name="T35" fmla="*/ 2961 h 4678"/>
                <a:gd name="T36" fmla="*/ 8378 w 15155"/>
                <a:gd name="T37" fmla="*/ 3194 h 4678"/>
                <a:gd name="T38" fmla="*/ 8775 w 15155"/>
                <a:gd name="T39" fmla="*/ 4037 h 4678"/>
                <a:gd name="T40" fmla="*/ 9107 w 15155"/>
                <a:gd name="T41" fmla="*/ 3916 h 4678"/>
                <a:gd name="T42" fmla="*/ 9439 w 15155"/>
                <a:gd name="T43" fmla="*/ 4037 h 4678"/>
                <a:gd name="T44" fmla="*/ 9712 w 15155"/>
                <a:gd name="T45" fmla="*/ 4037 h 4678"/>
                <a:gd name="T46" fmla="*/ 7962 w 15155"/>
                <a:gd name="T47" fmla="*/ 3741 h 4678"/>
                <a:gd name="T48" fmla="*/ 7962 w 15155"/>
                <a:gd name="T49" fmla="*/ 3741 h 4678"/>
                <a:gd name="T50" fmla="*/ 12654 w 15155"/>
                <a:gd name="T51" fmla="*/ 2986 h 4678"/>
                <a:gd name="T52" fmla="*/ 12586 w 15155"/>
                <a:gd name="T53" fmla="*/ 4036 h 4678"/>
                <a:gd name="T54" fmla="*/ 11780 w 15155"/>
                <a:gd name="T55" fmla="*/ 3367 h 4678"/>
                <a:gd name="T56" fmla="*/ 11871 w 15155"/>
                <a:gd name="T57" fmla="*/ 4146 h 4678"/>
                <a:gd name="T58" fmla="*/ 13060 w 15155"/>
                <a:gd name="T59" fmla="*/ 3917 h 4678"/>
                <a:gd name="T60" fmla="*/ 13423 w 15155"/>
                <a:gd name="T61" fmla="*/ 4037 h 4678"/>
                <a:gd name="T62" fmla="*/ 12250 w 15155"/>
                <a:gd name="T63" fmla="*/ 3787 h 4678"/>
                <a:gd name="T64" fmla="*/ 12250 w 15155"/>
                <a:gd name="T65" fmla="*/ 3787 h 4678"/>
                <a:gd name="T66" fmla="*/ 8758 w 15155"/>
                <a:gd name="T67" fmla="*/ 1080 h 4678"/>
                <a:gd name="T68" fmla="*/ 8559 w 15155"/>
                <a:gd name="T69" fmla="*/ 1013 h 4678"/>
                <a:gd name="T70" fmla="*/ 9105 w 15155"/>
                <a:gd name="T71" fmla="*/ 2310 h 4678"/>
                <a:gd name="T72" fmla="*/ 9553 w 15155"/>
                <a:gd name="T73" fmla="*/ 626 h 4678"/>
                <a:gd name="T74" fmla="*/ 9293 w 15155"/>
                <a:gd name="T75" fmla="*/ 713 h 4678"/>
                <a:gd name="T76" fmla="*/ 8947 w 15155"/>
                <a:gd name="T77" fmla="*/ 843 h 4678"/>
                <a:gd name="T78" fmla="*/ 5105 w 15155"/>
                <a:gd name="T79" fmla="*/ 349 h 4678"/>
                <a:gd name="T80" fmla="*/ 3793 w 15155"/>
                <a:gd name="T81" fmla="*/ 882 h 4678"/>
                <a:gd name="T82" fmla="*/ 5848 w 15155"/>
                <a:gd name="T83" fmla="*/ 981 h 4678"/>
                <a:gd name="T84" fmla="*/ 6211 w 15155"/>
                <a:gd name="T85" fmla="*/ 1763 h 4678"/>
                <a:gd name="T86" fmla="*/ 6296 w 15155"/>
                <a:gd name="T87" fmla="*/ 601 h 4678"/>
                <a:gd name="T88" fmla="*/ 5638 w 15155"/>
                <a:gd name="T89" fmla="*/ 833 h 4678"/>
                <a:gd name="T90" fmla="*/ 4836 w 15155"/>
                <a:gd name="T91" fmla="*/ 625 h 4678"/>
                <a:gd name="T92" fmla="*/ 4778 w 15155"/>
                <a:gd name="T93" fmla="*/ 1676 h 4678"/>
                <a:gd name="T94" fmla="*/ 4692 w 15155"/>
                <a:gd name="T95" fmla="*/ 0 h 4678"/>
                <a:gd name="T96" fmla="*/ 3614 w 15155"/>
                <a:gd name="T97" fmla="*/ 221 h 4678"/>
                <a:gd name="T98" fmla="*/ 3236 w 15155"/>
                <a:gd name="T99" fmla="*/ 88 h 4678"/>
                <a:gd name="T100" fmla="*/ 3836 w 15155"/>
                <a:gd name="T101" fmla="*/ 1763 h 4678"/>
                <a:gd name="T102" fmla="*/ 7219 w 15155"/>
                <a:gd name="T103" fmla="*/ 683 h 4678"/>
                <a:gd name="T104" fmla="*/ 7226 w 15155"/>
                <a:gd name="T105" fmla="*/ 598 h 4678"/>
                <a:gd name="T106" fmla="*/ 6952 w 15155"/>
                <a:gd name="T107" fmla="*/ 1361 h 4678"/>
                <a:gd name="T108" fmla="*/ 7720 w 15155"/>
                <a:gd name="T109" fmla="*/ 1446 h 4678"/>
                <a:gd name="T110" fmla="*/ 3049 w 15155"/>
                <a:gd name="T111" fmla="*/ 753 h 4678"/>
                <a:gd name="T112" fmla="*/ 2703 w 15155"/>
                <a:gd name="T113" fmla="*/ 1584 h 4678"/>
                <a:gd name="T114" fmla="*/ 87 w 15155"/>
                <a:gd name="T115" fmla="*/ 88 h 4678"/>
                <a:gd name="T116" fmla="*/ 549 w 15155"/>
                <a:gd name="T117" fmla="*/ 1763 h 4678"/>
                <a:gd name="T118" fmla="*/ 1609 w 15155"/>
                <a:gd name="T119" fmla="*/ 259 h 4678"/>
                <a:gd name="T120" fmla="*/ 2069 w 15155"/>
                <a:gd name="T121" fmla="*/ 1676 h 4678"/>
                <a:gd name="T122" fmla="*/ 2070 w 15155"/>
                <a:gd name="T123" fmla="*/ 0 h 4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155" h="4678">
                  <a:moveTo>
                    <a:pt x="4451" y="3751"/>
                  </a:moveTo>
                  <a:cubicBezTo>
                    <a:pt x="4549" y="3607"/>
                    <a:pt x="4604" y="3438"/>
                    <a:pt x="4609" y="3264"/>
                  </a:cubicBezTo>
                  <a:cubicBezTo>
                    <a:pt x="4611" y="3211"/>
                    <a:pt x="4732" y="3072"/>
                    <a:pt x="4766" y="3072"/>
                  </a:cubicBezTo>
                  <a:cubicBezTo>
                    <a:pt x="4834" y="3072"/>
                    <a:pt x="4834" y="3072"/>
                    <a:pt x="4834" y="3072"/>
                  </a:cubicBezTo>
                  <a:cubicBezTo>
                    <a:pt x="4834" y="2986"/>
                    <a:pt x="4834" y="2986"/>
                    <a:pt x="4834" y="2986"/>
                  </a:cubicBezTo>
                  <a:cubicBezTo>
                    <a:pt x="4209" y="2986"/>
                    <a:pt x="4209" y="2986"/>
                    <a:pt x="4209" y="2986"/>
                  </a:cubicBezTo>
                  <a:cubicBezTo>
                    <a:pt x="4209" y="3073"/>
                    <a:pt x="4209" y="3073"/>
                    <a:pt x="4209" y="3073"/>
                  </a:cubicBezTo>
                  <a:cubicBezTo>
                    <a:pt x="4380" y="3078"/>
                    <a:pt x="4487" y="3175"/>
                    <a:pt x="4487" y="3337"/>
                  </a:cubicBezTo>
                  <a:cubicBezTo>
                    <a:pt x="4487" y="3482"/>
                    <a:pt x="4463" y="3591"/>
                    <a:pt x="4395" y="3702"/>
                  </a:cubicBezTo>
                  <a:cubicBezTo>
                    <a:pt x="4155" y="3489"/>
                    <a:pt x="3882" y="3230"/>
                    <a:pt x="3654" y="2986"/>
                  </a:cubicBezTo>
                  <a:cubicBezTo>
                    <a:pt x="3501" y="2928"/>
                    <a:pt x="3404" y="2814"/>
                    <a:pt x="3404" y="2673"/>
                  </a:cubicBezTo>
                  <a:cubicBezTo>
                    <a:pt x="3404" y="2514"/>
                    <a:pt x="3518" y="2422"/>
                    <a:pt x="3707" y="2422"/>
                  </a:cubicBezTo>
                  <a:cubicBezTo>
                    <a:pt x="3942" y="2422"/>
                    <a:pt x="4116" y="2659"/>
                    <a:pt x="4116" y="2777"/>
                  </a:cubicBezTo>
                  <a:cubicBezTo>
                    <a:pt x="4191" y="2777"/>
                    <a:pt x="4191" y="2777"/>
                    <a:pt x="4191" y="2777"/>
                  </a:cubicBezTo>
                  <a:cubicBezTo>
                    <a:pt x="4191" y="2362"/>
                    <a:pt x="4191" y="2362"/>
                    <a:pt x="4191" y="2362"/>
                  </a:cubicBezTo>
                  <a:cubicBezTo>
                    <a:pt x="4116" y="2362"/>
                    <a:pt x="4116" y="2362"/>
                    <a:pt x="4116" y="2362"/>
                  </a:cubicBezTo>
                  <a:cubicBezTo>
                    <a:pt x="4097" y="2391"/>
                    <a:pt x="4074" y="2393"/>
                    <a:pt x="4034" y="2393"/>
                  </a:cubicBezTo>
                  <a:cubicBezTo>
                    <a:pt x="3959" y="2393"/>
                    <a:pt x="3874" y="2340"/>
                    <a:pt x="3712" y="2340"/>
                  </a:cubicBezTo>
                  <a:cubicBezTo>
                    <a:pt x="3453" y="2340"/>
                    <a:pt x="3288" y="2480"/>
                    <a:pt x="3288" y="2732"/>
                  </a:cubicBezTo>
                  <a:cubicBezTo>
                    <a:pt x="3288" y="2887"/>
                    <a:pt x="3346" y="2991"/>
                    <a:pt x="3431" y="3100"/>
                  </a:cubicBezTo>
                  <a:cubicBezTo>
                    <a:pt x="3253" y="3219"/>
                    <a:pt x="3146" y="3420"/>
                    <a:pt x="3148" y="3634"/>
                  </a:cubicBezTo>
                  <a:cubicBezTo>
                    <a:pt x="3148" y="3944"/>
                    <a:pt x="3421" y="4155"/>
                    <a:pt x="3707" y="4155"/>
                  </a:cubicBezTo>
                  <a:cubicBezTo>
                    <a:pt x="3966" y="4155"/>
                    <a:pt x="4145" y="4080"/>
                    <a:pt x="4286" y="3944"/>
                  </a:cubicBezTo>
                  <a:cubicBezTo>
                    <a:pt x="4431" y="4078"/>
                    <a:pt x="4552" y="4124"/>
                    <a:pt x="4724" y="4124"/>
                  </a:cubicBezTo>
                  <a:cubicBezTo>
                    <a:pt x="4913" y="4124"/>
                    <a:pt x="4913" y="4124"/>
                    <a:pt x="4913" y="4124"/>
                  </a:cubicBezTo>
                  <a:cubicBezTo>
                    <a:pt x="4913" y="4036"/>
                    <a:pt x="4913" y="4036"/>
                    <a:pt x="4913" y="4036"/>
                  </a:cubicBezTo>
                  <a:cubicBezTo>
                    <a:pt x="4809" y="4036"/>
                    <a:pt x="4809" y="4036"/>
                    <a:pt x="4809" y="4036"/>
                  </a:cubicBezTo>
                  <a:cubicBezTo>
                    <a:pt x="4685" y="3947"/>
                    <a:pt x="4565" y="3852"/>
                    <a:pt x="4451" y="3751"/>
                  </a:cubicBezTo>
                  <a:close/>
                  <a:moveTo>
                    <a:pt x="3851" y="4015"/>
                  </a:moveTo>
                  <a:cubicBezTo>
                    <a:pt x="3599" y="4015"/>
                    <a:pt x="3330" y="3772"/>
                    <a:pt x="3330" y="3521"/>
                  </a:cubicBezTo>
                  <a:cubicBezTo>
                    <a:pt x="3330" y="3339"/>
                    <a:pt x="3378" y="3243"/>
                    <a:pt x="3470" y="3148"/>
                  </a:cubicBezTo>
                  <a:cubicBezTo>
                    <a:pt x="3707" y="3414"/>
                    <a:pt x="3962" y="3664"/>
                    <a:pt x="4233" y="3896"/>
                  </a:cubicBezTo>
                  <a:cubicBezTo>
                    <a:pt x="4134" y="3971"/>
                    <a:pt x="4008" y="4015"/>
                    <a:pt x="3851" y="4015"/>
                  </a:cubicBezTo>
                  <a:close/>
                  <a:moveTo>
                    <a:pt x="6279" y="4007"/>
                  </a:moveTo>
                  <a:cubicBezTo>
                    <a:pt x="5920" y="4007"/>
                    <a:pt x="5707" y="3758"/>
                    <a:pt x="5678" y="3450"/>
                  </a:cubicBezTo>
                  <a:cubicBezTo>
                    <a:pt x="5664" y="3301"/>
                    <a:pt x="5663" y="3151"/>
                    <a:pt x="5673" y="3002"/>
                  </a:cubicBezTo>
                  <a:cubicBezTo>
                    <a:pt x="5705" y="2605"/>
                    <a:pt x="5887" y="2435"/>
                    <a:pt x="6192" y="2435"/>
                  </a:cubicBezTo>
                  <a:cubicBezTo>
                    <a:pt x="6523" y="2435"/>
                    <a:pt x="6726" y="2803"/>
                    <a:pt x="6726" y="2985"/>
                  </a:cubicBezTo>
                  <a:cubicBezTo>
                    <a:pt x="6801" y="2985"/>
                    <a:pt x="6801" y="2985"/>
                    <a:pt x="6801" y="2985"/>
                  </a:cubicBezTo>
                  <a:cubicBezTo>
                    <a:pt x="6801" y="2362"/>
                    <a:pt x="6801" y="2362"/>
                    <a:pt x="6801" y="2362"/>
                  </a:cubicBezTo>
                  <a:cubicBezTo>
                    <a:pt x="6736" y="2362"/>
                    <a:pt x="6736" y="2362"/>
                    <a:pt x="6736" y="2362"/>
                  </a:cubicBezTo>
                  <a:cubicBezTo>
                    <a:pt x="6709" y="2393"/>
                    <a:pt x="6683" y="2408"/>
                    <a:pt x="6627" y="2408"/>
                  </a:cubicBezTo>
                  <a:cubicBezTo>
                    <a:pt x="6489" y="2408"/>
                    <a:pt x="6370" y="2330"/>
                    <a:pt x="6181" y="2330"/>
                  </a:cubicBezTo>
                  <a:cubicBezTo>
                    <a:pt x="5687" y="2330"/>
                    <a:pt x="5392" y="2732"/>
                    <a:pt x="5392" y="3236"/>
                  </a:cubicBezTo>
                  <a:cubicBezTo>
                    <a:pt x="5392" y="3740"/>
                    <a:pt x="5719" y="4156"/>
                    <a:pt x="6225" y="4156"/>
                  </a:cubicBezTo>
                  <a:cubicBezTo>
                    <a:pt x="6577" y="4156"/>
                    <a:pt x="6824" y="3967"/>
                    <a:pt x="6937" y="3652"/>
                  </a:cubicBezTo>
                  <a:cubicBezTo>
                    <a:pt x="6845" y="3652"/>
                    <a:pt x="6845" y="3652"/>
                    <a:pt x="6845" y="3652"/>
                  </a:cubicBezTo>
                  <a:cubicBezTo>
                    <a:pt x="6731" y="3884"/>
                    <a:pt x="6583" y="4007"/>
                    <a:pt x="6279" y="4007"/>
                  </a:cubicBezTo>
                  <a:close/>
                  <a:moveTo>
                    <a:pt x="11018" y="2957"/>
                  </a:moveTo>
                  <a:cubicBezTo>
                    <a:pt x="10830" y="2957"/>
                    <a:pt x="10704" y="3037"/>
                    <a:pt x="10605" y="3221"/>
                  </a:cubicBezTo>
                  <a:cubicBezTo>
                    <a:pt x="10566" y="2986"/>
                    <a:pt x="10566" y="2986"/>
                    <a:pt x="10566" y="2986"/>
                  </a:cubicBezTo>
                  <a:cubicBezTo>
                    <a:pt x="10195" y="2986"/>
                    <a:pt x="10195" y="2986"/>
                    <a:pt x="10195" y="2986"/>
                  </a:cubicBezTo>
                  <a:cubicBezTo>
                    <a:pt x="10195" y="3073"/>
                    <a:pt x="10195" y="3073"/>
                    <a:pt x="10195" y="3073"/>
                  </a:cubicBezTo>
                  <a:cubicBezTo>
                    <a:pt x="10270" y="3073"/>
                    <a:pt x="10270" y="3073"/>
                    <a:pt x="10270" y="3073"/>
                  </a:cubicBezTo>
                  <a:cubicBezTo>
                    <a:pt x="10304" y="3073"/>
                    <a:pt x="10391" y="3158"/>
                    <a:pt x="10391" y="3194"/>
                  </a:cubicBezTo>
                  <a:cubicBezTo>
                    <a:pt x="10391" y="4470"/>
                    <a:pt x="10391" y="4470"/>
                    <a:pt x="10391" y="4470"/>
                  </a:cubicBezTo>
                  <a:cubicBezTo>
                    <a:pt x="10391" y="4508"/>
                    <a:pt x="10304" y="4591"/>
                    <a:pt x="10270" y="4591"/>
                  </a:cubicBezTo>
                  <a:cubicBezTo>
                    <a:pt x="10195" y="4591"/>
                    <a:pt x="10195" y="4591"/>
                    <a:pt x="10195" y="4591"/>
                  </a:cubicBezTo>
                  <a:cubicBezTo>
                    <a:pt x="10195" y="4678"/>
                    <a:pt x="10195" y="4678"/>
                    <a:pt x="10195" y="4678"/>
                  </a:cubicBezTo>
                  <a:cubicBezTo>
                    <a:pt x="10801" y="4678"/>
                    <a:pt x="10801" y="4678"/>
                    <a:pt x="10801" y="4678"/>
                  </a:cubicBezTo>
                  <a:cubicBezTo>
                    <a:pt x="10801" y="4591"/>
                    <a:pt x="10801" y="4591"/>
                    <a:pt x="10801" y="4591"/>
                  </a:cubicBezTo>
                  <a:cubicBezTo>
                    <a:pt x="10726" y="4591"/>
                    <a:pt x="10726" y="4591"/>
                    <a:pt x="10726" y="4591"/>
                  </a:cubicBezTo>
                  <a:cubicBezTo>
                    <a:pt x="10694" y="4591"/>
                    <a:pt x="10605" y="4508"/>
                    <a:pt x="10605" y="4470"/>
                  </a:cubicBezTo>
                  <a:cubicBezTo>
                    <a:pt x="10605" y="3922"/>
                    <a:pt x="10605" y="3922"/>
                    <a:pt x="10605" y="3922"/>
                  </a:cubicBezTo>
                  <a:cubicBezTo>
                    <a:pt x="10687" y="4070"/>
                    <a:pt x="10793" y="4147"/>
                    <a:pt x="10994" y="4147"/>
                  </a:cubicBezTo>
                  <a:cubicBezTo>
                    <a:pt x="11272" y="4147"/>
                    <a:pt x="11466" y="3888"/>
                    <a:pt x="11466" y="3537"/>
                  </a:cubicBezTo>
                  <a:cubicBezTo>
                    <a:pt x="11466" y="3186"/>
                    <a:pt x="11297" y="2957"/>
                    <a:pt x="11018" y="2957"/>
                  </a:cubicBezTo>
                  <a:close/>
                  <a:moveTo>
                    <a:pt x="11246" y="3722"/>
                  </a:moveTo>
                  <a:cubicBezTo>
                    <a:pt x="11222" y="3903"/>
                    <a:pt x="11130" y="4027"/>
                    <a:pt x="10934" y="4027"/>
                  </a:cubicBezTo>
                  <a:cubicBezTo>
                    <a:pt x="10753" y="4029"/>
                    <a:pt x="10604" y="3884"/>
                    <a:pt x="10602" y="3703"/>
                  </a:cubicBezTo>
                  <a:cubicBezTo>
                    <a:pt x="10602" y="3701"/>
                    <a:pt x="10602" y="3698"/>
                    <a:pt x="10602" y="3695"/>
                  </a:cubicBezTo>
                  <a:cubicBezTo>
                    <a:pt x="10602" y="3405"/>
                    <a:pt x="10602" y="3405"/>
                    <a:pt x="10602" y="3405"/>
                  </a:cubicBezTo>
                  <a:cubicBezTo>
                    <a:pt x="10658" y="3225"/>
                    <a:pt x="10767" y="3092"/>
                    <a:pt x="10961" y="3092"/>
                  </a:cubicBezTo>
                  <a:cubicBezTo>
                    <a:pt x="11125" y="3092"/>
                    <a:pt x="11224" y="3208"/>
                    <a:pt x="11249" y="3390"/>
                  </a:cubicBezTo>
                  <a:cubicBezTo>
                    <a:pt x="11262" y="3500"/>
                    <a:pt x="11261" y="3612"/>
                    <a:pt x="11246" y="3722"/>
                  </a:cubicBezTo>
                  <a:close/>
                  <a:moveTo>
                    <a:pt x="14693" y="2986"/>
                  </a:moveTo>
                  <a:cubicBezTo>
                    <a:pt x="14693" y="3073"/>
                    <a:pt x="14693" y="3073"/>
                    <a:pt x="14693" y="3073"/>
                  </a:cubicBezTo>
                  <a:cubicBezTo>
                    <a:pt x="14762" y="3073"/>
                    <a:pt x="14762" y="3073"/>
                    <a:pt x="14762" y="3073"/>
                  </a:cubicBezTo>
                  <a:cubicBezTo>
                    <a:pt x="14794" y="3073"/>
                    <a:pt x="14864" y="3153"/>
                    <a:pt x="14862" y="3199"/>
                  </a:cubicBezTo>
                  <a:cubicBezTo>
                    <a:pt x="14610" y="3758"/>
                    <a:pt x="14610" y="3758"/>
                    <a:pt x="14610" y="3758"/>
                  </a:cubicBezTo>
                  <a:cubicBezTo>
                    <a:pt x="14335" y="3196"/>
                    <a:pt x="14335" y="3196"/>
                    <a:pt x="14335" y="3196"/>
                  </a:cubicBezTo>
                  <a:cubicBezTo>
                    <a:pt x="14335" y="3154"/>
                    <a:pt x="14403" y="3073"/>
                    <a:pt x="14434" y="3073"/>
                  </a:cubicBezTo>
                  <a:cubicBezTo>
                    <a:pt x="14505" y="3073"/>
                    <a:pt x="14505" y="3073"/>
                    <a:pt x="14505" y="3073"/>
                  </a:cubicBezTo>
                  <a:cubicBezTo>
                    <a:pt x="14505" y="2986"/>
                    <a:pt x="14505" y="2986"/>
                    <a:pt x="14505" y="2986"/>
                  </a:cubicBezTo>
                  <a:cubicBezTo>
                    <a:pt x="13889" y="2986"/>
                    <a:pt x="13889" y="2986"/>
                    <a:pt x="13889" y="2986"/>
                  </a:cubicBezTo>
                  <a:cubicBezTo>
                    <a:pt x="13889" y="3073"/>
                    <a:pt x="13889" y="3073"/>
                    <a:pt x="13889" y="3073"/>
                  </a:cubicBezTo>
                  <a:cubicBezTo>
                    <a:pt x="13940" y="3073"/>
                    <a:pt x="13940" y="3073"/>
                    <a:pt x="13940" y="3073"/>
                  </a:cubicBezTo>
                  <a:cubicBezTo>
                    <a:pt x="13969" y="3073"/>
                    <a:pt x="14068" y="3167"/>
                    <a:pt x="14087" y="3204"/>
                  </a:cubicBezTo>
                  <a:cubicBezTo>
                    <a:pt x="14489" y="3995"/>
                    <a:pt x="14489" y="3995"/>
                    <a:pt x="14489" y="3995"/>
                  </a:cubicBezTo>
                  <a:cubicBezTo>
                    <a:pt x="14145" y="4620"/>
                    <a:pt x="14145" y="4620"/>
                    <a:pt x="14145" y="4620"/>
                  </a:cubicBezTo>
                  <a:cubicBezTo>
                    <a:pt x="14245" y="4671"/>
                    <a:pt x="14245" y="4671"/>
                    <a:pt x="14245" y="4671"/>
                  </a:cubicBezTo>
                  <a:cubicBezTo>
                    <a:pt x="14584" y="4030"/>
                    <a:pt x="14584" y="4030"/>
                    <a:pt x="14584" y="4030"/>
                  </a:cubicBezTo>
                  <a:cubicBezTo>
                    <a:pt x="14968" y="3199"/>
                    <a:pt x="14968" y="3199"/>
                    <a:pt x="14968" y="3199"/>
                  </a:cubicBezTo>
                  <a:cubicBezTo>
                    <a:pt x="14993" y="3161"/>
                    <a:pt x="15075" y="3073"/>
                    <a:pt x="15102" y="3073"/>
                  </a:cubicBezTo>
                  <a:cubicBezTo>
                    <a:pt x="15155" y="3073"/>
                    <a:pt x="15155" y="3073"/>
                    <a:pt x="15155" y="3073"/>
                  </a:cubicBezTo>
                  <a:cubicBezTo>
                    <a:pt x="15155" y="2986"/>
                    <a:pt x="15155" y="2986"/>
                    <a:pt x="15155" y="2986"/>
                  </a:cubicBezTo>
                  <a:lnTo>
                    <a:pt x="14693" y="2986"/>
                  </a:lnTo>
                  <a:close/>
                  <a:moveTo>
                    <a:pt x="9712" y="4037"/>
                  </a:moveTo>
                  <a:cubicBezTo>
                    <a:pt x="9647" y="4037"/>
                    <a:pt x="9647" y="4037"/>
                    <a:pt x="9647" y="4037"/>
                  </a:cubicBezTo>
                  <a:cubicBezTo>
                    <a:pt x="9647" y="4124"/>
                    <a:pt x="9647" y="4124"/>
                    <a:pt x="9647" y="4124"/>
                  </a:cubicBezTo>
                  <a:cubicBezTo>
                    <a:pt x="10231" y="4124"/>
                    <a:pt x="10231" y="4124"/>
                    <a:pt x="10231" y="4124"/>
                  </a:cubicBezTo>
                  <a:cubicBezTo>
                    <a:pt x="10231" y="4037"/>
                    <a:pt x="10231" y="4037"/>
                    <a:pt x="10231" y="4037"/>
                  </a:cubicBezTo>
                  <a:cubicBezTo>
                    <a:pt x="10165" y="4037"/>
                    <a:pt x="10165" y="4037"/>
                    <a:pt x="10165" y="4037"/>
                  </a:cubicBezTo>
                  <a:cubicBezTo>
                    <a:pt x="10131" y="4037"/>
                    <a:pt x="10044" y="3954"/>
                    <a:pt x="10044" y="3916"/>
                  </a:cubicBezTo>
                  <a:cubicBezTo>
                    <a:pt x="10044" y="3288"/>
                    <a:pt x="10044" y="3288"/>
                    <a:pt x="10044" y="3288"/>
                  </a:cubicBezTo>
                  <a:cubicBezTo>
                    <a:pt x="10044" y="3080"/>
                    <a:pt x="9904" y="2964"/>
                    <a:pt x="9732" y="2964"/>
                  </a:cubicBezTo>
                  <a:cubicBezTo>
                    <a:pt x="9538" y="2964"/>
                    <a:pt x="9448" y="3066"/>
                    <a:pt x="9308" y="3204"/>
                  </a:cubicBezTo>
                  <a:cubicBezTo>
                    <a:pt x="9287" y="3044"/>
                    <a:pt x="9158" y="2961"/>
                    <a:pt x="9005" y="2961"/>
                  </a:cubicBezTo>
                  <a:cubicBezTo>
                    <a:pt x="8804" y="2961"/>
                    <a:pt x="8720" y="3068"/>
                    <a:pt x="8589" y="3206"/>
                  </a:cubicBezTo>
                  <a:cubicBezTo>
                    <a:pt x="8544" y="2986"/>
                    <a:pt x="8544" y="2986"/>
                    <a:pt x="8544" y="2986"/>
                  </a:cubicBezTo>
                  <a:cubicBezTo>
                    <a:pt x="8192" y="2986"/>
                    <a:pt x="8192" y="2986"/>
                    <a:pt x="8192" y="2986"/>
                  </a:cubicBezTo>
                  <a:cubicBezTo>
                    <a:pt x="8192" y="3073"/>
                    <a:pt x="8192" y="3073"/>
                    <a:pt x="8192" y="3073"/>
                  </a:cubicBezTo>
                  <a:cubicBezTo>
                    <a:pt x="8257" y="3073"/>
                    <a:pt x="8257" y="3073"/>
                    <a:pt x="8257" y="3073"/>
                  </a:cubicBezTo>
                  <a:cubicBezTo>
                    <a:pt x="8291" y="3073"/>
                    <a:pt x="8378" y="3158"/>
                    <a:pt x="8378" y="3194"/>
                  </a:cubicBezTo>
                  <a:cubicBezTo>
                    <a:pt x="8378" y="3916"/>
                    <a:pt x="8378" y="3916"/>
                    <a:pt x="8378" y="3916"/>
                  </a:cubicBezTo>
                  <a:cubicBezTo>
                    <a:pt x="8378" y="3954"/>
                    <a:pt x="8291" y="4037"/>
                    <a:pt x="8257" y="4037"/>
                  </a:cubicBezTo>
                  <a:cubicBezTo>
                    <a:pt x="8192" y="4037"/>
                    <a:pt x="8192" y="4037"/>
                    <a:pt x="8192" y="4037"/>
                  </a:cubicBezTo>
                  <a:cubicBezTo>
                    <a:pt x="8192" y="4124"/>
                    <a:pt x="8192" y="4124"/>
                    <a:pt x="8192" y="4124"/>
                  </a:cubicBezTo>
                  <a:cubicBezTo>
                    <a:pt x="8775" y="4124"/>
                    <a:pt x="8775" y="4124"/>
                    <a:pt x="8775" y="4124"/>
                  </a:cubicBezTo>
                  <a:cubicBezTo>
                    <a:pt x="8775" y="4037"/>
                    <a:pt x="8775" y="4037"/>
                    <a:pt x="8775" y="4037"/>
                  </a:cubicBezTo>
                  <a:cubicBezTo>
                    <a:pt x="8710" y="4037"/>
                    <a:pt x="8710" y="4037"/>
                    <a:pt x="8710" y="4037"/>
                  </a:cubicBezTo>
                  <a:cubicBezTo>
                    <a:pt x="8676" y="4037"/>
                    <a:pt x="8589" y="3954"/>
                    <a:pt x="8589" y="3916"/>
                  </a:cubicBezTo>
                  <a:cubicBezTo>
                    <a:pt x="8589" y="3330"/>
                    <a:pt x="8589" y="3330"/>
                    <a:pt x="8589" y="3330"/>
                  </a:cubicBezTo>
                  <a:cubicBezTo>
                    <a:pt x="8589" y="3252"/>
                    <a:pt x="8775" y="3099"/>
                    <a:pt x="8925" y="3099"/>
                  </a:cubicBezTo>
                  <a:cubicBezTo>
                    <a:pt x="9049" y="3099"/>
                    <a:pt x="9107" y="3177"/>
                    <a:pt x="9107" y="3288"/>
                  </a:cubicBezTo>
                  <a:cubicBezTo>
                    <a:pt x="9107" y="3916"/>
                    <a:pt x="9107" y="3916"/>
                    <a:pt x="9107" y="3916"/>
                  </a:cubicBezTo>
                  <a:cubicBezTo>
                    <a:pt x="9107" y="3954"/>
                    <a:pt x="9020" y="4037"/>
                    <a:pt x="8986" y="4037"/>
                  </a:cubicBezTo>
                  <a:cubicBezTo>
                    <a:pt x="8921" y="4037"/>
                    <a:pt x="8921" y="4037"/>
                    <a:pt x="8921" y="4037"/>
                  </a:cubicBezTo>
                  <a:cubicBezTo>
                    <a:pt x="8921" y="4124"/>
                    <a:pt x="8921" y="4124"/>
                    <a:pt x="8921" y="4124"/>
                  </a:cubicBezTo>
                  <a:cubicBezTo>
                    <a:pt x="9504" y="4124"/>
                    <a:pt x="9504" y="4124"/>
                    <a:pt x="9504" y="4124"/>
                  </a:cubicBezTo>
                  <a:cubicBezTo>
                    <a:pt x="9504" y="4037"/>
                    <a:pt x="9504" y="4037"/>
                    <a:pt x="9504" y="4037"/>
                  </a:cubicBezTo>
                  <a:cubicBezTo>
                    <a:pt x="9439" y="4037"/>
                    <a:pt x="9439" y="4037"/>
                    <a:pt x="9439" y="4037"/>
                  </a:cubicBezTo>
                  <a:cubicBezTo>
                    <a:pt x="9405" y="4037"/>
                    <a:pt x="9318" y="3954"/>
                    <a:pt x="9318" y="3916"/>
                  </a:cubicBezTo>
                  <a:cubicBezTo>
                    <a:pt x="9318" y="3323"/>
                    <a:pt x="9318" y="3323"/>
                    <a:pt x="9318" y="3323"/>
                  </a:cubicBezTo>
                  <a:cubicBezTo>
                    <a:pt x="9318" y="3246"/>
                    <a:pt x="9504" y="3101"/>
                    <a:pt x="9654" y="3101"/>
                  </a:cubicBezTo>
                  <a:cubicBezTo>
                    <a:pt x="9778" y="3101"/>
                    <a:pt x="9833" y="3178"/>
                    <a:pt x="9833" y="3289"/>
                  </a:cubicBezTo>
                  <a:cubicBezTo>
                    <a:pt x="9833" y="3917"/>
                    <a:pt x="9833" y="3917"/>
                    <a:pt x="9833" y="3917"/>
                  </a:cubicBezTo>
                  <a:cubicBezTo>
                    <a:pt x="9833" y="3954"/>
                    <a:pt x="9746" y="4037"/>
                    <a:pt x="9712" y="4037"/>
                  </a:cubicBezTo>
                  <a:close/>
                  <a:moveTo>
                    <a:pt x="7623" y="2957"/>
                  </a:moveTo>
                  <a:cubicBezTo>
                    <a:pt x="7320" y="2957"/>
                    <a:pt x="7051" y="3184"/>
                    <a:pt x="7051" y="3555"/>
                  </a:cubicBezTo>
                  <a:cubicBezTo>
                    <a:pt x="7051" y="3926"/>
                    <a:pt x="7320" y="4156"/>
                    <a:pt x="7623" y="4156"/>
                  </a:cubicBezTo>
                  <a:cubicBezTo>
                    <a:pt x="7925" y="4156"/>
                    <a:pt x="8192" y="3926"/>
                    <a:pt x="8192" y="3555"/>
                  </a:cubicBezTo>
                  <a:cubicBezTo>
                    <a:pt x="8192" y="3185"/>
                    <a:pt x="7925" y="2957"/>
                    <a:pt x="7623" y="2957"/>
                  </a:cubicBezTo>
                  <a:close/>
                  <a:moveTo>
                    <a:pt x="7962" y="3741"/>
                  </a:moveTo>
                  <a:cubicBezTo>
                    <a:pt x="7940" y="3920"/>
                    <a:pt x="7841" y="4044"/>
                    <a:pt x="7625" y="4044"/>
                  </a:cubicBezTo>
                  <a:cubicBezTo>
                    <a:pt x="7415" y="4044"/>
                    <a:pt x="7315" y="3916"/>
                    <a:pt x="7289" y="3739"/>
                  </a:cubicBezTo>
                  <a:cubicBezTo>
                    <a:pt x="7272" y="3613"/>
                    <a:pt x="7272" y="3485"/>
                    <a:pt x="7289" y="3359"/>
                  </a:cubicBezTo>
                  <a:cubicBezTo>
                    <a:pt x="7315" y="3177"/>
                    <a:pt x="7420" y="3056"/>
                    <a:pt x="7625" y="3056"/>
                  </a:cubicBezTo>
                  <a:cubicBezTo>
                    <a:pt x="7839" y="3056"/>
                    <a:pt x="7940" y="3177"/>
                    <a:pt x="7962" y="3361"/>
                  </a:cubicBezTo>
                  <a:cubicBezTo>
                    <a:pt x="7976" y="3487"/>
                    <a:pt x="7976" y="3615"/>
                    <a:pt x="7962" y="3741"/>
                  </a:cubicBezTo>
                  <a:close/>
                  <a:moveTo>
                    <a:pt x="13826" y="3916"/>
                  </a:moveTo>
                  <a:cubicBezTo>
                    <a:pt x="13826" y="3288"/>
                    <a:pt x="13826" y="3288"/>
                    <a:pt x="13826" y="3288"/>
                  </a:cubicBezTo>
                  <a:cubicBezTo>
                    <a:pt x="13826" y="3092"/>
                    <a:pt x="13685" y="2961"/>
                    <a:pt x="13509" y="2961"/>
                  </a:cubicBezTo>
                  <a:cubicBezTo>
                    <a:pt x="13303" y="2961"/>
                    <a:pt x="13196" y="3080"/>
                    <a:pt x="13058" y="3221"/>
                  </a:cubicBezTo>
                  <a:cubicBezTo>
                    <a:pt x="13016" y="2986"/>
                    <a:pt x="13016" y="2986"/>
                    <a:pt x="13016" y="2986"/>
                  </a:cubicBezTo>
                  <a:cubicBezTo>
                    <a:pt x="12654" y="2986"/>
                    <a:pt x="12654" y="2986"/>
                    <a:pt x="12654" y="2986"/>
                  </a:cubicBezTo>
                  <a:cubicBezTo>
                    <a:pt x="12654" y="3073"/>
                    <a:pt x="12654" y="3073"/>
                    <a:pt x="12654" y="3073"/>
                  </a:cubicBezTo>
                  <a:cubicBezTo>
                    <a:pt x="12724" y="3073"/>
                    <a:pt x="12724" y="3073"/>
                    <a:pt x="12724" y="3073"/>
                  </a:cubicBezTo>
                  <a:cubicBezTo>
                    <a:pt x="12758" y="3073"/>
                    <a:pt x="12850" y="3158"/>
                    <a:pt x="12850" y="3194"/>
                  </a:cubicBezTo>
                  <a:cubicBezTo>
                    <a:pt x="12850" y="3915"/>
                    <a:pt x="12850" y="3915"/>
                    <a:pt x="12850" y="3915"/>
                  </a:cubicBezTo>
                  <a:cubicBezTo>
                    <a:pt x="12850" y="3954"/>
                    <a:pt x="12758" y="4036"/>
                    <a:pt x="12724" y="4036"/>
                  </a:cubicBezTo>
                  <a:cubicBezTo>
                    <a:pt x="12586" y="4036"/>
                    <a:pt x="12586" y="4036"/>
                    <a:pt x="12586" y="4036"/>
                  </a:cubicBezTo>
                  <a:cubicBezTo>
                    <a:pt x="12555" y="4036"/>
                    <a:pt x="12460" y="3954"/>
                    <a:pt x="12460" y="3915"/>
                  </a:cubicBezTo>
                  <a:cubicBezTo>
                    <a:pt x="12460" y="3302"/>
                    <a:pt x="12460" y="3302"/>
                    <a:pt x="12460" y="3302"/>
                  </a:cubicBezTo>
                  <a:cubicBezTo>
                    <a:pt x="12460" y="3077"/>
                    <a:pt x="12267" y="2956"/>
                    <a:pt x="12020" y="2956"/>
                  </a:cubicBezTo>
                  <a:cubicBezTo>
                    <a:pt x="11787" y="2956"/>
                    <a:pt x="11639" y="3041"/>
                    <a:pt x="11545" y="3138"/>
                  </a:cubicBezTo>
                  <a:cubicBezTo>
                    <a:pt x="11698" y="3367"/>
                    <a:pt x="11698" y="3367"/>
                    <a:pt x="11698" y="3367"/>
                  </a:cubicBezTo>
                  <a:cubicBezTo>
                    <a:pt x="11780" y="3367"/>
                    <a:pt x="11780" y="3367"/>
                    <a:pt x="11780" y="3367"/>
                  </a:cubicBezTo>
                  <a:cubicBezTo>
                    <a:pt x="11695" y="3171"/>
                    <a:pt x="11773" y="3041"/>
                    <a:pt x="11969" y="3041"/>
                  </a:cubicBezTo>
                  <a:cubicBezTo>
                    <a:pt x="12175" y="3041"/>
                    <a:pt x="12252" y="3138"/>
                    <a:pt x="12250" y="3300"/>
                  </a:cubicBezTo>
                  <a:cubicBezTo>
                    <a:pt x="12247" y="3435"/>
                    <a:pt x="12247" y="3435"/>
                    <a:pt x="12247" y="3435"/>
                  </a:cubicBezTo>
                  <a:cubicBezTo>
                    <a:pt x="11952" y="3496"/>
                    <a:pt x="11952" y="3496"/>
                    <a:pt x="11952" y="3496"/>
                  </a:cubicBezTo>
                  <a:cubicBezTo>
                    <a:pt x="11790" y="3531"/>
                    <a:pt x="11578" y="3608"/>
                    <a:pt x="11578" y="3836"/>
                  </a:cubicBezTo>
                  <a:cubicBezTo>
                    <a:pt x="11578" y="4023"/>
                    <a:pt x="11714" y="4146"/>
                    <a:pt x="11871" y="4146"/>
                  </a:cubicBezTo>
                  <a:cubicBezTo>
                    <a:pt x="12041" y="4146"/>
                    <a:pt x="12162" y="4008"/>
                    <a:pt x="12254" y="3890"/>
                  </a:cubicBezTo>
                  <a:cubicBezTo>
                    <a:pt x="12283" y="4125"/>
                    <a:pt x="12283" y="4125"/>
                    <a:pt x="12283" y="4125"/>
                  </a:cubicBezTo>
                  <a:cubicBezTo>
                    <a:pt x="13251" y="4125"/>
                    <a:pt x="13251" y="4125"/>
                    <a:pt x="13251" y="4125"/>
                  </a:cubicBezTo>
                  <a:cubicBezTo>
                    <a:pt x="13251" y="4038"/>
                    <a:pt x="13251" y="4038"/>
                    <a:pt x="13251" y="4038"/>
                  </a:cubicBezTo>
                  <a:cubicBezTo>
                    <a:pt x="13186" y="4038"/>
                    <a:pt x="13186" y="4038"/>
                    <a:pt x="13186" y="4038"/>
                  </a:cubicBezTo>
                  <a:cubicBezTo>
                    <a:pt x="13152" y="4038"/>
                    <a:pt x="13060" y="3955"/>
                    <a:pt x="13060" y="3917"/>
                  </a:cubicBezTo>
                  <a:cubicBezTo>
                    <a:pt x="13060" y="3342"/>
                    <a:pt x="13060" y="3342"/>
                    <a:pt x="13060" y="3342"/>
                  </a:cubicBezTo>
                  <a:cubicBezTo>
                    <a:pt x="13060" y="3264"/>
                    <a:pt x="13271" y="3104"/>
                    <a:pt x="13433" y="3104"/>
                  </a:cubicBezTo>
                  <a:cubicBezTo>
                    <a:pt x="13557" y="3104"/>
                    <a:pt x="13615" y="3190"/>
                    <a:pt x="13615" y="3301"/>
                  </a:cubicBezTo>
                  <a:cubicBezTo>
                    <a:pt x="13615" y="3916"/>
                    <a:pt x="13615" y="3916"/>
                    <a:pt x="13615" y="3916"/>
                  </a:cubicBezTo>
                  <a:cubicBezTo>
                    <a:pt x="13615" y="3954"/>
                    <a:pt x="13523" y="4037"/>
                    <a:pt x="13489" y="4037"/>
                  </a:cubicBezTo>
                  <a:cubicBezTo>
                    <a:pt x="13423" y="4037"/>
                    <a:pt x="13423" y="4037"/>
                    <a:pt x="13423" y="4037"/>
                  </a:cubicBezTo>
                  <a:cubicBezTo>
                    <a:pt x="13423" y="4124"/>
                    <a:pt x="13423" y="4124"/>
                    <a:pt x="13423" y="4124"/>
                  </a:cubicBezTo>
                  <a:cubicBezTo>
                    <a:pt x="14022" y="4124"/>
                    <a:pt x="14022" y="4124"/>
                    <a:pt x="14022" y="4124"/>
                  </a:cubicBezTo>
                  <a:cubicBezTo>
                    <a:pt x="14022" y="4037"/>
                    <a:pt x="14022" y="4037"/>
                    <a:pt x="14022" y="4037"/>
                  </a:cubicBezTo>
                  <a:cubicBezTo>
                    <a:pt x="13952" y="4037"/>
                    <a:pt x="13952" y="4037"/>
                    <a:pt x="13952" y="4037"/>
                  </a:cubicBezTo>
                  <a:cubicBezTo>
                    <a:pt x="13918" y="4037"/>
                    <a:pt x="13826" y="3954"/>
                    <a:pt x="13826" y="3916"/>
                  </a:cubicBezTo>
                  <a:close/>
                  <a:moveTo>
                    <a:pt x="12250" y="3787"/>
                  </a:moveTo>
                  <a:cubicBezTo>
                    <a:pt x="12201" y="3873"/>
                    <a:pt x="12080" y="3988"/>
                    <a:pt x="11969" y="3988"/>
                  </a:cubicBezTo>
                  <a:cubicBezTo>
                    <a:pt x="11872" y="3993"/>
                    <a:pt x="11789" y="3918"/>
                    <a:pt x="11785" y="3820"/>
                  </a:cubicBezTo>
                  <a:cubicBezTo>
                    <a:pt x="11785" y="3816"/>
                    <a:pt x="11785" y="3811"/>
                    <a:pt x="11785" y="3807"/>
                  </a:cubicBezTo>
                  <a:cubicBezTo>
                    <a:pt x="11785" y="3693"/>
                    <a:pt x="11833" y="3618"/>
                    <a:pt x="11977" y="3582"/>
                  </a:cubicBezTo>
                  <a:cubicBezTo>
                    <a:pt x="12251" y="3511"/>
                    <a:pt x="12251" y="3511"/>
                    <a:pt x="12251" y="3511"/>
                  </a:cubicBezTo>
                  <a:lnTo>
                    <a:pt x="12250" y="3787"/>
                  </a:lnTo>
                  <a:close/>
                  <a:moveTo>
                    <a:pt x="8336" y="1790"/>
                  </a:moveTo>
                  <a:cubicBezTo>
                    <a:pt x="8617" y="1790"/>
                    <a:pt x="8765" y="1637"/>
                    <a:pt x="8840" y="1388"/>
                  </a:cubicBezTo>
                  <a:cubicBezTo>
                    <a:pt x="8769" y="1388"/>
                    <a:pt x="8769" y="1388"/>
                    <a:pt x="8769" y="1388"/>
                  </a:cubicBezTo>
                  <a:cubicBezTo>
                    <a:pt x="8697" y="1519"/>
                    <a:pt x="8605" y="1584"/>
                    <a:pt x="8411" y="1584"/>
                  </a:cubicBezTo>
                  <a:cubicBezTo>
                    <a:pt x="8152" y="1584"/>
                    <a:pt x="8002" y="1349"/>
                    <a:pt x="7997" y="1141"/>
                  </a:cubicBezTo>
                  <a:cubicBezTo>
                    <a:pt x="8758" y="1080"/>
                    <a:pt x="8758" y="1080"/>
                    <a:pt x="8758" y="1080"/>
                  </a:cubicBezTo>
                  <a:cubicBezTo>
                    <a:pt x="8753" y="997"/>
                    <a:pt x="8753" y="997"/>
                    <a:pt x="8753" y="997"/>
                  </a:cubicBezTo>
                  <a:cubicBezTo>
                    <a:pt x="8740" y="774"/>
                    <a:pt x="8595" y="600"/>
                    <a:pt x="8336" y="598"/>
                  </a:cubicBezTo>
                  <a:cubicBezTo>
                    <a:pt x="8041" y="595"/>
                    <a:pt x="7811" y="857"/>
                    <a:pt x="7811" y="1196"/>
                  </a:cubicBezTo>
                  <a:cubicBezTo>
                    <a:pt x="7811" y="1519"/>
                    <a:pt x="8033" y="1790"/>
                    <a:pt x="8336" y="1790"/>
                  </a:cubicBezTo>
                  <a:close/>
                  <a:moveTo>
                    <a:pt x="8331" y="686"/>
                  </a:moveTo>
                  <a:cubicBezTo>
                    <a:pt x="8554" y="686"/>
                    <a:pt x="8578" y="850"/>
                    <a:pt x="8559" y="1013"/>
                  </a:cubicBezTo>
                  <a:cubicBezTo>
                    <a:pt x="7990" y="1061"/>
                    <a:pt x="7990" y="1061"/>
                    <a:pt x="7990" y="1061"/>
                  </a:cubicBezTo>
                  <a:cubicBezTo>
                    <a:pt x="7997" y="882"/>
                    <a:pt x="8094" y="686"/>
                    <a:pt x="8331" y="686"/>
                  </a:cubicBezTo>
                  <a:close/>
                  <a:moveTo>
                    <a:pt x="8947" y="843"/>
                  </a:moveTo>
                  <a:cubicBezTo>
                    <a:pt x="9349" y="1635"/>
                    <a:pt x="9349" y="1635"/>
                    <a:pt x="9349" y="1635"/>
                  </a:cubicBezTo>
                  <a:cubicBezTo>
                    <a:pt x="9005" y="2259"/>
                    <a:pt x="9005" y="2259"/>
                    <a:pt x="9005" y="2259"/>
                  </a:cubicBezTo>
                  <a:cubicBezTo>
                    <a:pt x="9105" y="2310"/>
                    <a:pt x="9105" y="2310"/>
                    <a:pt x="9105" y="2310"/>
                  </a:cubicBezTo>
                  <a:cubicBezTo>
                    <a:pt x="9444" y="1669"/>
                    <a:pt x="9444" y="1669"/>
                    <a:pt x="9444" y="1669"/>
                  </a:cubicBezTo>
                  <a:cubicBezTo>
                    <a:pt x="9828" y="839"/>
                    <a:pt x="9828" y="839"/>
                    <a:pt x="9828" y="839"/>
                  </a:cubicBezTo>
                  <a:cubicBezTo>
                    <a:pt x="9853" y="800"/>
                    <a:pt x="9935" y="713"/>
                    <a:pt x="9962" y="713"/>
                  </a:cubicBezTo>
                  <a:cubicBezTo>
                    <a:pt x="10015" y="713"/>
                    <a:pt x="10015" y="713"/>
                    <a:pt x="10015" y="713"/>
                  </a:cubicBezTo>
                  <a:cubicBezTo>
                    <a:pt x="10015" y="626"/>
                    <a:pt x="10015" y="626"/>
                    <a:pt x="10015" y="626"/>
                  </a:cubicBezTo>
                  <a:cubicBezTo>
                    <a:pt x="9553" y="626"/>
                    <a:pt x="9553" y="626"/>
                    <a:pt x="9553" y="626"/>
                  </a:cubicBezTo>
                  <a:cubicBezTo>
                    <a:pt x="9553" y="713"/>
                    <a:pt x="9553" y="713"/>
                    <a:pt x="9553" y="713"/>
                  </a:cubicBezTo>
                  <a:cubicBezTo>
                    <a:pt x="9623" y="713"/>
                    <a:pt x="9623" y="713"/>
                    <a:pt x="9623" y="713"/>
                  </a:cubicBezTo>
                  <a:cubicBezTo>
                    <a:pt x="9654" y="713"/>
                    <a:pt x="9725" y="793"/>
                    <a:pt x="9722" y="839"/>
                  </a:cubicBezTo>
                  <a:cubicBezTo>
                    <a:pt x="9470" y="1398"/>
                    <a:pt x="9470" y="1398"/>
                    <a:pt x="9470" y="1398"/>
                  </a:cubicBezTo>
                  <a:cubicBezTo>
                    <a:pt x="9194" y="836"/>
                    <a:pt x="9194" y="836"/>
                    <a:pt x="9194" y="836"/>
                  </a:cubicBezTo>
                  <a:cubicBezTo>
                    <a:pt x="9194" y="794"/>
                    <a:pt x="9262" y="713"/>
                    <a:pt x="9293" y="713"/>
                  </a:cubicBezTo>
                  <a:cubicBezTo>
                    <a:pt x="9364" y="713"/>
                    <a:pt x="9364" y="713"/>
                    <a:pt x="9364" y="713"/>
                  </a:cubicBezTo>
                  <a:cubicBezTo>
                    <a:pt x="9364" y="626"/>
                    <a:pt x="9364" y="626"/>
                    <a:pt x="9364" y="626"/>
                  </a:cubicBezTo>
                  <a:cubicBezTo>
                    <a:pt x="8749" y="626"/>
                    <a:pt x="8749" y="626"/>
                    <a:pt x="8749" y="626"/>
                  </a:cubicBezTo>
                  <a:cubicBezTo>
                    <a:pt x="8749" y="713"/>
                    <a:pt x="8749" y="713"/>
                    <a:pt x="8749" y="713"/>
                  </a:cubicBezTo>
                  <a:cubicBezTo>
                    <a:pt x="8800" y="713"/>
                    <a:pt x="8800" y="713"/>
                    <a:pt x="8800" y="713"/>
                  </a:cubicBezTo>
                  <a:cubicBezTo>
                    <a:pt x="8829" y="712"/>
                    <a:pt x="8928" y="807"/>
                    <a:pt x="8947" y="843"/>
                  </a:cubicBezTo>
                  <a:close/>
                  <a:moveTo>
                    <a:pt x="5117" y="349"/>
                  </a:moveTo>
                  <a:cubicBezTo>
                    <a:pt x="5195" y="353"/>
                    <a:pt x="5261" y="293"/>
                    <a:pt x="5265" y="215"/>
                  </a:cubicBezTo>
                  <a:cubicBezTo>
                    <a:pt x="5265" y="210"/>
                    <a:pt x="5265" y="206"/>
                    <a:pt x="5265" y="201"/>
                  </a:cubicBezTo>
                  <a:cubicBezTo>
                    <a:pt x="5265" y="112"/>
                    <a:pt x="5202" y="56"/>
                    <a:pt x="5117" y="56"/>
                  </a:cubicBezTo>
                  <a:cubicBezTo>
                    <a:pt x="5032" y="56"/>
                    <a:pt x="4967" y="112"/>
                    <a:pt x="4967" y="201"/>
                  </a:cubicBezTo>
                  <a:cubicBezTo>
                    <a:pt x="4965" y="280"/>
                    <a:pt x="5026" y="346"/>
                    <a:pt x="5105" y="349"/>
                  </a:cubicBezTo>
                  <a:cubicBezTo>
                    <a:pt x="5109" y="349"/>
                    <a:pt x="5113" y="349"/>
                    <a:pt x="5117" y="349"/>
                  </a:cubicBezTo>
                  <a:close/>
                  <a:moveTo>
                    <a:pt x="3836" y="1676"/>
                  </a:moveTo>
                  <a:cubicBezTo>
                    <a:pt x="3749" y="1676"/>
                    <a:pt x="3749" y="1676"/>
                    <a:pt x="3749" y="1676"/>
                  </a:cubicBezTo>
                  <a:cubicBezTo>
                    <a:pt x="3715" y="1676"/>
                    <a:pt x="3613" y="1579"/>
                    <a:pt x="3613" y="1543"/>
                  </a:cubicBezTo>
                  <a:cubicBezTo>
                    <a:pt x="3613" y="1075"/>
                    <a:pt x="3613" y="1075"/>
                    <a:pt x="3613" y="1075"/>
                  </a:cubicBezTo>
                  <a:cubicBezTo>
                    <a:pt x="3793" y="882"/>
                    <a:pt x="3793" y="882"/>
                    <a:pt x="3793" y="882"/>
                  </a:cubicBezTo>
                  <a:cubicBezTo>
                    <a:pt x="4403" y="1763"/>
                    <a:pt x="4403" y="1763"/>
                    <a:pt x="4403" y="1763"/>
                  </a:cubicBezTo>
                  <a:cubicBezTo>
                    <a:pt x="6040" y="1763"/>
                    <a:pt x="6040" y="1763"/>
                    <a:pt x="6040" y="1763"/>
                  </a:cubicBezTo>
                  <a:cubicBezTo>
                    <a:pt x="6040" y="1676"/>
                    <a:pt x="6040" y="1676"/>
                    <a:pt x="6040" y="1676"/>
                  </a:cubicBezTo>
                  <a:cubicBezTo>
                    <a:pt x="5974" y="1676"/>
                    <a:pt x="5974" y="1676"/>
                    <a:pt x="5974" y="1676"/>
                  </a:cubicBezTo>
                  <a:cubicBezTo>
                    <a:pt x="5940" y="1676"/>
                    <a:pt x="5848" y="1594"/>
                    <a:pt x="5848" y="1555"/>
                  </a:cubicBezTo>
                  <a:cubicBezTo>
                    <a:pt x="5848" y="981"/>
                    <a:pt x="5848" y="981"/>
                    <a:pt x="5848" y="981"/>
                  </a:cubicBezTo>
                  <a:cubicBezTo>
                    <a:pt x="5848" y="904"/>
                    <a:pt x="6059" y="744"/>
                    <a:pt x="6221" y="744"/>
                  </a:cubicBezTo>
                  <a:cubicBezTo>
                    <a:pt x="6345" y="744"/>
                    <a:pt x="6403" y="829"/>
                    <a:pt x="6403" y="940"/>
                  </a:cubicBezTo>
                  <a:cubicBezTo>
                    <a:pt x="6403" y="1555"/>
                    <a:pt x="6403" y="1555"/>
                    <a:pt x="6403" y="1555"/>
                  </a:cubicBezTo>
                  <a:cubicBezTo>
                    <a:pt x="6403" y="1594"/>
                    <a:pt x="6311" y="1676"/>
                    <a:pt x="6277" y="1676"/>
                  </a:cubicBezTo>
                  <a:cubicBezTo>
                    <a:pt x="6211" y="1676"/>
                    <a:pt x="6211" y="1676"/>
                    <a:pt x="6211" y="1676"/>
                  </a:cubicBezTo>
                  <a:cubicBezTo>
                    <a:pt x="6211" y="1763"/>
                    <a:pt x="6211" y="1763"/>
                    <a:pt x="6211" y="1763"/>
                  </a:cubicBezTo>
                  <a:cubicBezTo>
                    <a:pt x="6810" y="1763"/>
                    <a:pt x="6810" y="1763"/>
                    <a:pt x="6810" y="1763"/>
                  </a:cubicBezTo>
                  <a:cubicBezTo>
                    <a:pt x="6810" y="1676"/>
                    <a:pt x="6810" y="1676"/>
                    <a:pt x="6810" y="1676"/>
                  </a:cubicBezTo>
                  <a:cubicBezTo>
                    <a:pt x="6739" y="1676"/>
                    <a:pt x="6739" y="1676"/>
                    <a:pt x="6739" y="1676"/>
                  </a:cubicBezTo>
                  <a:cubicBezTo>
                    <a:pt x="6706" y="1676"/>
                    <a:pt x="6613" y="1594"/>
                    <a:pt x="6613" y="1555"/>
                  </a:cubicBezTo>
                  <a:cubicBezTo>
                    <a:pt x="6613" y="928"/>
                    <a:pt x="6613" y="928"/>
                    <a:pt x="6613" y="928"/>
                  </a:cubicBezTo>
                  <a:cubicBezTo>
                    <a:pt x="6613" y="732"/>
                    <a:pt x="6473" y="601"/>
                    <a:pt x="6296" y="601"/>
                  </a:cubicBezTo>
                  <a:cubicBezTo>
                    <a:pt x="6091" y="601"/>
                    <a:pt x="5984" y="720"/>
                    <a:pt x="5846" y="860"/>
                  </a:cubicBezTo>
                  <a:cubicBezTo>
                    <a:pt x="5803" y="625"/>
                    <a:pt x="5803" y="625"/>
                    <a:pt x="5803" y="625"/>
                  </a:cubicBezTo>
                  <a:cubicBezTo>
                    <a:pt x="5441" y="625"/>
                    <a:pt x="5441" y="625"/>
                    <a:pt x="5441" y="625"/>
                  </a:cubicBezTo>
                  <a:cubicBezTo>
                    <a:pt x="5441" y="712"/>
                    <a:pt x="5441" y="712"/>
                    <a:pt x="5441" y="712"/>
                  </a:cubicBezTo>
                  <a:cubicBezTo>
                    <a:pt x="5512" y="712"/>
                    <a:pt x="5512" y="712"/>
                    <a:pt x="5512" y="712"/>
                  </a:cubicBezTo>
                  <a:cubicBezTo>
                    <a:pt x="5546" y="712"/>
                    <a:pt x="5638" y="798"/>
                    <a:pt x="5638" y="833"/>
                  </a:cubicBezTo>
                  <a:cubicBezTo>
                    <a:pt x="5638" y="1555"/>
                    <a:pt x="5638" y="1555"/>
                    <a:pt x="5638" y="1555"/>
                  </a:cubicBezTo>
                  <a:cubicBezTo>
                    <a:pt x="5638" y="1593"/>
                    <a:pt x="5546" y="1676"/>
                    <a:pt x="5512" y="1676"/>
                  </a:cubicBezTo>
                  <a:cubicBezTo>
                    <a:pt x="5371" y="1676"/>
                    <a:pt x="5371" y="1676"/>
                    <a:pt x="5371" y="1676"/>
                  </a:cubicBezTo>
                  <a:cubicBezTo>
                    <a:pt x="5340" y="1676"/>
                    <a:pt x="5245" y="1593"/>
                    <a:pt x="5245" y="1555"/>
                  </a:cubicBezTo>
                  <a:cubicBezTo>
                    <a:pt x="5245" y="625"/>
                    <a:pt x="5245" y="625"/>
                    <a:pt x="5245" y="625"/>
                  </a:cubicBezTo>
                  <a:cubicBezTo>
                    <a:pt x="4836" y="625"/>
                    <a:pt x="4836" y="625"/>
                    <a:pt x="4836" y="625"/>
                  </a:cubicBezTo>
                  <a:cubicBezTo>
                    <a:pt x="4836" y="712"/>
                    <a:pt x="4836" y="712"/>
                    <a:pt x="4836" y="712"/>
                  </a:cubicBezTo>
                  <a:cubicBezTo>
                    <a:pt x="4906" y="712"/>
                    <a:pt x="4906" y="712"/>
                    <a:pt x="4906" y="712"/>
                  </a:cubicBezTo>
                  <a:cubicBezTo>
                    <a:pt x="4940" y="712"/>
                    <a:pt x="5032" y="798"/>
                    <a:pt x="5032" y="833"/>
                  </a:cubicBezTo>
                  <a:cubicBezTo>
                    <a:pt x="5032" y="1555"/>
                    <a:pt x="5032" y="1555"/>
                    <a:pt x="5032" y="1555"/>
                  </a:cubicBezTo>
                  <a:cubicBezTo>
                    <a:pt x="5032" y="1594"/>
                    <a:pt x="4940" y="1676"/>
                    <a:pt x="4906" y="1676"/>
                  </a:cubicBezTo>
                  <a:cubicBezTo>
                    <a:pt x="4778" y="1676"/>
                    <a:pt x="4778" y="1676"/>
                    <a:pt x="4778" y="1676"/>
                  </a:cubicBezTo>
                  <a:cubicBezTo>
                    <a:pt x="4742" y="1676"/>
                    <a:pt x="4599" y="1567"/>
                    <a:pt x="4570" y="1528"/>
                  </a:cubicBezTo>
                  <a:cubicBezTo>
                    <a:pt x="3953" y="707"/>
                    <a:pt x="3953" y="707"/>
                    <a:pt x="3953" y="707"/>
                  </a:cubicBezTo>
                  <a:cubicBezTo>
                    <a:pt x="4381" y="247"/>
                    <a:pt x="4381" y="247"/>
                    <a:pt x="4381" y="247"/>
                  </a:cubicBezTo>
                  <a:cubicBezTo>
                    <a:pt x="4405" y="221"/>
                    <a:pt x="4572" y="88"/>
                    <a:pt x="4606" y="88"/>
                  </a:cubicBezTo>
                  <a:cubicBezTo>
                    <a:pt x="4692" y="88"/>
                    <a:pt x="4692" y="88"/>
                    <a:pt x="4692" y="88"/>
                  </a:cubicBezTo>
                  <a:cubicBezTo>
                    <a:pt x="4692" y="0"/>
                    <a:pt x="4692" y="0"/>
                    <a:pt x="4692" y="0"/>
                  </a:cubicBezTo>
                  <a:cubicBezTo>
                    <a:pt x="4052" y="0"/>
                    <a:pt x="4052" y="0"/>
                    <a:pt x="4052" y="0"/>
                  </a:cubicBezTo>
                  <a:cubicBezTo>
                    <a:pt x="4052" y="88"/>
                    <a:pt x="4052" y="88"/>
                    <a:pt x="4052" y="88"/>
                  </a:cubicBezTo>
                  <a:cubicBezTo>
                    <a:pt x="4137" y="88"/>
                    <a:pt x="4137" y="88"/>
                    <a:pt x="4137" y="88"/>
                  </a:cubicBezTo>
                  <a:cubicBezTo>
                    <a:pt x="4171" y="88"/>
                    <a:pt x="4270" y="209"/>
                    <a:pt x="4244" y="240"/>
                  </a:cubicBezTo>
                  <a:cubicBezTo>
                    <a:pt x="3614" y="942"/>
                    <a:pt x="3614" y="942"/>
                    <a:pt x="3614" y="942"/>
                  </a:cubicBezTo>
                  <a:cubicBezTo>
                    <a:pt x="3614" y="221"/>
                    <a:pt x="3614" y="221"/>
                    <a:pt x="3614" y="221"/>
                  </a:cubicBezTo>
                  <a:cubicBezTo>
                    <a:pt x="3614" y="184"/>
                    <a:pt x="3716" y="88"/>
                    <a:pt x="3750" y="88"/>
                  </a:cubicBezTo>
                  <a:cubicBezTo>
                    <a:pt x="3837" y="88"/>
                    <a:pt x="3837" y="88"/>
                    <a:pt x="3837" y="88"/>
                  </a:cubicBezTo>
                  <a:cubicBezTo>
                    <a:pt x="3837" y="0"/>
                    <a:pt x="3837" y="0"/>
                    <a:pt x="3837" y="0"/>
                  </a:cubicBezTo>
                  <a:cubicBezTo>
                    <a:pt x="3149" y="0"/>
                    <a:pt x="3149" y="0"/>
                    <a:pt x="3149" y="0"/>
                  </a:cubicBezTo>
                  <a:cubicBezTo>
                    <a:pt x="3149" y="88"/>
                    <a:pt x="3149" y="88"/>
                    <a:pt x="3149" y="88"/>
                  </a:cubicBezTo>
                  <a:cubicBezTo>
                    <a:pt x="3236" y="88"/>
                    <a:pt x="3236" y="88"/>
                    <a:pt x="3236" y="88"/>
                  </a:cubicBezTo>
                  <a:cubicBezTo>
                    <a:pt x="3270" y="88"/>
                    <a:pt x="3371" y="184"/>
                    <a:pt x="3371" y="221"/>
                  </a:cubicBezTo>
                  <a:cubicBezTo>
                    <a:pt x="3371" y="1543"/>
                    <a:pt x="3371" y="1543"/>
                    <a:pt x="3371" y="1543"/>
                  </a:cubicBezTo>
                  <a:cubicBezTo>
                    <a:pt x="3371" y="1579"/>
                    <a:pt x="3270" y="1676"/>
                    <a:pt x="3236" y="1676"/>
                  </a:cubicBezTo>
                  <a:cubicBezTo>
                    <a:pt x="3149" y="1676"/>
                    <a:pt x="3149" y="1676"/>
                    <a:pt x="3149" y="1676"/>
                  </a:cubicBezTo>
                  <a:cubicBezTo>
                    <a:pt x="3149" y="1763"/>
                    <a:pt x="3149" y="1763"/>
                    <a:pt x="3149" y="1763"/>
                  </a:cubicBezTo>
                  <a:cubicBezTo>
                    <a:pt x="3836" y="1763"/>
                    <a:pt x="3836" y="1763"/>
                    <a:pt x="3836" y="1763"/>
                  </a:cubicBezTo>
                  <a:lnTo>
                    <a:pt x="3836" y="1676"/>
                  </a:lnTo>
                  <a:close/>
                  <a:moveTo>
                    <a:pt x="7720" y="1446"/>
                  </a:moveTo>
                  <a:cubicBezTo>
                    <a:pt x="7720" y="1262"/>
                    <a:pt x="7579" y="1163"/>
                    <a:pt x="7456" y="1114"/>
                  </a:cubicBezTo>
                  <a:cubicBezTo>
                    <a:pt x="7361" y="1078"/>
                    <a:pt x="7296" y="1049"/>
                    <a:pt x="7209" y="1013"/>
                  </a:cubicBezTo>
                  <a:cubicBezTo>
                    <a:pt x="7090" y="962"/>
                    <a:pt x="7023" y="927"/>
                    <a:pt x="7023" y="829"/>
                  </a:cubicBezTo>
                  <a:cubicBezTo>
                    <a:pt x="7023" y="739"/>
                    <a:pt x="7085" y="683"/>
                    <a:pt x="7219" y="683"/>
                  </a:cubicBezTo>
                  <a:cubicBezTo>
                    <a:pt x="7432" y="683"/>
                    <a:pt x="7565" y="884"/>
                    <a:pt x="7565" y="979"/>
                  </a:cubicBezTo>
                  <a:cubicBezTo>
                    <a:pt x="7635" y="979"/>
                    <a:pt x="7635" y="979"/>
                    <a:pt x="7635" y="979"/>
                  </a:cubicBezTo>
                  <a:cubicBezTo>
                    <a:pt x="7635" y="625"/>
                    <a:pt x="7635" y="625"/>
                    <a:pt x="7635" y="625"/>
                  </a:cubicBezTo>
                  <a:cubicBezTo>
                    <a:pt x="7572" y="625"/>
                    <a:pt x="7572" y="625"/>
                    <a:pt x="7572" y="625"/>
                  </a:cubicBezTo>
                  <a:cubicBezTo>
                    <a:pt x="7562" y="649"/>
                    <a:pt x="7543" y="657"/>
                    <a:pt x="7509" y="657"/>
                  </a:cubicBezTo>
                  <a:cubicBezTo>
                    <a:pt x="7422" y="657"/>
                    <a:pt x="7352" y="598"/>
                    <a:pt x="7226" y="598"/>
                  </a:cubicBezTo>
                  <a:cubicBezTo>
                    <a:pt x="7015" y="598"/>
                    <a:pt x="6882" y="707"/>
                    <a:pt x="6882" y="913"/>
                  </a:cubicBezTo>
                  <a:cubicBezTo>
                    <a:pt x="6882" y="1071"/>
                    <a:pt x="6986" y="1160"/>
                    <a:pt x="7124" y="1223"/>
                  </a:cubicBezTo>
                  <a:cubicBezTo>
                    <a:pt x="7216" y="1264"/>
                    <a:pt x="7282" y="1291"/>
                    <a:pt x="7361" y="1325"/>
                  </a:cubicBezTo>
                  <a:cubicBezTo>
                    <a:pt x="7463" y="1367"/>
                    <a:pt x="7577" y="1412"/>
                    <a:pt x="7577" y="1540"/>
                  </a:cubicBezTo>
                  <a:cubicBezTo>
                    <a:pt x="7577" y="1647"/>
                    <a:pt x="7497" y="1695"/>
                    <a:pt x="7354" y="1695"/>
                  </a:cubicBezTo>
                  <a:cubicBezTo>
                    <a:pt x="7107" y="1695"/>
                    <a:pt x="6952" y="1468"/>
                    <a:pt x="6952" y="1361"/>
                  </a:cubicBezTo>
                  <a:cubicBezTo>
                    <a:pt x="6882" y="1361"/>
                    <a:pt x="6882" y="1361"/>
                    <a:pt x="6882" y="1361"/>
                  </a:cubicBezTo>
                  <a:cubicBezTo>
                    <a:pt x="6882" y="1763"/>
                    <a:pt x="6882" y="1763"/>
                    <a:pt x="6882" y="1763"/>
                  </a:cubicBezTo>
                  <a:cubicBezTo>
                    <a:pt x="6938" y="1763"/>
                    <a:pt x="6938" y="1763"/>
                    <a:pt x="6938" y="1763"/>
                  </a:cubicBezTo>
                  <a:cubicBezTo>
                    <a:pt x="6967" y="1737"/>
                    <a:pt x="6979" y="1725"/>
                    <a:pt x="7025" y="1725"/>
                  </a:cubicBezTo>
                  <a:cubicBezTo>
                    <a:pt x="7124" y="1725"/>
                    <a:pt x="7209" y="1790"/>
                    <a:pt x="7354" y="1790"/>
                  </a:cubicBezTo>
                  <a:cubicBezTo>
                    <a:pt x="7570" y="1790"/>
                    <a:pt x="7720" y="1664"/>
                    <a:pt x="7720" y="1446"/>
                  </a:cubicBezTo>
                  <a:close/>
                  <a:moveTo>
                    <a:pt x="2703" y="1584"/>
                  </a:moveTo>
                  <a:cubicBezTo>
                    <a:pt x="2442" y="1584"/>
                    <a:pt x="2282" y="1383"/>
                    <a:pt x="2282" y="1129"/>
                  </a:cubicBezTo>
                  <a:cubicBezTo>
                    <a:pt x="2282" y="860"/>
                    <a:pt x="2391" y="683"/>
                    <a:pt x="2618" y="683"/>
                  </a:cubicBezTo>
                  <a:cubicBezTo>
                    <a:pt x="2815" y="683"/>
                    <a:pt x="2844" y="840"/>
                    <a:pt x="2812" y="1017"/>
                  </a:cubicBezTo>
                  <a:cubicBezTo>
                    <a:pt x="2882" y="1013"/>
                    <a:pt x="2882" y="1013"/>
                    <a:pt x="2882" y="1013"/>
                  </a:cubicBezTo>
                  <a:cubicBezTo>
                    <a:pt x="3049" y="753"/>
                    <a:pt x="3049" y="753"/>
                    <a:pt x="3049" y="753"/>
                  </a:cubicBezTo>
                  <a:cubicBezTo>
                    <a:pt x="2945" y="649"/>
                    <a:pt x="2824" y="596"/>
                    <a:pt x="2645" y="596"/>
                  </a:cubicBezTo>
                  <a:cubicBezTo>
                    <a:pt x="2345" y="596"/>
                    <a:pt x="2100" y="833"/>
                    <a:pt x="2100" y="1201"/>
                  </a:cubicBezTo>
                  <a:cubicBezTo>
                    <a:pt x="2100" y="1526"/>
                    <a:pt x="2306" y="1792"/>
                    <a:pt x="2623" y="1792"/>
                  </a:cubicBezTo>
                  <a:cubicBezTo>
                    <a:pt x="2909" y="1792"/>
                    <a:pt x="3061" y="1635"/>
                    <a:pt x="3136" y="1386"/>
                  </a:cubicBezTo>
                  <a:cubicBezTo>
                    <a:pt x="3066" y="1386"/>
                    <a:pt x="3066" y="1386"/>
                    <a:pt x="3066" y="1386"/>
                  </a:cubicBezTo>
                  <a:cubicBezTo>
                    <a:pt x="2986" y="1519"/>
                    <a:pt x="2902" y="1584"/>
                    <a:pt x="2703" y="1584"/>
                  </a:cubicBezTo>
                  <a:close/>
                  <a:moveTo>
                    <a:pt x="1053" y="1322"/>
                  </a:moveTo>
                  <a:cubicBezTo>
                    <a:pt x="1041" y="1322"/>
                    <a:pt x="1041" y="1322"/>
                    <a:pt x="1041" y="1322"/>
                  </a:cubicBezTo>
                  <a:cubicBezTo>
                    <a:pt x="511" y="0"/>
                    <a:pt x="511" y="0"/>
                    <a:pt x="511" y="0"/>
                  </a:cubicBezTo>
                  <a:cubicBezTo>
                    <a:pt x="0" y="0"/>
                    <a:pt x="0" y="0"/>
                    <a:pt x="0" y="0"/>
                  </a:cubicBezTo>
                  <a:cubicBezTo>
                    <a:pt x="0" y="88"/>
                    <a:pt x="0" y="88"/>
                    <a:pt x="0" y="88"/>
                  </a:cubicBezTo>
                  <a:cubicBezTo>
                    <a:pt x="87" y="88"/>
                    <a:pt x="87" y="88"/>
                    <a:pt x="87" y="88"/>
                  </a:cubicBezTo>
                  <a:cubicBezTo>
                    <a:pt x="121" y="88"/>
                    <a:pt x="223" y="184"/>
                    <a:pt x="223" y="221"/>
                  </a:cubicBezTo>
                  <a:cubicBezTo>
                    <a:pt x="223" y="1543"/>
                    <a:pt x="223" y="1543"/>
                    <a:pt x="223" y="1543"/>
                  </a:cubicBezTo>
                  <a:cubicBezTo>
                    <a:pt x="223" y="1579"/>
                    <a:pt x="121" y="1676"/>
                    <a:pt x="87" y="1676"/>
                  </a:cubicBezTo>
                  <a:cubicBezTo>
                    <a:pt x="0" y="1676"/>
                    <a:pt x="0" y="1676"/>
                    <a:pt x="0" y="1676"/>
                  </a:cubicBezTo>
                  <a:cubicBezTo>
                    <a:pt x="0" y="1763"/>
                    <a:pt x="0" y="1763"/>
                    <a:pt x="0" y="1763"/>
                  </a:cubicBezTo>
                  <a:cubicBezTo>
                    <a:pt x="549" y="1763"/>
                    <a:pt x="549" y="1763"/>
                    <a:pt x="549" y="1763"/>
                  </a:cubicBezTo>
                  <a:cubicBezTo>
                    <a:pt x="549" y="1676"/>
                    <a:pt x="549" y="1676"/>
                    <a:pt x="549" y="1676"/>
                  </a:cubicBezTo>
                  <a:cubicBezTo>
                    <a:pt x="462" y="1676"/>
                    <a:pt x="462" y="1676"/>
                    <a:pt x="462" y="1676"/>
                  </a:cubicBezTo>
                  <a:cubicBezTo>
                    <a:pt x="428" y="1676"/>
                    <a:pt x="327" y="1579"/>
                    <a:pt x="327" y="1543"/>
                  </a:cubicBezTo>
                  <a:cubicBezTo>
                    <a:pt x="327" y="233"/>
                    <a:pt x="327" y="233"/>
                    <a:pt x="327" y="233"/>
                  </a:cubicBezTo>
                  <a:cubicBezTo>
                    <a:pt x="968" y="1794"/>
                    <a:pt x="968" y="1794"/>
                    <a:pt x="968" y="1794"/>
                  </a:cubicBezTo>
                  <a:cubicBezTo>
                    <a:pt x="1609" y="259"/>
                    <a:pt x="1609" y="259"/>
                    <a:pt x="1609" y="259"/>
                  </a:cubicBezTo>
                  <a:cubicBezTo>
                    <a:pt x="1609" y="1543"/>
                    <a:pt x="1609" y="1543"/>
                    <a:pt x="1609" y="1543"/>
                  </a:cubicBezTo>
                  <a:cubicBezTo>
                    <a:pt x="1609" y="1579"/>
                    <a:pt x="1507" y="1676"/>
                    <a:pt x="1473" y="1676"/>
                  </a:cubicBezTo>
                  <a:cubicBezTo>
                    <a:pt x="1386" y="1676"/>
                    <a:pt x="1386" y="1676"/>
                    <a:pt x="1386" y="1676"/>
                  </a:cubicBezTo>
                  <a:cubicBezTo>
                    <a:pt x="1386" y="1763"/>
                    <a:pt x="1386" y="1763"/>
                    <a:pt x="1386" y="1763"/>
                  </a:cubicBezTo>
                  <a:cubicBezTo>
                    <a:pt x="2069" y="1763"/>
                    <a:pt x="2069" y="1763"/>
                    <a:pt x="2069" y="1763"/>
                  </a:cubicBezTo>
                  <a:cubicBezTo>
                    <a:pt x="2069" y="1676"/>
                    <a:pt x="2069" y="1676"/>
                    <a:pt x="2069" y="1676"/>
                  </a:cubicBezTo>
                  <a:cubicBezTo>
                    <a:pt x="1983" y="1676"/>
                    <a:pt x="1983" y="1676"/>
                    <a:pt x="1983" y="1676"/>
                  </a:cubicBezTo>
                  <a:cubicBezTo>
                    <a:pt x="1949" y="1676"/>
                    <a:pt x="1848" y="1579"/>
                    <a:pt x="1848" y="1543"/>
                  </a:cubicBezTo>
                  <a:cubicBezTo>
                    <a:pt x="1848" y="221"/>
                    <a:pt x="1848" y="221"/>
                    <a:pt x="1848" y="221"/>
                  </a:cubicBezTo>
                  <a:cubicBezTo>
                    <a:pt x="1848" y="184"/>
                    <a:pt x="1949" y="88"/>
                    <a:pt x="1983" y="88"/>
                  </a:cubicBezTo>
                  <a:cubicBezTo>
                    <a:pt x="2070" y="88"/>
                    <a:pt x="2070" y="88"/>
                    <a:pt x="2070" y="88"/>
                  </a:cubicBezTo>
                  <a:cubicBezTo>
                    <a:pt x="2070" y="0"/>
                    <a:pt x="2070" y="0"/>
                    <a:pt x="2070" y="0"/>
                  </a:cubicBezTo>
                  <a:cubicBezTo>
                    <a:pt x="1610" y="0"/>
                    <a:pt x="1610" y="0"/>
                    <a:pt x="1610" y="0"/>
                  </a:cubicBezTo>
                  <a:lnTo>
                    <a:pt x="1053" y="1322"/>
                  </a:lnTo>
                  <a:close/>
                </a:path>
              </a:pathLst>
            </a:custGeom>
            <a:solidFill>
              <a:srgbClr val="051C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ndParaRPr>
            </a:p>
          </p:txBody>
        </p:sp>
      </p:grpSp>
    </p:spTree>
    <p:extLst>
      <p:ext uri="{BB962C8B-B14F-4D97-AF65-F5344CB8AC3E}">
        <p14:creationId xmlns:p14="http://schemas.microsoft.com/office/powerpoint/2010/main" val="26885933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rast 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D01440F-CB45-4B1E-BF2B-97953CB35508}"/>
              </a:ext>
            </a:extLst>
          </p:cNvPr>
          <p:cNvGraphicFramePr>
            <a:graphicFrameLocks noChangeAspect="1"/>
          </p:cNvGraphicFramePr>
          <p:nvPr userDrawn="1">
            <p:custDataLst>
              <p:tags r:id="rId1"/>
            </p:custDataLst>
            <p:extLst>
              <p:ext uri="{D42A27DB-BD31-4B8C-83A1-F6EECF244321}">
                <p14:modId xmlns:p14="http://schemas.microsoft.com/office/powerpoint/2010/main" val="35308568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6D01440F-CB45-4B1E-BF2B-97953CB35508}"/>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95EE31F-4647-48C1-8F33-15A7FC3D359F}"/>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15" name="Slide Number">
            <a:extLst>
              <a:ext uri="{FF2B5EF4-FFF2-40B4-BE49-F238E27FC236}">
                <a16:creationId xmlns:a16="http://schemas.microsoft.com/office/drawing/2014/main" id="{E4920261-0593-4AC5-992E-73B8CB0A1C71}"/>
              </a:ext>
            </a:extLst>
          </p:cNvPr>
          <p:cNvSpPr>
            <a:spLocks noChangeArrowheads="1"/>
          </p:cNvSpPr>
          <p:nvPr userDrawn="1">
            <p:custDataLst>
              <p:tags r:id="rId3"/>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9" name="5. Source" hidden="1">
            <a:extLst>
              <a:ext uri="{FF2B5EF4-FFF2-40B4-BE49-F238E27FC236}">
                <a16:creationId xmlns:a16="http://schemas.microsoft.com/office/drawing/2014/main" id="{0CC39C66-1ED1-4BBF-87FB-6C74C9A461BE}"/>
              </a:ext>
            </a:extLst>
          </p:cNvPr>
          <p:cNvSpPr txBox="1"/>
          <p:nvPr userDrawn="1">
            <p:custDataLst>
              <p:tags r:id="rId4"/>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2" name="2. Slide Title">
            <a:extLst>
              <a:ext uri="{FF2B5EF4-FFF2-40B4-BE49-F238E27FC236}">
                <a16:creationId xmlns:a16="http://schemas.microsoft.com/office/drawing/2014/main" id="{0BDEB94E-58BF-43E2-8FF2-DCDA24AD4E9D}"/>
              </a:ext>
            </a:extLst>
          </p:cNvPr>
          <p:cNvSpPr>
            <a:spLocks noGrp="1"/>
          </p:cNvSpPr>
          <p:nvPr>
            <p:ph type="title"/>
            <p:custDataLst>
              <p:tags r:id="rId5"/>
            </p:custDataLst>
          </p:nvPr>
        </p:nvSpPr>
        <p:spPr>
          <a:xfrm>
            <a:off x="554736" y="182372"/>
            <a:ext cx="11082528" cy="731520"/>
          </a:xfrm>
        </p:spPr>
        <p:txBody>
          <a:bodyPr/>
          <a:lstStyle/>
          <a:p>
            <a:r>
              <a:rPr lang="en-US"/>
              <a:t>Click to edit Master title style</a:t>
            </a:r>
          </a:p>
        </p:txBody>
      </p:sp>
      <p:sp>
        <p:nvSpPr>
          <p:cNvPr id="14" name="3. Subtitle">
            <a:extLst>
              <a:ext uri="{FF2B5EF4-FFF2-40B4-BE49-F238E27FC236}">
                <a16:creationId xmlns:a16="http://schemas.microsoft.com/office/drawing/2014/main" id="{A865C2CC-D12C-4517-9906-7CCD161322EB}"/>
              </a:ext>
            </a:extLst>
          </p:cNvPr>
          <p:cNvSpPr>
            <a:spLocks noGrp="1"/>
          </p:cNvSpPr>
          <p:nvPr>
            <p:ph type="subTitle" idx="1"/>
            <p:custDataLst>
              <p:tags r:id="rId6"/>
            </p:custDataLst>
          </p:nvPr>
        </p:nvSpPr>
        <p:spPr>
          <a:xfrm>
            <a:off x="554736" y="903861"/>
            <a:ext cx="11082528" cy="276999"/>
          </a:xfrm>
        </p:spPr>
        <p:txBody>
          <a:bodyPr anchor="ctr" anchorCtr="0"/>
          <a:lstStyle/>
          <a:p>
            <a:r>
              <a:rPr lang="en-US" sz="1600"/>
              <a:t>Click to edit Master subtitle style</a:t>
            </a:r>
          </a:p>
        </p:txBody>
      </p:sp>
      <p:sp>
        <p:nvSpPr>
          <p:cNvPr id="17" name="1. On-page tracker">
            <a:extLst>
              <a:ext uri="{FF2B5EF4-FFF2-40B4-BE49-F238E27FC236}">
                <a16:creationId xmlns:a16="http://schemas.microsoft.com/office/drawing/2014/main" id="{FE52895E-A8CE-4207-AC48-2296C3D01401}"/>
              </a:ext>
            </a:extLst>
          </p:cNvPr>
          <p:cNvSpPr>
            <a:spLocks noGrp="1"/>
          </p:cNvSpPr>
          <p:nvPr>
            <p:ph type="body" sz="quarter" idx="17" hasCustomPrompt="1"/>
            <p:custDataLst>
              <p:tags r:id="rId7"/>
            </p:custDataLst>
          </p:nvPr>
        </p:nvSpPr>
        <p:spPr>
          <a:xfrm>
            <a:off x="7159752"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38545150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rast Top Left">
    <p:spTree>
      <p:nvGrpSpPr>
        <p:cNvPr id="1" name=""/>
        <p:cNvGrpSpPr/>
        <p:nvPr/>
      </p:nvGrpSpPr>
      <p:grpSpPr>
        <a:xfrm>
          <a:off x="0" y="0"/>
          <a:ext cx="0" cy="0"/>
          <a:chOff x="0" y="0"/>
          <a:chExt cx="0" cy="0"/>
        </a:xfrm>
      </p:grpSpPr>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1"/>
            </p:custDataLst>
          </p:nvPr>
        </p:nvSpPr>
        <p:spPr>
          <a:xfrm>
            <a:off x="554736" y="1706563"/>
            <a:ext cx="3813048" cy="861774"/>
          </a:xfrm>
          <a:prstGeom prst="rect">
            <a:avLst/>
          </a:prstGeom>
        </p:spPr>
        <p:txBody>
          <a:bodyPr anchor="t">
            <a:noAutofit/>
          </a:bodyPr>
          <a:lstStyle>
            <a:lvl1pPr>
              <a:defRPr>
                <a:ln w="6350" cap="flat">
                  <a:noFill/>
                  <a:miter lim="800000"/>
                </a:ln>
              </a:defRPr>
            </a:lvl1pPr>
          </a:lstStyle>
          <a:p>
            <a:r>
              <a:rPr lang="en-US"/>
              <a:t>Click to edit Master title style</a:t>
            </a:r>
          </a:p>
        </p:txBody>
      </p:sp>
      <p:sp>
        <p:nvSpPr>
          <p:cNvPr id="4" name="Slide Number">
            <a:extLst>
              <a:ext uri="{FF2B5EF4-FFF2-40B4-BE49-F238E27FC236}">
                <a16:creationId xmlns:a16="http://schemas.microsoft.com/office/drawing/2014/main" id="{E74A6D15-9D93-480F-A207-CA245151AE26}"/>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33F722E2-991C-4728-97C9-8D281DB3C594}"/>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8" name="1. On-page tracker">
            <a:extLst>
              <a:ext uri="{FF2B5EF4-FFF2-40B4-BE49-F238E27FC236}">
                <a16:creationId xmlns:a16="http://schemas.microsoft.com/office/drawing/2014/main" id="{86FA29AF-027A-4D55-B276-E2DD256DB988}"/>
              </a:ext>
            </a:extLst>
          </p:cNvPr>
          <p:cNvSpPr>
            <a:spLocks noGrp="1"/>
          </p:cNvSpPr>
          <p:nvPr>
            <p:ph type="body" sz="quarter" idx="17" hasCustomPrompt="1"/>
            <p:custDataLst>
              <p:tags r:id="rId4"/>
            </p:custDataLst>
          </p:nvPr>
        </p:nvSpPr>
        <p:spPr>
          <a:xfrm>
            <a:off x="7159752"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921966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rast Mid Left">
    <p:spTree>
      <p:nvGrpSpPr>
        <p:cNvPr id="1" name=""/>
        <p:cNvGrpSpPr/>
        <p:nvPr/>
      </p:nvGrpSpPr>
      <p:grpSpPr>
        <a:xfrm>
          <a:off x="0" y="0"/>
          <a:ext cx="0" cy="0"/>
          <a:chOff x="0" y="0"/>
          <a:chExt cx="0" cy="0"/>
        </a:xfrm>
      </p:grpSpPr>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1"/>
            </p:custDataLst>
          </p:nvPr>
        </p:nvSpPr>
        <p:spPr>
          <a:xfrm>
            <a:off x="554736" y="3044280"/>
            <a:ext cx="5065776" cy="769441"/>
          </a:xfrm>
          <a:prstGeom prst="rect">
            <a:avLst/>
          </a:prstGeom>
        </p:spPr>
        <p:txBody>
          <a:bodyPr rIns="365760" anchor="ctr">
            <a:noAutofit/>
          </a:bodyPr>
          <a:lstStyle>
            <a:lvl1pPr>
              <a:defRPr>
                <a:ln w="6350" cap="flat">
                  <a:noFill/>
                  <a:miter lim="800000"/>
                </a:ln>
              </a:defRPr>
            </a:lvl1pPr>
          </a:lstStyle>
          <a:p>
            <a:r>
              <a:rPr lang="en-US"/>
              <a:t>Click to edit Master title style</a:t>
            </a:r>
          </a:p>
        </p:txBody>
      </p:sp>
      <p:sp>
        <p:nvSpPr>
          <p:cNvPr id="9" name="Slide Number">
            <a:extLst>
              <a:ext uri="{FF2B5EF4-FFF2-40B4-BE49-F238E27FC236}">
                <a16:creationId xmlns:a16="http://schemas.microsoft.com/office/drawing/2014/main" id="{8CFBA6B2-A084-4532-80C0-2629A5553A76}"/>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677DA9EB-F148-4622-AB71-9F38D348578D}"/>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8" name="1. On-page tracker">
            <a:extLst>
              <a:ext uri="{FF2B5EF4-FFF2-40B4-BE49-F238E27FC236}">
                <a16:creationId xmlns:a16="http://schemas.microsoft.com/office/drawing/2014/main" id="{93728AF3-A71A-4C7A-97DE-605BB9E1802D}"/>
              </a:ext>
            </a:extLst>
          </p:cNvPr>
          <p:cNvSpPr>
            <a:spLocks noGrp="1"/>
          </p:cNvSpPr>
          <p:nvPr>
            <p:ph type="body" sz="quarter" idx="17" hasCustomPrompt="1"/>
            <p:custDataLst>
              <p:tags r:id="rId4"/>
            </p:custDataLst>
          </p:nvPr>
        </p:nvSpPr>
        <p:spPr>
          <a:xfrm>
            <a:off x="7159752"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35282945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rast 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0A466E0-AD73-4F3A-9B78-5C1BB1238B16}"/>
              </a:ext>
            </a:extLst>
          </p:cNvPr>
          <p:cNvGraphicFramePr>
            <a:graphicFrameLocks noChangeAspect="1"/>
          </p:cNvGraphicFramePr>
          <p:nvPr userDrawn="1">
            <p:custDataLst>
              <p:tags r:id="rId1"/>
            </p:custDataLst>
            <p:extLst>
              <p:ext uri="{D42A27DB-BD31-4B8C-83A1-F6EECF244321}">
                <p14:modId xmlns:p14="http://schemas.microsoft.com/office/powerpoint/2010/main" val="18142986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73" imgH="476" progId="TCLayout.ActiveDocument.1">
                  <p:embed/>
                </p:oleObj>
              </mc:Choice>
              <mc:Fallback>
                <p:oleObj name="think-cell Slide" r:id="rId8" imgW="473" imgH="476" progId="TCLayout.ActiveDocument.1">
                  <p:embed/>
                  <p:pic>
                    <p:nvPicPr>
                      <p:cNvPr id="3" name="Object 2" hidden="1">
                        <a:extLst>
                          <a:ext uri="{FF2B5EF4-FFF2-40B4-BE49-F238E27FC236}">
                            <a16:creationId xmlns:a16="http://schemas.microsoft.com/office/drawing/2014/main" id="{70A466E0-AD73-4F3A-9B78-5C1BB1238B16}"/>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52DFA4F-F49F-468D-B19A-F0D9ACACF902}"/>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7" name="2. Slide Title">
            <a:extLst>
              <a:ext uri="{FF2B5EF4-FFF2-40B4-BE49-F238E27FC236}">
                <a16:creationId xmlns:a16="http://schemas.microsoft.com/office/drawing/2014/main" id="{E222DC4C-FD9F-4495-B0EA-3E6F1E35596A}"/>
              </a:ext>
            </a:extLst>
          </p:cNvPr>
          <p:cNvSpPr>
            <a:spLocks noGrp="1"/>
          </p:cNvSpPr>
          <p:nvPr>
            <p:ph type="title"/>
            <p:custDataLst>
              <p:tags r:id="rId3"/>
            </p:custDataLst>
          </p:nvPr>
        </p:nvSpPr>
        <p:spPr>
          <a:xfrm>
            <a:off x="554736" y="4580468"/>
            <a:ext cx="11082528" cy="677108"/>
          </a:xfrm>
        </p:spPr>
        <p:txBody>
          <a:bodyPr anchor="b">
            <a:noAutofit/>
          </a:bodyPr>
          <a:lstStyle>
            <a:lvl1pPr>
              <a:lnSpc>
                <a:spcPct val="93000"/>
              </a:lnSpc>
              <a:defRPr sz="4400"/>
            </a:lvl1pPr>
          </a:lstStyle>
          <a:p>
            <a:r>
              <a:rPr lang="en-US"/>
              <a:t>Click to edit Master title style</a:t>
            </a:r>
          </a:p>
        </p:txBody>
      </p:sp>
      <p:sp>
        <p:nvSpPr>
          <p:cNvPr id="8" name="Slide Number">
            <a:extLst>
              <a:ext uri="{FF2B5EF4-FFF2-40B4-BE49-F238E27FC236}">
                <a16:creationId xmlns:a16="http://schemas.microsoft.com/office/drawing/2014/main" id="{9AC4B822-CA6B-4F05-8715-F74C6D5D34B1}"/>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4376B40D-309A-4442-81B2-638CDEBB2F76}"/>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9" name="1. On-page tracker">
            <a:extLst>
              <a:ext uri="{FF2B5EF4-FFF2-40B4-BE49-F238E27FC236}">
                <a16:creationId xmlns:a16="http://schemas.microsoft.com/office/drawing/2014/main" id="{54D7CBA4-82F6-465D-A903-99498223AB1A}"/>
              </a:ext>
            </a:extLst>
          </p:cNvPr>
          <p:cNvSpPr>
            <a:spLocks noGrp="1"/>
          </p:cNvSpPr>
          <p:nvPr>
            <p:ph type="body" sz="quarter" idx="17" hasCustomPrompt="1"/>
            <p:custDataLst>
              <p:tags r:id="rId6"/>
            </p:custDataLst>
          </p:nvPr>
        </p:nvSpPr>
        <p:spPr>
          <a:xfrm>
            <a:off x="7159752"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3775015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9274284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F741700-5035-4E61-A4AC-1B3C7AE220D5}"/>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182372"/>
            <a:ext cx="11082528" cy="731520"/>
          </a:xfrm>
        </p:spPr>
        <p:txBody>
          <a:bodyPr/>
          <a:lstStyle/>
          <a:p>
            <a:r>
              <a:rPr lang="en-US"/>
              <a:t>Click to edit Master 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A8BAFD1A-3C11-49E6-B76E-5166760AF118}"/>
              </a:ext>
            </a:extLst>
          </p:cNvPr>
          <p:cNvSpPr>
            <a:spLocks noGrp="1"/>
          </p:cNvSpPr>
          <p:nvPr>
            <p:ph type="body" sz="quarter" idx="17" hasCustomPrompt="1"/>
            <p:custDataLst>
              <p:tags r:id="rId6"/>
            </p:custDataLst>
          </p:nvPr>
        </p:nvSpPr>
        <p:spPr>
          <a:xfrm>
            <a:off x="7159752" y="78768"/>
            <a:ext cx="4480560" cy="123111"/>
          </a:xfrm>
        </p:spPr>
        <p:txBody>
          <a:bodyPr anchor="ctr" anchorCtr="0">
            <a:spAutoFit/>
          </a:bodyPr>
          <a:lstStyle>
            <a:lvl1pPr algn="r">
              <a:defRPr sz="800">
                <a:latin typeface="+mn-lt"/>
              </a:defRPr>
            </a:lvl1pPr>
          </a:lstStyle>
          <a:p>
            <a:pPr lvl="0"/>
            <a:r>
              <a:rPr lang="en-US"/>
              <a:t>Chapter › Topic</a:t>
            </a:r>
          </a:p>
        </p:txBody>
      </p:sp>
      <p:sp>
        <p:nvSpPr>
          <p:cNvPr id="12" name="3. Subtitle">
            <a:extLst>
              <a:ext uri="{FF2B5EF4-FFF2-40B4-BE49-F238E27FC236}">
                <a16:creationId xmlns:a16="http://schemas.microsoft.com/office/drawing/2014/main" id="{1EE9FF4B-7331-4DE1-A594-C0C335ED5BE5}"/>
              </a:ext>
            </a:extLst>
          </p:cNvPr>
          <p:cNvSpPr>
            <a:spLocks noGrp="1"/>
          </p:cNvSpPr>
          <p:nvPr>
            <p:ph type="subTitle" idx="1"/>
            <p:custDataLst>
              <p:tags r:id="rId7"/>
            </p:custDataLst>
          </p:nvPr>
        </p:nvSpPr>
        <p:spPr>
          <a:xfrm>
            <a:off x="554736" y="903861"/>
            <a:ext cx="11082528" cy="276999"/>
          </a:xfrm>
        </p:spPr>
        <p:txBody>
          <a:bodyPr anchor="ctr" anchorCtr="0"/>
          <a:lstStyle/>
          <a:p>
            <a:r>
              <a:rPr lang="en-US" sz="1600"/>
              <a:t>Click to edit Master subtitle style</a:t>
            </a:r>
          </a:p>
        </p:txBody>
      </p:sp>
    </p:spTree>
    <p:extLst>
      <p:ext uri="{BB962C8B-B14F-4D97-AF65-F5344CB8AC3E}">
        <p14:creationId xmlns:p14="http://schemas.microsoft.com/office/powerpoint/2010/main" val="1608224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rast 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65A42E5-8A95-48CC-91A7-EC09BEF8D283}"/>
              </a:ext>
            </a:extLst>
          </p:cNvPr>
          <p:cNvGraphicFramePr>
            <a:graphicFrameLocks noChangeAspect="1"/>
          </p:cNvGraphicFramePr>
          <p:nvPr userDrawn="1">
            <p:custDataLst>
              <p:tags r:id="rId1"/>
            </p:custDataLst>
            <p:extLst>
              <p:ext uri="{D42A27DB-BD31-4B8C-83A1-F6EECF244321}">
                <p14:modId xmlns:p14="http://schemas.microsoft.com/office/powerpoint/2010/main" val="41813966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73" imgH="476" progId="TCLayout.ActiveDocument.1">
                  <p:embed/>
                </p:oleObj>
              </mc:Choice>
              <mc:Fallback>
                <p:oleObj name="think-cell Slide" r:id="rId9" imgW="473" imgH="476" progId="TCLayout.ActiveDocument.1">
                  <p:embed/>
                  <p:pic>
                    <p:nvPicPr>
                      <p:cNvPr id="3" name="Object 2" hidden="1">
                        <a:extLst>
                          <a:ext uri="{FF2B5EF4-FFF2-40B4-BE49-F238E27FC236}">
                            <a16:creationId xmlns:a16="http://schemas.microsoft.com/office/drawing/2014/main" id="{965A42E5-8A95-48CC-91A7-EC09BEF8D2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96343A1-B4C8-41A2-9540-F666771DD092}"/>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7" name="2. Slide Title">
            <a:extLst>
              <a:ext uri="{FF2B5EF4-FFF2-40B4-BE49-F238E27FC236}">
                <a16:creationId xmlns:a16="http://schemas.microsoft.com/office/drawing/2014/main" id="{FB296734-15F7-4BDF-BF7F-AD560B3E09D7}"/>
              </a:ext>
            </a:extLst>
          </p:cNvPr>
          <p:cNvSpPr>
            <a:spLocks noGrp="1"/>
          </p:cNvSpPr>
          <p:nvPr>
            <p:ph type="title" hasCustomPrompt="1"/>
            <p:custDataLst>
              <p:tags r:id="rId3"/>
            </p:custDataLst>
          </p:nvPr>
        </p:nvSpPr>
        <p:spPr>
          <a:xfrm>
            <a:off x="1505712" y="3592841"/>
            <a:ext cx="9180576" cy="486608"/>
          </a:xfrm>
          <a:prstGeom prst="rect">
            <a:avLst/>
          </a:prstGeom>
        </p:spPr>
        <p:txBody>
          <a:bodyPr>
            <a:spAutoFit/>
          </a:bodyPr>
          <a:lstStyle>
            <a:lvl1pPr>
              <a:lnSpc>
                <a:spcPct val="93000"/>
              </a:lnSpc>
              <a:defRPr sz="3400"/>
            </a:lvl1pPr>
          </a:lstStyle>
          <a:p>
            <a:r>
              <a:rPr lang="en-US"/>
              <a:t>“Click to add quote</a:t>
            </a:r>
          </a:p>
        </p:txBody>
      </p:sp>
      <p:sp>
        <p:nvSpPr>
          <p:cNvPr id="9" name="3. Subtitle">
            <a:extLst>
              <a:ext uri="{FF2B5EF4-FFF2-40B4-BE49-F238E27FC236}">
                <a16:creationId xmlns:a16="http://schemas.microsoft.com/office/drawing/2014/main" id="{F91EA195-0A6B-4141-BE0A-C29B8632D98B}"/>
              </a:ext>
            </a:extLst>
          </p:cNvPr>
          <p:cNvSpPr>
            <a:spLocks noGrp="1"/>
          </p:cNvSpPr>
          <p:nvPr>
            <p:ph type="subTitle" idx="1" hasCustomPrompt="1"/>
            <p:custDataLst>
              <p:tags r:id="rId4"/>
            </p:custDataLst>
          </p:nvPr>
        </p:nvSpPr>
        <p:spPr>
          <a:xfrm>
            <a:off x="1505712" y="4284630"/>
            <a:ext cx="9180576" cy="276999"/>
          </a:xfrm>
        </p:spPr>
        <p:txBody>
          <a:bodyPr wrap="square">
            <a:no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8" name="Slide Number">
            <a:extLst>
              <a:ext uri="{FF2B5EF4-FFF2-40B4-BE49-F238E27FC236}">
                <a16:creationId xmlns:a16="http://schemas.microsoft.com/office/drawing/2014/main" id="{9A085514-D1F6-4D77-A23F-C5C66C21AB2E}"/>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C5FBD0AF-1EDD-41EB-9A6E-173435ADFFE5}"/>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3" name="1. On-page tracker">
            <a:extLst>
              <a:ext uri="{FF2B5EF4-FFF2-40B4-BE49-F238E27FC236}">
                <a16:creationId xmlns:a16="http://schemas.microsoft.com/office/drawing/2014/main" id="{F4C99502-105F-4A25-9FB4-3478945E9EF7}"/>
              </a:ext>
            </a:extLst>
          </p:cNvPr>
          <p:cNvSpPr>
            <a:spLocks noGrp="1"/>
          </p:cNvSpPr>
          <p:nvPr>
            <p:ph type="body" sz="quarter" idx="17" hasCustomPrompt="1"/>
            <p:custDataLst>
              <p:tags r:id="rId7"/>
            </p:custDataLst>
          </p:nvPr>
        </p:nvSpPr>
        <p:spPr>
          <a:xfrm>
            <a:off x="7159752"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23126788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ntrast 1/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3A3BA4A-22A3-4843-892F-E42C155B4288}"/>
              </a:ext>
            </a:extLst>
          </p:cNvPr>
          <p:cNvGraphicFramePr>
            <a:graphicFrameLocks noChangeAspect="1"/>
          </p:cNvGraphicFramePr>
          <p:nvPr userDrawn="1">
            <p:custDataLst>
              <p:tags r:id="rId1"/>
            </p:custDataLst>
            <p:extLst>
              <p:ext uri="{D42A27DB-BD31-4B8C-83A1-F6EECF244321}">
                <p14:modId xmlns:p14="http://schemas.microsoft.com/office/powerpoint/2010/main" val="6065062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C3A3BA4A-22A3-4843-892F-E42C155B4288}"/>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BF2AED7-361B-4221-9AF6-77A108DA0C2B}"/>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chemeClr val="bg2"/>
              </a:solidFill>
              <a:latin typeface="Arial" panose="020B0604020202020204" pitchFamily="34" charset="0"/>
            </a:endParaRPr>
          </a:p>
        </p:txBody>
      </p:sp>
      <p:sp>
        <p:nvSpPr>
          <p:cNvPr id="16" name="SlideLogoText">
            <a:extLst>
              <a:ext uri="{FF2B5EF4-FFF2-40B4-BE49-F238E27FC236}">
                <a16:creationId xmlns:a16="http://schemas.microsoft.com/office/drawing/2014/main" id="{7D03BAA3-96F1-4B7C-895E-B9B8CFDDA50B}"/>
              </a:ext>
            </a:extLst>
          </p:cNvPr>
          <p:cNvSpPr txBox="1"/>
          <p:nvPr userDrawn="1">
            <p:custDataLst>
              <p:tags r:id="rId4"/>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7C125983-42A9-42F7-AA00-F56CD87B285E}"/>
              </a:ext>
            </a:extLst>
          </p:cNvPr>
          <p:cNvSpPr>
            <a:spLocks noGrp="1"/>
          </p:cNvSpPr>
          <p:nvPr>
            <p:ph type="title"/>
            <p:custDataLst>
              <p:tags r:id="rId6"/>
            </p:custDataLst>
          </p:nvPr>
        </p:nvSpPr>
        <p:spPr>
          <a:xfrm>
            <a:off x="554736" y="2744369"/>
            <a:ext cx="2514600" cy="769441"/>
          </a:xfrm>
        </p:spPr>
        <p:txBody>
          <a:bodyPr vert="horz" anchor="b">
            <a:noAutofit/>
          </a:bodyPr>
          <a:lstStyle>
            <a:lvl1pPr>
              <a:defRPr>
                <a:solidFill>
                  <a:schemeClr val="bg2"/>
                </a:solidFill>
              </a:defRPr>
            </a:lvl1pPr>
          </a:lstStyle>
          <a:p>
            <a:r>
              <a:rPr lang="en-US"/>
              <a:t>Click to edit Master title</a:t>
            </a:r>
          </a:p>
        </p:txBody>
      </p:sp>
      <p:sp>
        <p:nvSpPr>
          <p:cNvPr id="20" name="3. Subtitle">
            <a:extLst>
              <a:ext uri="{FF2B5EF4-FFF2-40B4-BE49-F238E27FC236}">
                <a16:creationId xmlns:a16="http://schemas.microsoft.com/office/drawing/2014/main" id="{9D41FF9F-DFB7-4DFF-B338-08A2CA649393}"/>
              </a:ext>
            </a:extLst>
          </p:cNvPr>
          <p:cNvSpPr>
            <a:spLocks noGrp="1"/>
          </p:cNvSpPr>
          <p:nvPr>
            <p:ph type="subTitle" idx="1"/>
            <p:custDataLst>
              <p:tags r:id="rId7"/>
            </p:custDataLst>
          </p:nvPr>
        </p:nvSpPr>
        <p:spPr>
          <a:xfrm>
            <a:off x="554736" y="3659644"/>
            <a:ext cx="2514600" cy="492443"/>
          </a:xfrm>
        </p:spPr>
        <p:txBody>
          <a:bodyPr wrap="square">
            <a:spAutoFit/>
          </a:bodyPr>
          <a:lstStyle>
            <a:lvl1pPr marL="0" indent="0" algn="l">
              <a:buNone/>
              <a:defRPr sz="1600" b="0">
                <a:solidFill>
                  <a:schemeClr val="bg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064AC035-5239-45FF-8383-33CBCD30D33E}"/>
              </a:ext>
            </a:extLst>
          </p:cNvPr>
          <p:cNvSpPr txBox="1"/>
          <p:nvPr userDrawn="1">
            <p:custDataLst>
              <p:tags r:id="rId8"/>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solidFill>
                  <a:schemeClr val="bg2"/>
                </a:solidFill>
              </a:rPr>
              <a:t>Source: …</a:t>
            </a:r>
          </a:p>
        </p:txBody>
      </p:sp>
      <p:sp>
        <p:nvSpPr>
          <p:cNvPr id="15" name="1. On-page tracker">
            <a:extLst>
              <a:ext uri="{FF2B5EF4-FFF2-40B4-BE49-F238E27FC236}">
                <a16:creationId xmlns:a16="http://schemas.microsoft.com/office/drawing/2014/main" id="{3DF66089-C2CC-4E6A-A7ED-0B333FCF2C47}"/>
              </a:ext>
            </a:extLst>
          </p:cNvPr>
          <p:cNvSpPr>
            <a:spLocks noGrp="1"/>
          </p:cNvSpPr>
          <p:nvPr>
            <p:ph type="body" sz="quarter" idx="17" hasCustomPrompt="1"/>
            <p:custDataLst>
              <p:tags r:id="rId9"/>
            </p:custDataLst>
          </p:nvPr>
        </p:nvSpPr>
        <p:spPr>
          <a:xfrm>
            <a:off x="7159752"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29896470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ntrast 1/3">
    <p:bg>
      <p:bgPr>
        <a:solidFill>
          <a:schemeClr val="tx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6AD2A36-39D2-411F-97A0-A924098965AA}"/>
              </a:ext>
            </a:extLst>
          </p:cNvPr>
          <p:cNvGraphicFramePr>
            <a:graphicFrameLocks noChangeAspect="1"/>
          </p:cNvGraphicFramePr>
          <p:nvPr userDrawn="1">
            <p:custDataLst>
              <p:tags r:id="rId1"/>
            </p:custDataLst>
            <p:extLst>
              <p:ext uri="{D42A27DB-BD31-4B8C-83A1-F6EECF244321}">
                <p14:modId xmlns:p14="http://schemas.microsoft.com/office/powerpoint/2010/main" val="12571975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4" name="Object 3" hidden="1">
                        <a:extLst>
                          <a:ext uri="{FF2B5EF4-FFF2-40B4-BE49-F238E27FC236}">
                            <a16:creationId xmlns:a16="http://schemas.microsoft.com/office/drawing/2014/main" id="{D6AD2A36-39D2-411F-97A0-A924098965AA}"/>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4E67A342-8C8E-4A76-A2F2-1541645630AD}"/>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chemeClr val="bg2"/>
              </a:solidFill>
              <a:latin typeface="Arial" panose="020B0604020202020204" pitchFamily="34" charset="0"/>
            </a:endParaRPr>
          </a:p>
        </p:txBody>
      </p:sp>
      <p:sp>
        <p:nvSpPr>
          <p:cNvPr id="16" name="SlideLogoText">
            <a:extLst>
              <a:ext uri="{FF2B5EF4-FFF2-40B4-BE49-F238E27FC236}">
                <a16:creationId xmlns:a16="http://schemas.microsoft.com/office/drawing/2014/main" id="{2D4C39DE-34D3-430B-A68C-3662DBF9F427}"/>
              </a:ext>
            </a:extLst>
          </p:cNvPr>
          <p:cNvSpPr txBox="1"/>
          <p:nvPr userDrawn="1">
            <p:custDataLst>
              <p:tags r:id="rId4"/>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20" name="2. Slide Title">
            <a:extLst>
              <a:ext uri="{FF2B5EF4-FFF2-40B4-BE49-F238E27FC236}">
                <a16:creationId xmlns:a16="http://schemas.microsoft.com/office/drawing/2014/main" id="{F2EA5A09-84EC-4368-8C76-0BEA141A4333}"/>
              </a:ext>
            </a:extLst>
          </p:cNvPr>
          <p:cNvSpPr>
            <a:spLocks noGrp="1"/>
          </p:cNvSpPr>
          <p:nvPr>
            <p:ph type="title"/>
            <p:custDataLst>
              <p:tags r:id="rId6"/>
            </p:custDataLst>
          </p:nvPr>
        </p:nvSpPr>
        <p:spPr>
          <a:xfrm>
            <a:off x="554736" y="2744369"/>
            <a:ext cx="3465576" cy="769441"/>
          </a:xfrm>
          <a:prstGeom prst="rect">
            <a:avLst/>
          </a:prstGeom>
        </p:spPr>
        <p:txBody>
          <a:bodyPr vert="horz" wrap="square" anchor="b">
            <a:noAutofit/>
          </a:bodyPr>
          <a:lstStyle>
            <a:lvl1pPr algn="l">
              <a:defRPr>
                <a:solidFill>
                  <a:schemeClr val="bg2"/>
                </a:solidFill>
              </a:defRPr>
            </a:lvl1pPr>
          </a:lstStyle>
          <a:p>
            <a:r>
              <a:rPr lang="en-US"/>
              <a:t>Click to edit Master title style</a:t>
            </a:r>
          </a:p>
        </p:txBody>
      </p:sp>
      <p:sp>
        <p:nvSpPr>
          <p:cNvPr id="21" name="3. Subtitle">
            <a:extLst>
              <a:ext uri="{FF2B5EF4-FFF2-40B4-BE49-F238E27FC236}">
                <a16:creationId xmlns:a16="http://schemas.microsoft.com/office/drawing/2014/main" id="{4BAE0A91-D3D3-4C9A-9F81-3C13D960A341}"/>
              </a:ext>
            </a:extLst>
          </p:cNvPr>
          <p:cNvSpPr>
            <a:spLocks noGrp="1"/>
          </p:cNvSpPr>
          <p:nvPr>
            <p:ph type="subTitle" idx="1"/>
            <p:custDataLst>
              <p:tags r:id="rId7"/>
            </p:custDataLst>
          </p:nvPr>
        </p:nvSpPr>
        <p:spPr>
          <a:xfrm>
            <a:off x="554735" y="3659644"/>
            <a:ext cx="3465575" cy="246221"/>
          </a:xfrm>
        </p:spPr>
        <p:txBody>
          <a:bodyPr wrap="square">
            <a:spAutoFit/>
          </a:bodyPr>
          <a:lstStyle>
            <a:lvl1pPr marL="0" indent="0" algn="l">
              <a:buNone/>
              <a:defRPr sz="1600" b="0">
                <a:solidFill>
                  <a:schemeClr val="bg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5" name="5. Source" hidden="1">
            <a:extLst>
              <a:ext uri="{FF2B5EF4-FFF2-40B4-BE49-F238E27FC236}">
                <a16:creationId xmlns:a16="http://schemas.microsoft.com/office/drawing/2014/main" id="{6BA86AD8-0ECF-4EA8-B346-D8EA2716E80C}"/>
              </a:ext>
            </a:extLst>
          </p:cNvPr>
          <p:cNvSpPr txBox="1"/>
          <p:nvPr userDrawn="1">
            <p:custDataLst>
              <p:tags r:id="rId8"/>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solidFill>
                  <a:schemeClr val="bg2"/>
                </a:solidFill>
              </a:rPr>
              <a:t>Source: …</a:t>
            </a:r>
          </a:p>
        </p:txBody>
      </p:sp>
      <p:sp>
        <p:nvSpPr>
          <p:cNvPr id="19" name="1. On-page tracker">
            <a:extLst>
              <a:ext uri="{FF2B5EF4-FFF2-40B4-BE49-F238E27FC236}">
                <a16:creationId xmlns:a16="http://schemas.microsoft.com/office/drawing/2014/main" id="{EDC5E9D8-BFBA-409D-B6E5-65A580E73B61}"/>
              </a:ext>
            </a:extLst>
          </p:cNvPr>
          <p:cNvSpPr>
            <a:spLocks noGrp="1"/>
          </p:cNvSpPr>
          <p:nvPr>
            <p:ph type="body" sz="quarter" idx="17" hasCustomPrompt="1"/>
            <p:custDataLst>
              <p:tags r:id="rId9"/>
            </p:custDataLst>
          </p:nvPr>
        </p:nvSpPr>
        <p:spPr>
          <a:xfrm>
            <a:off x="7159752"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20172942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ntrast 1/2">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5793B5E-3475-4FCD-8164-7A168B5C1B4B}"/>
              </a:ext>
            </a:extLst>
          </p:cNvPr>
          <p:cNvGraphicFramePr>
            <a:graphicFrameLocks noChangeAspect="1"/>
          </p:cNvGraphicFramePr>
          <p:nvPr userDrawn="1">
            <p:custDataLst>
              <p:tags r:id="rId1"/>
            </p:custDataLst>
            <p:extLst>
              <p:ext uri="{D42A27DB-BD31-4B8C-83A1-F6EECF244321}">
                <p14:modId xmlns:p14="http://schemas.microsoft.com/office/powerpoint/2010/main" val="22025979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73" imgH="473" progId="TCLayout.ActiveDocument.1">
                  <p:embed/>
                </p:oleObj>
              </mc:Choice>
              <mc:Fallback>
                <p:oleObj name="think-cell Slide" r:id="rId11" imgW="473" imgH="473" progId="TCLayout.ActiveDocument.1">
                  <p:embed/>
                  <p:pic>
                    <p:nvPicPr>
                      <p:cNvPr id="3" name="Object 2" hidden="1">
                        <a:extLst>
                          <a:ext uri="{FF2B5EF4-FFF2-40B4-BE49-F238E27FC236}">
                            <a16:creationId xmlns:a16="http://schemas.microsoft.com/office/drawing/2014/main" id="{65793B5E-3475-4FCD-8164-7A168B5C1B4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D89D8F9-1075-4B52-8375-8D4A2673D845}"/>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7" name="SlideLogoText">
            <a:extLst>
              <a:ext uri="{FF2B5EF4-FFF2-40B4-BE49-F238E27FC236}">
                <a16:creationId xmlns:a16="http://schemas.microsoft.com/office/drawing/2014/main" id="{609F85FD-B74A-4A4E-BFA9-7668DD6BCB90}"/>
              </a:ext>
            </a:extLst>
          </p:cNvPr>
          <p:cNvSpPr txBox="1"/>
          <p:nvPr userDrawn="1">
            <p:custDataLst>
              <p:tags r:id="rId4"/>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solidFill>
                  <a:schemeClr val="bg2"/>
                </a:solidFill>
              </a:rPr>
              <a:t>Source: …</a:t>
            </a:r>
          </a:p>
        </p:txBody>
      </p:sp>
      <p:sp>
        <p:nvSpPr>
          <p:cNvPr id="21" name="2. Slide Title">
            <a:extLst>
              <a:ext uri="{FF2B5EF4-FFF2-40B4-BE49-F238E27FC236}">
                <a16:creationId xmlns:a16="http://schemas.microsoft.com/office/drawing/2014/main" id="{DF67D7DC-1A5A-4301-93C0-59BCC9FE6A85}"/>
              </a:ext>
            </a:extLst>
          </p:cNvPr>
          <p:cNvSpPr>
            <a:spLocks noGrp="1"/>
          </p:cNvSpPr>
          <p:nvPr>
            <p:ph type="title"/>
            <p:custDataLst>
              <p:tags r:id="rId7"/>
            </p:custDataLst>
          </p:nvPr>
        </p:nvSpPr>
        <p:spPr>
          <a:xfrm>
            <a:off x="554736" y="182372"/>
            <a:ext cx="5065776" cy="731520"/>
          </a:xfrm>
        </p:spPr>
        <p:txBody>
          <a:bodyPr vert="horz"/>
          <a:lstStyle>
            <a:lvl1pPr>
              <a:defRPr>
                <a:solidFill>
                  <a:schemeClr val="tx2"/>
                </a:solidFill>
              </a:defRPr>
            </a:lvl1pPr>
          </a:lstStyle>
          <a:p>
            <a:r>
              <a:rPr lang="en-US"/>
              <a:t>Click to edit Master title style</a:t>
            </a:r>
          </a:p>
        </p:txBody>
      </p:sp>
      <p:sp>
        <p:nvSpPr>
          <p:cNvPr id="23" name="3. Subtitle">
            <a:extLst>
              <a:ext uri="{FF2B5EF4-FFF2-40B4-BE49-F238E27FC236}">
                <a16:creationId xmlns:a16="http://schemas.microsoft.com/office/drawing/2014/main" id="{08590DB3-FFB4-489D-B120-ADFDC12014DE}"/>
              </a:ext>
            </a:extLst>
          </p:cNvPr>
          <p:cNvSpPr>
            <a:spLocks noGrp="1"/>
          </p:cNvSpPr>
          <p:nvPr>
            <p:ph type="subTitle" idx="1"/>
            <p:custDataLst>
              <p:tags r:id="rId8"/>
            </p:custDataLst>
          </p:nvPr>
        </p:nvSpPr>
        <p:spPr>
          <a:xfrm>
            <a:off x="554736" y="903861"/>
            <a:ext cx="5065776" cy="276999"/>
          </a:xfrm>
        </p:spPr>
        <p:txBody>
          <a:bodyPr anchor="ctr" anchorCtr="0"/>
          <a:lstStyle>
            <a:lvl1pPr>
              <a:defRPr>
                <a:solidFill>
                  <a:schemeClr val="tx2"/>
                </a:solidFill>
              </a:defRPr>
            </a:lvl1pPr>
          </a:lstStyle>
          <a:p>
            <a:r>
              <a:rPr lang="en-US" sz="1600"/>
              <a:t>Click to edit Master subtitle style</a:t>
            </a:r>
          </a:p>
        </p:txBody>
      </p:sp>
      <p:sp>
        <p:nvSpPr>
          <p:cNvPr id="24" name="1. On-page tracker">
            <a:extLst>
              <a:ext uri="{FF2B5EF4-FFF2-40B4-BE49-F238E27FC236}">
                <a16:creationId xmlns:a16="http://schemas.microsoft.com/office/drawing/2014/main" id="{CC3A7643-6C17-4DEC-88AD-F79B0F2E7A18}"/>
              </a:ext>
            </a:extLst>
          </p:cNvPr>
          <p:cNvSpPr>
            <a:spLocks noGrp="1"/>
          </p:cNvSpPr>
          <p:nvPr>
            <p:ph type="body" sz="quarter" idx="17" hasCustomPrompt="1"/>
            <p:custDataLst>
              <p:tags r:id="rId9"/>
            </p:custDataLst>
          </p:nvPr>
        </p:nvSpPr>
        <p:spPr>
          <a:xfrm>
            <a:off x="7159752"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35185615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ntrast 2/3">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CB55F70-6D9A-415C-82BE-CBDB3A3541E6}"/>
              </a:ext>
            </a:extLst>
          </p:cNvPr>
          <p:cNvGraphicFramePr>
            <a:graphicFrameLocks noChangeAspect="1"/>
          </p:cNvGraphicFramePr>
          <p:nvPr userDrawn="1">
            <p:custDataLst>
              <p:tags r:id="rId1"/>
            </p:custDataLst>
            <p:extLst>
              <p:ext uri="{D42A27DB-BD31-4B8C-83A1-F6EECF244321}">
                <p14:modId xmlns:p14="http://schemas.microsoft.com/office/powerpoint/2010/main" val="34857471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FCB55F70-6D9A-415C-82BE-CBDB3A3541E6}"/>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7F893DE-55B2-4BF3-87B6-545011BEFD97}"/>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7830312" y="0"/>
            <a:ext cx="436168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6" name="SlideLogoText">
            <a:extLst>
              <a:ext uri="{FF2B5EF4-FFF2-40B4-BE49-F238E27FC236}">
                <a16:creationId xmlns:a16="http://schemas.microsoft.com/office/drawing/2014/main" id="{AEC46ACE-42CD-4304-9E51-86DBC38CA4EB}"/>
              </a:ext>
            </a:extLst>
          </p:cNvPr>
          <p:cNvSpPr txBox="1"/>
          <p:nvPr userDrawn="1">
            <p:custDataLst>
              <p:tags r:id="rId4"/>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18" name="5. Source" hidden="1">
            <a:extLst>
              <a:ext uri="{FF2B5EF4-FFF2-40B4-BE49-F238E27FC236}">
                <a16:creationId xmlns:a16="http://schemas.microsoft.com/office/drawing/2014/main" id="{143701BF-655B-4E75-9AF7-14445CDB19BD}"/>
              </a:ext>
            </a:extLst>
          </p:cNvPr>
          <p:cNvSpPr txBox="1"/>
          <p:nvPr userDrawn="1">
            <p:custDataLst>
              <p:tags r:id="rId6"/>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solidFill>
                  <a:schemeClr val="bg2"/>
                </a:solidFill>
              </a:rPr>
              <a:t>Source: …</a:t>
            </a:r>
          </a:p>
        </p:txBody>
      </p:sp>
      <p:sp>
        <p:nvSpPr>
          <p:cNvPr id="21" name="2. Slide Title">
            <a:extLst>
              <a:ext uri="{FF2B5EF4-FFF2-40B4-BE49-F238E27FC236}">
                <a16:creationId xmlns:a16="http://schemas.microsoft.com/office/drawing/2014/main" id="{4A5E485D-7560-4AEC-8D55-C1425B9D1F47}"/>
              </a:ext>
            </a:extLst>
          </p:cNvPr>
          <p:cNvSpPr>
            <a:spLocks noGrp="1"/>
          </p:cNvSpPr>
          <p:nvPr>
            <p:ph type="title"/>
            <p:custDataLst>
              <p:tags r:id="rId7"/>
            </p:custDataLst>
          </p:nvPr>
        </p:nvSpPr>
        <p:spPr>
          <a:xfrm>
            <a:off x="554736" y="182372"/>
            <a:ext cx="6967728" cy="731520"/>
          </a:xfrm>
        </p:spPr>
        <p:txBody>
          <a:bodyPr vert="horz"/>
          <a:lstStyle>
            <a:lvl1pPr>
              <a:defRPr>
                <a:solidFill>
                  <a:schemeClr val="tx2"/>
                </a:solidFill>
              </a:defRPr>
            </a:lvl1pPr>
          </a:lstStyle>
          <a:p>
            <a:r>
              <a:rPr lang="en-US"/>
              <a:t>Click to edit Master title style</a:t>
            </a:r>
          </a:p>
        </p:txBody>
      </p:sp>
      <p:sp>
        <p:nvSpPr>
          <p:cNvPr id="22" name="3. Subtitle">
            <a:extLst>
              <a:ext uri="{FF2B5EF4-FFF2-40B4-BE49-F238E27FC236}">
                <a16:creationId xmlns:a16="http://schemas.microsoft.com/office/drawing/2014/main" id="{F1301516-07B7-4BE0-9669-E93BD5C22D18}"/>
              </a:ext>
            </a:extLst>
          </p:cNvPr>
          <p:cNvSpPr>
            <a:spLocks noGrp="1"/>
          </p:cNvSpPr>
          <p:nvPr>
            <p:ph type="subTitle" idx="1"/>
            <p:custDataLst>
              <p:tags r:id="rId8"/>
            </p:custDataLst>
          </p:nvPr>
        </p:nvSpPr>
        <p:spPr>
          <a:xfrm>
            <a:off x="554736" y="903861"/>
            <a:ext cx="6967728" cy="276999"/>
          </a:xfrm>
        </p:spPr>
        <p:txBody>
          <a:bodyPr anchor="ctr" anchorCtr="0"/>
          <a:lstStyle>
            <a:lvl1pPr>
              <a:defRPr>
                <a:solidFill>
                  <a:schemeClr val="tx2"/>
                </a:solidFill>
              </a:defRPr>
            </a:lvl1pPr>
          </a:lstStyle>
          <a:p>
            <a:r>
              <a:rPr lang="en-US" sz="1600"/>
              <a:t>Click to edit Master subtitle style</a:t>
            </a:r>
          </a:p>
        </p:txBody>
      </p:sp>
      <p:sp>
        <p:nvSpPr>
          <p:cNvPr id="15" name="1. On-page tracker">
            <a:extLst>
              <a:ext uri="{FF2B5EF4-FFF2-40B4-BE49-F238E27FC236}">
                <a16:creationId xmlns:a16="http://schemas.microsoft.com/office/drawing/2014/main" id="{D374A786-7E98-4488-A29B-98B4E357E7B8}"/>
              </a:ext>
            </a:extLst>
          </p:cNvPr>
          <p:cNvSpPr>
            <a:spLocks noGrp="1"/>
          </p:cNvSpPr>
          <p:nvPr>
            <p:ph type="body" sz="quarter" idx="18" hasCustomPrompt="1"/>
            <p:custDataLst>
              <p:tags r:id="rId9"/>
            </p:custDataLst>
          </p:nvPr>
        </p:nvSpPr>
        <p:spPr>
          <a:xfrm>
            <a:off x="8173370" y="78768"/>
            <a:ext cx="3466942" cy="123111"/>
          </a:xfrm>
        </p:spPr>
        <p:txBody>
          <a:bodyPr wrap="square"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14385532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ntrast 3/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B19533A-7C36-4239-BCB1-336E4EF4EA93}"/>
              </a:ext>
            </a:extLst>
          </p:cNvPr>
          <p:cNvGraphicFramePr>
            <a:graphicFrameLocks noChangeAspect="1"/>
          </p:cNvGraphicFramePr>
          <p:nvPr userDrawn="1">
            <p:custDataLst>
              <p:tags r:id="rId1"/>
            </p:custDataLst>
            <p:extLst>
              <p:ext uri="{D42A27DB-BD31-4B8C-83A1-F6EECF244321}">
                <p14:modId xmlns:p14="http://schemas.microsoft.com/office/powerpoint/2010/main" val="28668072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73" imgH="473" progId="TCLayout.ActiveDocument.1">
                  <p:embed/>
                </p:oleObj>
              </mc:Choice>
              <mc:Fallback>
                <p:oleObj name="think-cell Slide" r:id="rId11" imgW="473" imgH="473" progId="TCLayout.ActiveDocument.1">
                  <p:embed/>
                  <p:pic>
                    <p:nvPicPr>
                      <p:cNvPr id="3" name="Object 2" hidden="1">
                        <a:extLst>
                          <a:ext uri="{FF2B5EF4-FFF2-40B4-BE49-F238E27FC236}">
                            <a16:creationId xmlns:a16="http://schemas.microsoft.com/office/drawing/2014/main" id="{3B19533A-7C36-4239-BCB1-336E4EF4EA93}"/>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8F94EA0-F844-4358-BAB1-09AA056D6AC4}"/>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2500" b="1" i="0" u="none" strike="noStrike" kern="1200" cap="none" spc="0" normalizeH="0" baseline="0" noProof="0" err="1">
              <a:ln>
                <a:noFill/>
              </a:ln>
              <a:solidFill>
                <a:srgbClr val="051C2C"/>
              </a:solidFill>
              <a:effectLst/>
              <a:uLnTx/>
              <a:uFillTx/>
              <a:latin typeface="Georgia" panose="02040502050405020303" pitchFamily="18" charset="0"/>
              <a:ea typeface="+mj-ea"/>
              <a:cs typeface="+mj-cs"/>
              <a:sym typeface="Georgia" panose="02040502050405020303" pitchFamily="18" charset="0"/>
            </a:endParaRPr>
          </a:p>
        </p:txBody>
      </p:sp>
      <p:sp>
        <p:nvSpPr>
          <p:cNvPr id="22" name="RectangleLight">
            <a:extLst>
              <a:ext uri="{FF2B5EF4-FFF2-40B4-BE49-F238E27FC236}">
                <a16:creationId xmlns:a16="http://schemas.microsoft.com/office/drawing/2014/main" id="{65BA59B8-E166-40EF-A08B-73C27149A153}"/>
              </a:ext>
            </a:extLst>
          </p:cNvPr>
          <p:cNvSpPr/>
          <p:nvPr userDrawn="1">
            <p:custDataLst>
              <p:tags r:id="rId3"/>
            </p:custDataLst>
          </p:nvPr>
        </p:nvSpPr>
        <p:spPr bwMode="ltGray">
          <a:xfrm>
            <a:off x="8781416" y="0"/>
            <a:ext cx="341058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0F0"/>
              </a:solidFill>
              <a:effectLst/>
              <a:uLnTx/>
              <a:uFillTx/>
              <a:latin typeface="Arial" panose="020B0604020202020204" pitchFamily="34" charset="0"/>
              <a:ea typeface="+mn-ea"/>
              <a:cs typeface="+mn-cs"/>
            </a:endParaRPr>
          </a:p>
        </p:txBody>
      </p:sp>
      <p:sp>
        <p:nvSpPr>
          <p:cNvPr id="17" name="SlideLogoText">
            <a:extLst>
              <a:ext uri="{FF2B5EF4-FFF2-40B4-BE49-F238E27FC236}">
                <a16:creationId xmlns:a16="http://schemas.microsoft.com/office/drawing/2014/main" id="{609F85FD-B74A-4A4E-BFA9-7668DD6BCB90}"/>
              </a:ext>
            </a:extLst>
          </p:cNvPr>
          <p:cNvSpPr txBox="1"/>
          <p:nvPr userDrawn="1">
            <p:custDataLst>
              <p:tags r:id="rId4"/>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Arial"/>
                <a:ea typeface="+mn-ea"/>
                <a:cs typeface="Arial" panose="020B0604020202020204" pitchFamily="34" charset="0"/>
              </a:rPr>
              <a:t>McKinsey &amp; Company</a:t>
            </a: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rgbClr val="FFFFFF"/>
                </a:solidFill>
                <a:effectLst/>
                <a:uLnTx/>
                <a:uFillTx/>
                <a:latin typeface="Arial"/>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FFFFFF"/>
              </a:solidFill>
              <a:effectLst/>
              <a:uLnTx/>
              <a:uFillTx/>
              <a:latin typeface="Arial"/>
              <a:ea typeface="+mn-ea"/>
              <a:cs typeface="Arial" panose="020B0604020202020204" pitchFamily="34" charset="0"/>
            </a:endParaRP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Source: …</a:t>
            </a:r>
          </a:p>
        </p:txBody>
      </p:sp>
      <p:sp>
        <p:nvSpPr>
          <p:cNvPr id="21" name="2. Slide Title">
            <a:extLst>
              <a:ext uri="{FF2B5EF4-FFF2-40B4-BE49-F238E27FC236}">
                <a16:creationId xmlns:a16="http://schemas.microsoft.com/office/drawing/2014/main" id="{7387EF73-467A-4B89-B365-A62C8CF7BE39}"/>
              </a:ext>
            </a:extLst>
          </p:cNvPr>
          <p:cNvSpPr>
            <a:spLocks noGrp="1"/>
          </p:cNvSpPr>
          <p:nvPr>
            <p:ph type="title"/>
            <p:custDataLst>
              <p:tags r:id="rId7"/>
            </p:custDataLst>
          </p:nvPr>
        </p:nvSpPr>
        <p:spPr>
          <a:xfrm>
            <a:off x="554736" y="182372"/>
            <a:ext cx="7918704" cy="731520"/>
          </a:xfrm>
        </p:spPr>
        <p:txBody>
          <a:bodyPr vert="horz"/>
          <a:lstStyle>
            <a:lvl1pPr>
              <a:defRPr>
                <a:solidFill>
                  <a:schemeClr val="tx2"/>
                </a:solidFill>
              </a:defRPr>
            </a:lvl1pPr>
          </a:lstStyle>
          <a:p>
            <a:r>
              <a:rPr lang="en-US"/>
              <a:t>Click to edit Master title style</a:t>
            </a:r>
          </a:p>
        </p:txBody>
      </p:sp>
      <p:sp>
        <p:nvSpPr>
          <p:cNvPr id="27" name="3. Subtitle">
            <a:extLst>
              <a:ext uri="{FF2B5EF4-FFF2-40B4-BE49-F238E27FC236}">
                <a16:creationId xmlns:a16="http://schemas.microsoft.com/office/drawing/2014/main" id="{274629CD-1AB4-49FA-9F53-76F3C2EB06BF}"/>
              </a:ext>
            </a:extLst>
          </p:cNvPr>
          <p:cNvSpPr>
            <a:spLocks noGrp="1"/>
          </p:cNvSpPr>
          <p:nvPr>
            <p:ph type="subTitle" idx="1"/>
            <p:custDataLst>
              <p:tags r:id="rId8"/>
            </p:custDataLst>
          </p:nvPr>
        </p:nvSpPr>
        <p:spPr>
          <a:xfrm>
            <a:off x="554736" y="903861"/>
            <a:ext cx="7918704" cy="276999"/>
          </a:xfrm>
        </p:spPr>
        <p:txBody>
          <a:bodyPr anchor="ctr" anchorCtr="0"/>
          <a:lstStyle>
            <a:lvl1pPr>
              <a:defRPr>
                <a:solidFill>
                  <a:schemeClr val="tx2"/>
                </a:solidFill>
              </a:defRPr>
            </a:lvl1pPr>
          </a:lstStyle>
          <a:p>
            <a:r>
              <a:rPr lang="en-US" sz="1600"/>
              <a:t>Click to edit Master subtitle style</a:t>
            </a:r>
          </a:p>
        </p:txBody>
      </p:sp>
      <p:sp>
        <p:nvSpPr>
          <p:cNvPr id="28" name="1. On-page tracker">
            <a:extLst>
              <a:ext uri="{FF2B5EF4-FFF2-40B4-BE49-F238E27FC236}">
                <a16:creationId xmlns:a16="http://schemas.microsoft.com/office/drawing/2014/main" id="{DF5FDB83-729E-495E-B061-EB75DD93AD7B}"/>
              </a:ext>
            </a:extLst>
          </p:cNvPr>
          <p:cNvSpPr>
            <a:spLocks noGrp="1"/>
          </p:cNvSpPr>
          <p:nvPr>
            <p:ph type="body" sz="quarter" idx="17" hasCustomPrompt="1"/>
            <p:custDataLst>
              <p:tags r:id="rId9"/>
            </p:custDataLst>
          </p:nvPr>
        </p:nvSpPr>
        <p:spPr>
          <a:xfrm>
            <a:off x="9119860" y="78768"/>
            <a:ext cx="2520451" cy="123111"/>
          </a:xfrm>
        </p:spPr>
        <p:txBody>
          <a:bodyPr wrap="square"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18687019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Reverse Contrast 1/2">
    <p:bg>
      <p:bgPr>
        <a:solidFill>
          <a:schemeClr val="tx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B8ACA33-401E-43F4-A170-DD6C5D984D07}"/>
              </a:ext>
            </a:extLst>
          </p:cNvPr>
          <p:cNvGraphicFramePr>
            <a:graphicFrameLocks noChangeAspect="1"/>
          </p:cNvGraphicFramePr>
          <p:nvPr userDrawn="1">
            <p:custDataLst>
              <p:tags r:id="rId1"/>
            </p:custDataLst>
            <p:extLst>
              <p:ext uri="{D42A27DB-BD31-4B8C-83A1-F6EECF244321}">
                <p14:modId xmlns:p14="http://schemas.microsoft.com/office/powerpoint/2010/main" val="40868902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73" imgH="473" progId="TCLayout.ActiveDocument.1">
                  <p:embed/>
                </p:oleObj>
              </mc:Choice>
              <mc:Fallback>
                <p:oleObj name="think-cell Slide" r:id="rId11" imgW="473" imgH="473" progId="TCLayout.ActiveDocument.1">
                  <p:embed/>
                  <p:pic>
                    <p:nvPicPr>
                      <p:cNvPr id="4" name="Object 3" hidden="1">
                        <a:extLst>
                          <a:ext uri="{FF2B5EF4-FFF2-40B4-BE49-F238E27FC236}">
                            <a16:creationId xmlns:a16="http://schemas.microsoft.com/office/drawing/2014/main" id="{DB8ACA33-401E-43F4-A170-DD6C5D984D07}"/>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34231008-BBCB-47D1-91D5-881CAE172F74}"/>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0" y="0"/>
            <a:ext cx="609904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7" name="SlideLogoText">
            <a:extLst>
              <a:ext uri="{FF2B5EF4-FFF2-40B4-BE49-F238E27FC236}">
                <a16:creationId xmlns:a16="http://schemas.microsoft.com/office/drawing/2014/main" id="{609F85FD-B74A-4A4E-BFA9-7668DD6BCB90}"/>
              </a:ext>
            </a:extLst>
          </p:cNvPr>
          <p:cNvSpPr txBox="1"/>
          <p:nvPr userDrawn="1">
            <p:custDataLst>
              <p:tags r:id="rId4"/>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2"/>
                </a:solidFill>
                <a:latin typeface="+mn-lt"/>
                <a:ea typeface="+mn-ea"/>
                <a:cs typeface="Arial" panose="020B0604020202020204" pitchFamily="34" charset="0"/>
              </a:rPr>
              <a:t>McKinsey &amp; Company</a:t>
            </a: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2"/>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2"/>
              </a:solidFill>
              <a:latin typeface="+mn-lt"/>
              <a:ea typeface="+mn-ea"/>
              <a:cs typeface="Arial" panose="020B0604020202020204" pitchFamily="34" charset="0"/>
            </a:endParaRP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solidFill>
                  <a:schemeClr val="tx1"/>
                </a:solidFill>
              </a:rPr>
              <a:t>Source: …</a:t>
            </a:r>
          </a:p>
        </p:txBody>
      </p:sp>
      <p:sp>
        <p:nvSpPr>
          <p:cNvPr id="16" name="2. Slide Title">
            <a:extLst>
              <a:ext uri="{FF2B5EF4-FFF2-40B4-BE49-F238E27FC236}">
                <a16:creationId xmlns:a16="http://schemas.microsoft.com/office/drawing/2014/main" id="{A6572372-0AB1-4E81-BB71-21DAADA26CB0}"/>
              </a:ext>
            </a:extLst>
          </p:cNvPr>
          <p:cNvSpPr>
            <a:spLocks noGrp="1"/>
          </p:cNvSpPr>
          <p:nvPr>
            <p:ph type="title"/>
            <p:custDataLst>
              <p:tags r:id="rId7"/>
            </p:custDataLst>
          </p:nvPr>
        </p:nvSpPr>
        <p:spPr>
          <a:xfrm>
            <a:off x="554736" y="182372"/>
            <a:ext cx="5065776" cy="731520"/>
          </a:xfrm>
        </p:spPr>
        <p:txBody>
          <a:bodyPr vert="horz"/>
          <a:lstStyle>
            <a:lvl1pPr>
              <a:defRPr>
                <a:solidFill>
                  <a:schemeClr val="tx1"/>
                </a:solidFill>
              </a:defRPr>
            </a:lvl1pPr>
          </a:lstStyle>
          <a:p>
            <a:r>
              <a:rPr lang="en-US"/>
              <a:t>Click to edit Master title style</a:t>
            </a:r>
          </a:p>
        </p:txBody>
      </p:sp>
      <p:sp>
        <p:nvSpPr>
          <p:cNvPr id="21" name="3. Subtitle">
            <a:extLst>
              <a:ext uri="{FF2B5EF4-FFF2-40B4-BE49-F238E27FC236}">
                <a16:creationId xmlns:a16="http://schemas.microsoft.com/office/drawing/2014/main" id="{ECA9DF7A-E368-4E06-81DB-9573DB7F92EA}"/>
              </a:ext>
            </a:extLst>
          </p:cNvPr>
          <p:cNvSpPr>
            <a:spLocks noGrp="1"/>
          </p:cNvSpPr>
          <p:nvPr>
            <p:ph type="subTitle" idx="1"/>
            <p:custDataLst>
              <p:tags r:id="rId8"/>
            </p:custDataLst>
          </p:nvPr>
        </p:nvSpPr>
        <p:spPr>
          <a:xfrm>
            <a:off x="554736" y="903861"/>
            <a:ext cx="5065776" cy="276999"/>
          </a:xfrm>
        </p:spPr>
        <p:txBody>
          <a:bodyPr anchor="ctr" anchorCtr="0"/>
          <a:lstStyle>
            <a:lvl1pPr>
              <a:defRPr>
                <a:solidFill>
                  <a:schemeClr val="tx1"/>
                </a:solidFill>
              </a:defRPr>
            </a:lvl1pPr>
          </a:lstStyle>
          <a:p>
            <a:r>
              <a:rPr lang="en-US" sz="1600"/>
              <a:t>Click to edit Master subtitle style</a:t>
            </a:r>
          </a:p>
        </p:txBody>
      </p:sp>
      <p:sp>
        <p:nvSpPr>
          <p:cNvPr id="24" name="1. On-page tracker">
            <a:extLst>
              <a:ext uri="{FF2B5EF4-FFF2-40B4-BE49-F238E27FC236}">
                <a16:creationId xmlns:a16="http://schemas.microsoft.com/office/drawing/2014/main" id="{0343DE71-74EF-4CF3-AB14-F26D42418051}"/>
              </a:ext>
            </a:extLst>
          </p:cNvPr>
          <p:cNvSpPr>
            <a:spLocks noGrp="1"/>
          </p:cNvSpPr>
          <p:nvPr>
            <p:ph type="body" sz="quarter" idx="17" hasCustomPrompt="1"/>
            <p:custDataLst>
              <p:tags r:id="rId9"/>
            </p:custDataLst>
          </p:nvPr>
        </p:nvSpPr>
        <p:spPr>
          <a:xfrm>
            <a:off x="7159752" y="78768"/>
            <a:ext cx="4480560" cy="123111"/>
          </a:xfrm>
        </p:spPr>
        <p:txBody>
          <a:bodyPr anchor="ctr" anchorCtr="0">
            <a:spAutoFit/>
          </a:bodyPr>
          <a:lstStyle>
            <a:lvl1pPr algn="r">
              <a:defRPr sz="800">
                <a:solidFill>
                  <a:schemeClr val="tx2"/>
                </a:solidFill>
                <a:latin typeface="+mn-lt"/>
              </a:defRPr>
            </a:lvl1pPr>
          </a:lstStyle>
          <a:p>
            <a:pPr lvl="0"/>
            <a:r>
              <a:rPr lang="en-US"/>
              <a:t>Chapter › Topic</a:t>
            </a:r>
          </a:p>
        </p:txBody>
      </p:sp>
    </p:spTree>
    <p:extLst>
      <p:ext uri="{BB962C8B-B14F-4D97-AF65-F5344CB8AC3E}">
        <p14:creationId xmlns:p14="http://schemas.microsoft.com/office/powerpoint/2010/main" val="27837923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Reverse Contrast 2/3">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CB55F70-6D9A-415C-82BE-CBDB3A3541E6}"/>
              </a:ext>
            </a:extLst>
          </p:cNvPr>
          <p:cNvGraphicFramePr>
            <a:graphicFrameLocks noChangeAspect="1"/>
          </p:cNvGraphicFramePr>
          <p:nvPr userDrawn="1">
            <p:custDataLst>
              <p:tags r:id="rId1"/>
            </p:custDataLst>
            <p:extLst>
              <p:ext uri="{D42A27DB-BD31-4B8C-83A1-F6EECF244321}">
                <p14:modId xmlns:p14="http://schemas.microsoft.com/office/powerpoint/2010/main" val="38282436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FCB55F70-6D9A-415C-82BE-CBDB3A3541E6}"/>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7F893DE-55B2-4BF3-87B6-545011BEFD97}"/>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5702" y="0"/>
            <a:ext cx="436168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6" name="SlideLogoText">
            <a:extLst>
              <a:ext uri="{FF2B5EF4-FFF2-40B4-BE49-F238E27FC236}">
                <a16:creationId xmlns:a16="http://schemas.microsoft.com/office/drawing/2014/main" id="{AEC46ACE-42CD-4304-9E51-86DBC38CA4EB}"/>
              </a:ext>
            </a:extLst>
          </p:cNvPr>
          <p:cNvSpPr txBox="1"/>
          <p:nvPr userDrawn="1">
            <p:custDataLst>
              <p:tags r:id="rId4"/>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2"/>
                </a:solidFill>
                <a:latin typeface="+mn-lt"/>
                <a:ea typeface="+mn-ea"/>
                <a:cs typeface="Arial" panose="020B0604020202020204" pitchFamily="34" charset="0"/>
              </a:rPr>
              <a:t>McKinsey &amp; Company</a:t>
            </a: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2"/>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2"/>
              </a:solidFill>
              <a:latin typeface="+mn-lt"/>
              <a:ea typeface="+mn-ea"/>
              <a:cs typeface="Arial" panose="020B0604020202020204" pitchFamily="34" charset="0"/>
            </a:endParaRPr>
          </a:p>
        </p:txBody>
      </p:sp>
      <p:sp>
        <p:nvSpPr>
          <p:cNvPr id="18" name="5. Source" hidden="1">
            <a:extLst>
              <a:ext uri="{FF2B5EF4-FFF2-40B4-BE49-F238E27FC236}">
                <a16:creationId xmlns:a16="http://schemas.microsoft.com/office/drawing/2014/main" id="{143701BF-655B-4E75-9AF7-14445CDB19BD}"/>
              </a:ext>
            </a:extLst>
          </p:cNvPr>
          <p:cNvSpPr txBox="1"/>
          <p:nvPr userDrawn="1">
            <p:custDataLst>
              <p:tags r:id="rId6"/>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solidFill>
                  <a:schemeClr val="tx1"/>
                </a:solidFill>
              </a:rPr>
              <a:t>Source: …</a:t>
            </a:r>
          </a:p>
        </p:txBody>
      </p:sp>
      <p:sp>
        <p:nvSpPr>
          <p:cNvPr id="21" name="2. Slide Title">
            <a:extLst>
              <a:ext uri="{FF2B5EF4-FFF2-40B4-BE49-F238E27FC236}">
                <a16:creationId xmlns:a16="http://schemas.microsoft.com/office/drawing/2014/main" id="{61BAB226-116B-4061-AAA6-FA0B19E0A17E}"/>
              </a:ext>
            </a:extLst>
          </p:cNvPr>
          <p:cNvSpPr>
            <a:spLocks noGrp="1"/>
          </p:cNvSpPr>
          <p:nvPr>
            <p:ph type="title"/>
            <p:custDataLst>
              <p:tags r:id="rId7"/>
            </p:custDataLst>
          </p:nvPr>
        </p:nvSpPr>
        <p:spPr>
          <a:xfrm>
            <a:off x="554736" y="2743200"/>
            <a:ext cx="3465576" cy="770400"/>
          </a:xfrm>
        </p:spPr>
        <p:txBody>
          <a:bodyPr vert="horz"/>
          <a:lstStyle>
            <a:lvl1pPr>
              <a:defRPr>
                <a:solidFill>
                  <a:schemeClr val="tx1"/>
                </a:solidFill>
              </a:defRPr>
            </a:lvl1pPr>
          </a:lstStyle>
          <a:p>
            <a:r>
              <a:rPr lang="en-US"/>
              <a:t>Click to edit Master title style</a:t>
            </a:r>
          </a:p>
        </p:txBody>
      </p:sp>
      <p:sp>
        <p:nvSpPr>
          <p:cNvPr id="22" name="3. Subtitle">
            <a:extLst>
              <a:ext uri="{FF2B5EF4-FFF2-40B4-BE49-F238E27FC236}">
                <a16:creationId xmlns:a16="http://schemas.microsoft.com/office/drawing/2014/main" id="{901EC9FA-65C7-4AC6-A9AC-B43BD4264291}"/>
              </a:ext>
            </a:extLst>
          </p:cNvPr>
          <p:cNvSpPr>
            <a:spLocks noGrp="1"/>
          </p:cNvSpPr>
          <p:nvPr>
            <p:ph type="subTitle" idx="1"/>
            <p:custDataLst>
              <p:tags r:id="rId8"/>
            </p:custDataLst>
          </p:nvPr>
        </p:nvSpPr>
        <p:spPr>
          <a:xfrm>
            <a:off x="554736" y="3661200"/>
            <a:ext cx="3465576" cy="244800"/>
          </a:xfrm>
        </p:spPr>
        <p:txBody>
          <a:bodyPr anchor="t" anchorCtr="0"/>
          <a:lstStyle>
            <a:lvl1pPr>
              <a:defRPr>
                <a:solidFill>
                  <a:schemeClr val="tx1"/>
                </a:solidFill>
              </a:defRPr>
            </a:lvl1pPr>
          </a:lstStyle>
          <a:p>
            <a:r>
              <a:rPr lang="en-US" sz="1600"/>
              <a:t>Click to edit Master subtitle style</a:t>
            </a:r>
          </a:p>
        </p:txBody>
      </p:sp>
      <p:sp>
        <p:nvSpPr>
          <p:cNvPr id="23" name="1. On-page tracker">
            <a:extLst>
              <a:ext uri="{FF2B5EF4-FFF2-40B4-BE49-F238E27FC236}">
                <a16:creationId xmlns:a16="http://schemas.microsoft.com/office/drawing/2014/main" id="{A75CDD39-93AC-4160-B69B-06F75E5A85A6}"/>
              </a:ext>
            </a:extLst>
          </p:cNvPr>
          <p:cNvSpPr>
            <a:spLocks noGrp="1"/>
          </p:cNvSpPr>
          <p:nvPr>
            <p:ph type="body" sz="quarter" idx="17" hasCustomPrompt="1"/>
            <p:custDataLst>
              <p:tags r:id="rId9"/>
            </p:custDataLst>
          </p:nvPr>
        </p:nvSpPr>
        <p:spPr>
          <a:xfrm>
            <a:off x="7159752" y="78768"/>
            <a:ext cx="4480560" cy="123111"/>
          </a:xfrm>
        </p:spPr>
        <p:txBody>
          <a:bodyPr anchor="ctr" anchorCtr="0">
            <a:spAutoFit/>
          </a:bodyPr>
          <a:lstStyle>
            <a:lvl1pPr algn="r">
              <a:defRPr sz="800">
                <a:solidFill>
                  <a:schemeClr val="tx2"/>
                </a:solidFill>
                <a:latin typeface="+mn-lt"/>
              </a:defRPr>
            </a:lvl1pPr>
          </a:lstStyle>
          <a:p>
            <a:pPr lvl="0"/>
            <a:r>
              <a:rPr lang="en-US"/>
              <a:t>Chapter › Topic</a:t>
            </a:r>
          </a:p>
        </p:txBody>
      </p:sp>
    </p:spTree>
    <p:extLst>
      <p:ext uri="{BB962C8B-B14F-4D97-AF65-F5344CB8AC3E}">
        <p14:creationId xmlns:p14="http://schemas.microsoft.com/office/powerpoint/2010/main" val="28794959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Reverse Contrast 3/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CB55F70-6D9A-415C-82BE-CBDB3A3541E6}"/>
              </a:ext>
            </a:extLst>
          </p:cNvPr>
          <p:cNvGraphicFramePr>
            <a:graphicFrameLocks noChangeAspect="1"/>
          </p:cNvGraphicFramePr>
          <p:nvPr userDrawn="1">
            <p:custDataLst>
              <p:tags r:id="rId1"/>
            </p:custDataLst>
            <p:extLst>
              <p:ext uri="{D42A27DB-BD31-4B8C-83A1-F6EECF244321}">
                <p14:modId xmlns:p14="http://schemas.microsoft.com/office/powerpoint/2010/main" val="42766011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FCB55F70-6D9A-415C-82BE-CBDB3A3541E6}"/>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7F893DE-55B2-4BF3-87B6-545011BEFD97}"/>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5702" y="0"/>
            <a:ext cx="341058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6" name="SlideLogoText">
            <a:extLst>
              <a:ext uri="{FF2B5EF4-FFF2-40B4-BE49-F238E27FC236}">
                <a16:creationId xmlns:a16="http://schemas.microsoft.com/office/drawing/2014/main" id="{AEC46ACE-42CD-4304-9E51-86DBC38CA4EB}"/>
              </a:ext>
            </a:extLst>
          </p:cNvPr>
          <p:cNvSpPr txBox="1"/>
          <p:nvPr userDrawn="1">
            <p:custDataLst>
              <p:tags r:id="rId4"/>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2"/>
                </a:solidFill>
                <a:latin typeface="+mn-lt"/>
                <a:ea typeface="+mn-ea"/>
                <a:cs typeface="Arial" panose="020B0604020202020204" pitchFamily="34" charset="0"/>
              </a:rPr>
              <a:t>McKinsey &amp; Company</a:t>
            </a: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2"/>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2"/>
              </a:solidFill>
              <a:latin typeface="+mn-lt"/>
              <a:ea typeface="+mn-ea"/>
              <a:cs typeface="Arial" panose="020B0604020202020204" pitchFamily="34" charset="0"/>
            </a:endParaRPr>
          </a:p>
        </p:txBody>
      </p:sp>
      <p:sp>
        <p:nvSpPr>
          <p:cNvPr id="18" name="5. Source" hidden="1">
            <a:extLst>
              <a:ext uri="{FF2B5EF4-FFF2-40B4-BE49-F238E27FC236}">
                <a16:creationId xmlns:a16="http://schemas.microsoft.com/office/drawing/2014/main" id="{143701BF-655B-4E75-9AF7-14445CDB19BD}"/>
              </a:ext>
            </a:extLst>
          </p:cNvPr>
          <p:cNvSpPr txBox="1"/>
          <p:nvPr userDrawn="1">
            <p:custDataLst>
              <p:tags r:id="rId6"/>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solidFill>
                  <a:schemeClr val="tx1"/>
                </a:solidFill>
              </a:rPr>
              <a:t>Source: …</a:t>
            </a:r>
          </a:p>
        </p:txBody>
      </p:sp>
      <p:sp>
        <p:nvSpPr>
          <p:cNvPr id="24" name="2. Slide Title">
            <a:extLst>
              <a:ext uri="{FF2B5EF4-FFF2-40B4-BE49-F238E27FC236}">
                <a16:creationId xmlns:a16="http://schemas.microsoft.com/office/drawing/2014/main" id="{931FDB32-E5DC-4F7F-A1B1-FB3CC830903E}"/>
              </a:ext>
            </a:extLst>
          </p:cNvPr>
          <p:cNvSpPr>
            <a:spLocks noGrp="1"/>
          </p:cNvSpPr>
          <p:nvPr>
            <p:ph type="title" hasCustomPrompt="1"/>
            <p:custDataLst>
              <p:tags r:id="rId7"/>
            </p:custDataLst>
          </p:nvPr>
        </p:nvSpPr>
        <p:spPr>
          <a:xfrm>
            <a:off x="554736" y="2743200"/>
            <a:ext cx="2514600" cy="770400"/>
          </a:xfrm>
        </p:spPr>
        <p:txBody>
          <a:bodyPr vert="horz"/>
          <a:lstStyle>
            <a:lvl1pPr>
              <a:defRPr>
                <a:solidFill>
                  <a:schemeClr val="tx1"/>
                </a:solidFill>
              </a:defRPr>
            </a:lvl1pPr>
          </a:lstStyle>
          <a:p>
            <a:r>
              <a:rPr lang="en-US"/>
              <a:t>Click to edit title style</a:t>
            </a:r>
          </a:p>
        </p:txBody>
      </p:sp>
      <p:sp>
        <p:nvSpPr>
          <p:cNvPr id="25" name="3. Subtitle">
            <a:extLst>
              <a:ext uri="{FF2B5EF4-FFF2-40B4-BE49-F238E27FC236}">
                <a16:creationId xmlns:a16="http://schemas.microsoft.com/office/drawing/2014/main" id="{04057707-3F89-441E-A13E-6FCB40A78D50}"/>
              </a:ext>
            </a:extLst>
          </p:cNvPr>
          <p:cNvSpPr>
            <a:spLocks noGrp="1"/>
          </p:cNvSpPr>
          <p:nvPr>
            <p:ph type="subTitle" idx="1" hasCustomPrompt="1"/>
            <p:custDataLst>
              <p:tags r:id="rId8"/>
            </p:custDataLst>
          </p:nvPr>
        </p:nvSpPr>
        <p:spPr>
          <a:xfrm>
            <a:off x="554736" y="3661200"/>
            <a:ext cx="2514600" cy="493200"/>
          </a:xfrm>
        </p:spPr>
        <p:txBody>
          <a:bodyPr anchor="t" anchorCtr="0"/>
          <a:lstStyle>
            <a:lvl1pPr>
              <a:defRPr>
                <a:solidFill>
                  <a:schemeClr val="tx1"/>
                </a:solidFill>
              </a:defRPr>
            </a:lvl1pPr>
          </a:lstStyle>
          <a:p>
            <a:r>
              <a:rPr lang="en-US" sz="1600"/>
              <a:t>Click to edit subtitle style</a:t>
            </a:r>
          </a:p>
        </p:txBody>
      </p:sp>
      <p:sp>
        <p:nvSpPr>
          <p:cNvPr id="26" name="1. On-page tracker">
            <a:extLst>
              <a:ext uri="{FF2B5EF4-FFF2-40B4-BE49-F238E27FC236}">
                <a16:creationId xmlns:a16="http://schemas.microsoft.com/office/drawing/2014/main" id="{95F50EB6-435E-4A8C-B188-9BE2198DB2B9}"/>
              </a:ext>
            </a:extLst>
          </p:cNvPr>
          <p:cNvSpPr>
            <a:spLocks noGrp="1"/>
          </p:cNvSpPr>
          <p:nvPr>
            <p:ph type="body" sz="quarter" idx="17" hasCustomPrompt="1"/>
            <p:custDataLst>
              <p:tags r:id="rId9"/>
            </p:custDataLst>
          </p:nvPr>
        </p:nvSpPr>
        <p:spPr>
          <a:xfrm>
            <a:off x="7159752" y="78768"/>
            <a:ext cx="4480560" cy="123111"/>
          </a:xfrm>
        </p:spPr>
        <p:txBody>
          <a:bodyPr anchor="ctr" anchorCtr="0">
            <a:spAutoFit/>
          </a:bodyPr>
          <a:lstStyle>
            <a:lvl1pPr algn="r">
              <a:defRPr sz="800">
                <a:solidFill>
                  <a:schemeClr val="tx2"/>
                </a:solidFill>
                <a:latin typeface="+mn-lt"/>
              </a:defRPr>
            </a:lvl1pPr>
          </a:lstStyle>
          <a:p>
            <a:pPr lvl="0"/>
            <a:r>
              <a:rPr lang="en-US"/>
              <a:t>Chapter › Topic</a:t>
            </a:r>
          </a:p>
        </p:txBody>
      </p:sp>
    </p:spTree>
    <p:extLst>
      <p:ext uri="{BB962C8B-B14F-4D97-AF65-F5344CB8AC3E}">
        <p14:creationId xmlns:p14="http://schemas.microsoft.com/office/powerpoint/2010/main" val="13798855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ontrast 3-line">
    <p:spTree>
      <p:nvGrpSpPr>
        <p:cNvPr id="1" name=""/>
        <p:cNvGrpSpPr/>
        <p:nvPr/>
      </p:nvGrpSpPr>
      <p:grpSpPr>
        <a:xfrm>
          <a:off x="0" y="0"/>
          <a:ext cx="0" cy="0"/>
          <a:chOff x="0" y="0"/>
          <a:chExt cx="0" cy="0"/>
        </a:xfrm>
      </p:grpSpPr>
      <p:sp>
        <p:nvSpPr>
          <p:cNvPr id="14" name="SlideLogoText">
            <a:extLst>
              <a:ext uri="{FF2B5EF4-FFF2-40B4-BE49-F238E27FC236}">
                <a16:creationId xmlns:a16="http://schemas.microsoft.com/office/drawing/2014/main" id="{B789CE62-716F-47B1-B8FE-60436A1FA5A7}"/>
              </a:ext>
            </a:extLst>
          </p:cNvPr>
          <p:cNvSpPr txBox="1"/>
          <p:nvPr userDrawn="1">
            <p:custDataLst>
              <p:tags r:id="rId1"/>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3"/>
            </p:custDataLst>
          </p:nvPr>
        </p:nvSpPr>
        <p:spPr>
          <a:xfrm>
            <a:off x="554736" y="175171"/>
            <a:ext cx="11082528" cy="989512"/>
          </a:xfrm>
        </p:spPr>
        <p:txBody>
          <a:bodyPr>
            <a:noAutofit/>
          </a:bodyPr>
          <a:lstStyle>
            <a:lvl1pPr>
              <a:defRPr/>
            </a:lvl1pPr>
          </a:lstStyle>
          <a:p>
            <a:r>
              <a:rPr lang="en-US"/>
              <a:t>Click to edit Master title style</a:t>
            </a:r>
          </a:p>
        </p:txBody>
      </p:sp>
      <p:sp>
        <p:nvSpPr>
          <p:cNvPr id="10" name="5. Source" hidden="1">
            <a:extLst>
              <a:ext uri="{FF2B5EF4-FFF2-40B4-BE49-F238E27FC236}">
                <a16:creationId xmlns:a16="http://schemas.microsoft.com/office/drawing/2014/main" id="{67B1A162-B59D-4B89-B39B-FBDD9E751175}"/>
              </a:ext>
            </a:extLst>
          </p:cNvPr>
          <p:cNvSpPr txBox="1"/>
          <p:nvPr userDrawn="1">
            <p:custDataLst>
              <p:tags r:id="rId4"/>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9" name="1. On-page tracker">
            <a:extLst>
              <a:ext uri="{FF2B5EF4-FFF2-40B4-BE49-F238E27FC236}">
                <a16:creationId xmlns:a16="http://schemas.microsoft.com/office/drawing/2014/main" id="{4511BB28-C86B-4C18-B1A3-EF33CF458B8E}"/>
              </a:ext>
            </a:extLst>
          </p:cNvPr>
          <p:cNvSpPr>
            <a:spLocks noGrp="1"/>
          </p:cNvSpPr>
          <p:nvPr>
            <p:ph type="body" sz="quarter" idx="17" hasCustomPrompt="1"/>
            <p:custDataLst>
              <p:tags r:id="rId5"/>
            </p:custDataLst>
          </p:nvPr>
        </p:nvSpPr>
        <p:spPr>
          <a:xfrm>
            <a:off x="7159752" y="78768"/>
            <a:ext cx="4480560" cy="123111"/>
          </a:xfrm>
        </p:spPr>
        <p:txBody>
          <a:bodyPr anchor="ctr" anchorCtr="0">
            <a:spAutoFit/>
          </a:bodyPr>
          <a:lstStyle>
            <a:lvl1pPr algn="r">
              <a:defRPr sz="800">
                <a:solidFill>
                  <a:schemeClr val="tx1"/>
                </a:solidFill>
                <a:latin typeface="+mn-lt"/>
              </a:defRPr>
            </a:lvl1pPr>
          </a:lstStyle>
          <a:p>
            <a:pPr lvl="0"/>
            <a:r>
              <a:rPr lang="en-US"/>
              <a:t>Chapter › Topic</a:t>
            </a:r>
          </a:p>
        </p:txBody>
      </p:sp>
    </p:spTree>
    <p:extLst>
      <p:ext uri="{BB962C8B-B14F-4D97-AF65-F5344CB8AC3E}">
        <p14:creationId xmlns:p14="http://schemas.microsoft.com/office/powerpoint/2010/main" val="1546407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1"/>
            </p:custDataLst>
          </p:nvPr>
        </p:nvSpPr>
        <p:spPr>
          <a:xfrm>
            <a:off x="554736" y="1706563"/>
            <a:ext cx="3813048" cy="694944"/>
          </a:xfrm>
          <a:prstGeom prst="rect">
            <a:avLst/>
          </a:prstGeom>
        </p:spPr>
        <p:txBody>
          <a:bodyPr anchor="t">
            <a:noAutofit/>
          </a:bodyPr>
          <a:lstStyle>
            <a:lvl1pPr>
              <a:lnSpc>
                <a:spcPct val="90000"/>
              </a:lnSpc>
              <a:defRPr>
                <a:ln w="6350" cap="flat">
                  <a:noFill/>
                  <a:miter lim="800000"/>
                </a:ln>
              </a:defRPr>
            </a:lvl1pPr>
          </a:lstStyle>
          <a:p>
            <a:r>
              <a:rPr lang="en-US"/>
              <a:t>Click to edit Master title style</a:t>
            </a:r>
          </a:p>
        </p:txBody>
      </p:sp>
      <p:sp>
        <p:nvSpPr>
          <p:cNvPr id="4" name="Slide Number">
            <a:extLst>
              <a:ext uri="{FF2B5EF4-FFF2-40B4-BE49-F238E27FC236}">
                <a16:creationId xmlns:a16="http://schemas.microsoft.com/office/drawing/2014/main" id="{EFB4BF85-6002-4998-80DC-DC1B92544D1D}"/>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8" name="1. On-page tracker">
            <a:extLst>
              <a:ext uri="{FF2B5EF4-FFF2-40B4-BE49-F238E27FC236}">
                <a16:creationId xmlns:a16="http://schemas.microsoft.com/office/drawing/2014/main" id="{2382874E-5BAC-44EB-9C53-2930F0FC66DC}"/>
              </a:ext>
            </a:extLst>
          </p:cNvPr>
          <p:cNvSpPr>
            <a:spLocks noGrp="1"/>
          </p:cNvSpPr>
          <p:nvPr>
            <p:ph type="body" sz="quarter" idx="17" hasCustomPrompt="1"/>
            <p:custDataLst>
              <p:tags r:id="rId4"/>
            </p:custDataLst>
          </p:nvPr>
        </p:nvSpPr>
        <p:spPr>
          <a:xfrm>
            <a:off x="7159752"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38524986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ntrast Custom">
    <p:spTree>
      <p:nvGrpSpPr>
        <p:cNvPr id="1" name=""/>
        <p:cNvGrpSpPr/>
        <p:nvPr/>
      </p:nvGrpSpPr>
      <p:grpSpPr>
        <a:xfrm>
          <a:off x="0" y="0"/>
          <a:ext cx="0" cy="0"/>
          <a:chOff x="0" y="0"/>
          <a:chExt cx="0" cy="0"/>
        </a:xfrm>
      </p:grpSpPr>
      <p:sp>
        <p:nvSpPr>
          <p:cNvPr id="4" name="SlideLogoText">
            <a:extLst>
              <a:ext uri="{FF2B5EF4-FFF2-40B4-BE49-F238E27FC236}">
                <a16:creationId xmlns:a16="http://schemas.microsoft.com/office/drawing/2014/main" id="{2F705A80-1DB0-43C3-A71A-9587E6BCC3AD}"/>
              </a:ext>
            </a:extLst>
          </p:cNvPr>
          <p:cNvSpPr txBox="1"/>
          <p:nvPr userDrawn="1">
            <p:custDataLst>
              <p:tags r:id="rId1"/>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5" name="Slide Number">
            <a:extLst>
              <a:ext uri="{FF2B5EF4-FFF2-40B4-BE49-F238E27FC236}">
                <a16:creationId xmlns:a16="http://schemas.microsoft.com/office/drawing/2014/main" id="{4833D5AF-2A75-4978-AA54-00BA594BBA72}"/>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48684DB6-320C-4E95-A29C-791B412C8164}"/>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7" name="1. On-page tracker">
            <a:extLst>
              <a:ext uri="{FF2B5EF4-FFF2-40B4-BE49-F238E27FC236}">
                <a16:creationId xmlns:a16="http://schemas.microsoft.com/office/drawing/2014/main" id="{AD9436C5-E5F5-42BD-9013-D04449180E92}"/>
              </a:ext>
            </a:extLst>
          </p:cNvPr>
          <p:cNvSpPr>
            <a:spLocks noGrp="1"/>
          </p:cNvSpPr>
          <p:nvPr>
            <p:ph type="body" sz="quarter" idx="17" hasCustomPrompt="1"/>
            <p:custDataLst>
              <p:tags r:id="rId4"/>
            </p:custDataLst>
          </p:nvPr>
        </p:nvSpPr>
        <p:spPr>
          <a:xfrm>
            <a:off x="7159752" y="78768"/>
            <a:ext cx="4480560" cy="123111"/>
          </a:xfrm>
        </p:spPr>
        <p:txBody>
          <a:bodyPr anchor="ctr" anchorCtr="0">
            <a:spAutoFit/>
          </a:bodyPr>
          <a:lstStyle>
            <a:lvl1pPr algn="r">
              <a:defRPr sz="800">
                <a:solidFill>
                  <a:schemeClr val="tx1"/>
                </a:solidFill>
                <a:latin typeface="+mn-lt"/>
              </a:defRPr>
            </a:lvl1pPr>
          </a:lstStyle>
          <a:p>
            <a:pPr lvl="0"/>
            <a:r>
              <a:rPr lang="en-US"/>
              <a:t>Chapter › Topic</a:t>
            </a:r>
          </a:p>
        </p:txBody>
      </p:sp>
    </p:spTree>
    <p:extLst>
      <p:ext uri="{BB962C8B-B14F-4D97-AF65-F5344CB8AC3E}">
        <p14:creationId xmlns:p14="http://schemas.microsoft.com/office/powerpoint/2010/main" val="3196490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ontrast End">
    <p:bg>
      <p:bgPr>
        <a:solidFill>
          <a:srgbClr val="FFFFFF"/>
        </a:solidFill>
        <a:effectLst/>
      </p:bgPr>
    </p:bg>
    <p:spTree>
      <p:nvGrpSpPr>
        <p:cNvPr id="1" name=""/>
        <p:cNvGrpSpPr/>
        <p:nvPr/>
      </p:nvGrpSpPr>
      <p:grpSpPr>
        <a:xfrm>
          <a:off x="0" y="0"/>
          <a:ext cx="0" cy="0"/>
          <a:chOff x="0" y="0"/>
          <a:chExt cx="0" cy="0"/>
        </a:xfrm>
      </p:grpSpPr>
      <p:pic>
        <p:nvPicPr>
          <p:cNvPr id="7" name="Partnership">
            <a:extLst>
              <a:ext uri="{FF2B5EF4-FFF2-40B4-BE49-F238E27FC236}">
                <a16:creationId xmlns:a16="http://schemas.microsoft.com/office/drawing/2014/main" id="{5B679412-C01D-475C-80C6-930AD63EFE0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0"/>
            <a:ext cx="12192000" cy="6858000"/>
          </a:xfrm>
          <a:prstGeom prst="rect">
            <a:avLst/>
          </a:prstGeom>
        </p:spPr>
      </p:pic>
      <p:graphicFrame>
        <p:nvGraphicFramePr>
          <p:cNvPr id="2" name="Object 1" hidden="1">
            <a:extLst>
              <a:ext uri="{FF2B5EF4-FFF2-40B4-BE49-F238E27FC236}">
                <a16:creationId xmlns:a16="http://schemas.microsoft.com/office/drawing/2014/main" id="{D491B0EE-37B4-4A8C-9C8F-48909747EA09}"/>
              </a:ext>
            </a:extLst>
          </p:cNvPr>
          <p:cNvGraphicFramePr>
            <a:graphicFrameLocks noChangeAspect="1"/>
          </p:cNvGraphicFramePr>
          <p:nvPr userDrawn="1">
            <p:custDataLst>
              <p:tags r:id="rId1"/>
            </p:custDataLst>
            <p:extLst>
              <p:ext uri="{D42A27DB-BD31-4B8C-83A1-F6EECF244321}">
                <p14:modId xmlns:p14="http://schemas.microsoft.com/office/powerpoint/2010/main" val="18422630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344" imgH="344" progId="TCLayout.ActiveDocument.1">
                  <p:embed/>
                </p:oleObj>
              </mc:Choice>
              <mc:Fallback>
                <p:oleObj name="think-cell Slide" r:id="rId7" imgW="344" imgH="344" progId="TCLayout.ActiveDocument.1">
                  <p:embed/>
                  <p:pic>
                    <p:nvPicPr>
                      <p:cNvPr id="2" name="Object 1" hidden="1">
                        <a:extLst>
                          <a:ext uri="{FF2B5EF4-FFF2-40B4-BE49-F238E27FC236}">
                            <a16:creationId xmlns:a16="http://schemas.microsoft.com/office/drawing/2014/main" id="{D491B0EE-37B4-4A8C-9C8F-48909747EA09}"/>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grpSp>
        <p:nvGrpSpPr>
          <p:cNvPr id="4" name="logoimage">
            <a:extLst>
              <a:ext uri="{FF2B5EF4-FFF2-40B4-BE49-F238E27FC236}">
                <a16:creationId xmlns:a16="http://schemas.microsoft.com/office/drawing/2014/main" id="{DB583B8C-7162-4D83-AA3D-B0A640125D9F}"/>
              </a:ext>
            </a:extLst>
          </p:cNvPr>
          <p:cNvGrpSpPr/>
          <p:nvPr userDrawn="1">
            <p:custDataLst>
              <p:tags r:id="rId2"/>
            </p:custDataLst>
          </p:nvPr>
        </p:nvGrpSpPr>
        <p:grpSpPr>
          <a:xfrm>
            <a:off x="549271" y="481161"/>
            <a:ext cx="1893202" cy="585216"/>
            <a:chOff x="549271" y="481161"/>
            <a:chExt cx="1893202" cy="585216"/>
          </a:xfrm>
        </p:grpSpPr>
        <p:sp>
          <p:nvSpPr>
            <p:cNvPr id="8" name="AutoShape 3">
              <a:extLst>
                <a:ext uri="{FF2B5EF4-FFF2-40B4-BE49-F238E27FC236}">
                  <a16:creationId xmlns:a16="http://schemas.microsoft.com/office/drawing/2014/main" id="{FD120780-E7D0-42EA-AB5A-363335299EBE}"/>
                </a:ext>
              </a:extLst>
            </p:cNvPr>
            <p:cNvSpPr>
              <a:spLocks noChangeAspect="1" noChangeArrowheads="1" noTextEdit="1"/>
            </p:cNvSpPr>
            <p:nvPr userDrawn="1"/>
          </p:nvSpPr>
          <p:spPr bwMode="black">
            <a:xfrm>
              <a:off x="549271" y="481161"/>
              <a:ext cx="1893202" cy="58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ndParaRPr>
            </a:p>
          </p:txBody>
        </p:sp>
        <p:sp>
          <p:nvSpPr>
            <p:cNvPr id="9" name="Freeform 5">
              <a:extLst>
                <a:ext uri="{FF2B5EF4-FFF2-40B4-BE49-F238E27FC236}">
                  <a16:creationId xmlns:a16="http://schemas.microsoft.com/office/drawing/2014/main" id="{A9C60168-96E8-4CC3-91EC-B2F7F57959D9}"/>
                </a:ext>
              </a:extLst>
            </p:cNvPr>
            <p:cNvSpPr>
              <a:spLocks noEditPoints="1"/>
            </p:cNvSpPr>
            <p:nvPr userDrawn="1"/>
          </p:nvSpPr>
          <p:spPr bwMode="black">
            <a:xfrm>
              <a:off x="549271" y="481408"/>
              <a:ext cx="1893202" cy="584969"/>
            </a:xfrm>
            <a:custGeom>
              <a:avLst/>
              <a:gdLst>
                <a:gd name="T0" fmla="*/ 4209 w 15155"/>
                <a:gd name="T1" fmla="*/ 2986 h 4678"/>
                <a:gd name="T2" fmla="*/ 3707 w 15155"/>
                <a:gd name="T3" fmla="*/ 2422 h 4678"/>
                <a:gd name="T4" fmla="*/ 3712 w 15155"/>
                <a:gd name="T5" fmla="*/ 2340 h 4678"/>
                <a:gd name="T6" fmla="*/ 4724 w 15155"/>
                <a:gd name="T7" fmla="*/ 4124 h 4678"/>
                <a:gd name="T8" fmla="*/ 3330 w 15155"/>
                <a:gd name="T9" fmla="*/ 3521 h 4678"/>
                <a:gd name="T10" fmla="*/ 5673 w 15155"/>
                <a:gd name="T11" fmla="*/ 3002 h 4678"/>
                <a:gd name="T12" fmla="*/ 6627 w 15155"/>
                <a:gd name="T13" fmla="*/ 2408 h 4678"/>
                <a:gd name="T14" fmla="*/ 6279 w 15155"/>
                <a:gd name="T15" fmla="*/ 4007 h 4678"/>
                <a:gd name="T16" fmla="*/ 10270 w 15155"/>
                <a:gd name="T17" fmla="*/ 3073 h 4678"/>
                <a:gd name="T18" fmla="*/ 10801 w 15155"/>
                <a:gd name="T19" fmla="*/ 4678 h 4678"/>
                <a:gd name="T20" fmla="*/ 11466 w 15155"/>
                <a:gd name="T21" fmla="*/ 3537 h 4678"/>
                <a:gd name="T22" fmla="*/ 10602 w 15155"/>
                <a:gd name="T23" fmla="*/ 3405 h 4678"/>
                <a:gd name="T24" fmla="*/ 14762 w 15155"/>
                <a:gd name="T25" fmla="*/ 3073 h 4678"/>
                <a:gd name="T26" fmla="*/ 14505 w 15155"/>
                <a:gd name="T27" fmla="*/ 2986 h 4678"/>
                <a:gd name="T28" fmla="*/ 14145 w 15155"/>
                <a:gd name="T29" fmla="*/ 4620 h 4678"/>
                <a:gd name="T30" fmla="*/ 15155 w 15155"/>
                <a:gd name="T31" fmla="*/ 2986 h 4678"/>
                <a:gd name="T32" fmla="*/ 10231 w 15155"/>
                <a:gd name="T33" fmla="*/ 4037 h 4678"/>
                <a:gd name="T34" fmla="*/ 9005 w 15155"/>
                <a:gd name="T35" fmla="*/ 2961 h 4678"/>
                <a:gd name="T36" fmla="*/ 8378 w 15155"/>
                <a:gd name="T37" fmla="*/ 3194 h 4678"/>
                <a:gd name="T38" fmla="*/ 8775 w 15155"/>
                <a:gd name="T39" fmla="*/ 4037 h 4678"/>
                <a:gd name="T40" fmla="*/ 9107 w 15155"/>
                <a:gd name="T41" fmla="*/ 3916 h 4678"/>
                <a:gd name="T42" fmla="*/ 9439 w 15155"/>
                <a:gd name="T43" fmla="*/ 4037 h 4678"/>
                <a:gd name="T44" fmla="*/ 9712 w 15155"/>
                <a:gd name="T45" fmla="*/ 4037 h 4678"/>
                <a:gd name="T46" fmla="*/ 7962 w 15155"/>
                <a:gd name="T47" fmla="*/ 3741 h 4678"/>
                <a:gd name="T48" fmla="*/ 7962 w 15155"/>
                <a:gd name="T49" fmla="*/ 3741 h 4678"/>
                <a:gd name="T50" fmla="*/ 12654 w 15155"/>
                <a:gd name="T51" fmla="*/ 2986 h 4678"/>
                <a:gd name="T52" fmla="*/ 12586 w 15155"/>
                <a:gd name="T53" fmla="*/ 4036 h 4678"/>
                <a:gd name="T54" fmla="*/ 11780 w 15155"/>
                <a:gd name="T55" fmla="*/ 3367 h 4678"/>
                <a:gd name="T56" fmla="*/ 11871 w 15155"/>
                <a:gd name="T57" fmla="*/ 4146 h 4678"/>
                <a:gd name="T58" fmla="*/ 13060 w 15155"/>
                <a:gd name="T59" fmla="*/ 3917 h 4678"/>
                <a:gd name="T60" fmla="*/ 13423 w 15155"/>
                <a:gd name="T61" fmla="*/ 4037 h 4678"/>
                <a:gd name="T62" fmla="*/ 12250 w 15155"/>
                <a:gd name="T63" fmla="*/ 3787 h 4678"/>
                <a:gd name="T64" fmla="*/ 12250 w 15155"/>
                <a:gd name="T65" fmla="*/ 3787 h 4678"/>
                <a:gd name="T66" fmla="*/ 8758 w 15155"/>
                <a:gd name="T67" fmla="*/ 1080 h 4678"/>
                <a:gd name="T68" fmla="*/ 8559 w 15155"/>
                <a:gd name="T69" fmla="*/ 1013 h 4678"/>
                <a:gd name="T70" fmla="*/ 9105 w 15155"/>
                <a:gd name="T71" fmla="*/ 2310 h 4678"/>
                <a:gd name="T72" fmla="*/ 9553 w 15155"/>
                <a:gd name="T73" fmla="*/ 626 h 4678"/>
                <a:gd name="T74" fmla="*/ 9293 w 15155"/>
                <a:gd name="T75" fmla="*/ 713 h 4678"/>
                <a:gd name="T76" fmla="*/ 8947 w 15155"/>
                <a:gd name="T77" fmla="*/ 843 h 4678"/>
                <a:gd name="T78" fmla="*/ 5105 w 15155"/>
                <a:gd name="T79" fmla="*/ 349 h 4678"/>
                <a:gd name="T80" fmla="*/ 3793 w 15155"/>
                <a:gd name="T81" fmla="*/ 882 h 4678"/>
                <a:gd name="T82" fmla="*/ 5848 w 15155"/>
                <a:gd name="T83" fmla="*/ 981 h 4678"/>
                <a:gd name="T84" fmla="*/ 6211 w 15155"/>
                <a:gd name="T85" fmla="*/ 1763 h 4678"/>
                <a:gd name="T86" fmla="*/ 6296 w 15155"/>
                <a:gd name="T87" fmla="*/ 601 h 4678"/>
                <a:gd name="T88" fmla="*/ 5638 w 15155"/>
                <a:gd name="T89" fmla="*/ 833 h 4678"/>
                <a:gd name="T90" fmla="*/ 4836 w 15155"/>
                <a:gd name="T91" fmla="*/ 625 h 4678"/>
                <a:gd name="T92" fmla="*/ 4778 w 15155"/>
                <a:gd name="T93" fmla="*/ 1676 h 4678"/>
                <a:gd name="T94" fmla="*/ 4692 w 15155"/>
                <a:gd name="T95" fmla="*/ 0 h 4678"/>
                <a:gd name="T96" fmla="*/ 3614 w 15155"/>
                <a:gd name="T97" fmla="*/ 221 h 4678"/>
                <a:gd name="T98" fmla="*/ 3236 w 15155"/>
                <a:gd name="T99" fmla="*/ 88 h 4678"/>
                <a:gd name="T100" fmla="*/ 3836 w 15155"/>
                <a:gd name="T101" fmla="*/ 1763 h 4678"/>
                <a:gd name="T102" fmla="*/ 7219 w 15155"/>
                <a:gd name="T103" fmla="*/ 683 h 4678"/>
                <a:gd name="T104" fmla="*/ 7226 w 15155"/>
                <a:gd name="T105" fmla="*/ 598 h 4678"/>
                <a:gd name="T106" fmla="*/ 6952 w 15155"/>
                <a:gd name="T107" fmla="*/ 1361 h 4678"/>
                <a:gd name="T108" fmla="*/ 7720 w 15155"/>
                <a:gd name="T109" fmla="*/ 1446 h 4678"/>
                <a:gd name="T110" fmla="*/ 3049 w 15155"/>
                <a:gd name="T111" fmla="*/ 753 h 4678"/>
                <a:gd name="T112" fmla="*/ 2703 w 15155"/>
                <a:gd name="T113" fmla="*/ 1584 h 4678"/>
                <a:gd name="T114" fmla="*/ 87 w 15155"/>
                <a:gd name="T115" fmla="*/ 88 h 4678"/>
                <a:gd name="T116" fmla="*/ 549 w 15155"/>
                <a:gd name="T117" fmla="*/ 1763 h 4678"/>
                <a:gd name="T118" fmla="*/ 1609 w 15155"/>
                <a:gd name="T119" fmla="*/ 259 h 4678"/>
                <a:gd name="T120" fmla="*/ 2069 w 15155"/>
                <a:gd name="T121" fmla="*/ 1676 h 4678"/>
                <a:gd name="T122" fmla="*/ 2070 w 15155"/>
                <a:gd name="T123" fmla="*/ 0 h 4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155" h="4678">
                  <a:moveTo>
                    <a:pt x="4451" y="3751"/>
                  </a:moveTo>
                  <a:cubicBezTo>
                    <a:pt x="4549" y="3607"/>
                    <a:pt x="4604" y="3438"/>
                    <a:pt x="4609" y="3264"/>
                  </a:cubicBezTo>
                  <a:cubicBezTo>
                    <a:pt x="4611" y="3211"/>
                    <a:pt x="4732" y="3072"/>
                    <a:pt x="4766" y="3072"/>
                  </a:cubicBezTo>
                  <a:cubicBezTo>
                    <a:pt x="4834" y="3072"/>
                    <a:pt x="4834" y="3072"/>
                    <a:pt x="4834" y="3072"/>
                  </a:cubicBezTo>
                  <a:cubicBezTo>
                    <a:pt x="4834" y="2986"/>
                    <a:pt x="4834" y="2986"/>
                    <a:pt x="4834" y="2986"/>
                  </a:cubicBezTo>
                  <a:cubicBezTo>
                    <a:pt x="4209" y="2986"/>
                    <a:pt x="4209" y="2986"/>
                    <a:pt x="4209" y="2986"/>
                  </a:cubicBezTo>
                  <a:cubicBezTo>
                    <a:pt x="4209" y="3073"/>
                    <a:pt x="4209" y="3073"/>
                    <a:pt x="4209" y="3073"/>
                  </a:cubicBezTo>
                  <a:cubicBezTo>
                    <a:pt x="4380" y="3078"/>
                    <a:pt x="4487" y="3175"/>
                    <a:pt x="4487" y="3337"/>
                  </a:cubicBezTo>
                  <a:cubicBezTo>
                    <a:pt x="4487" y="3482"/>
                    <a:pt x="4463" y="3591"/>
                    <a:pt x="4395" y="3702"/>
                  </a:cubicBezTo>
                  <a:cubicBezTo>
                    <a:pt x="4155" y="3489"/>
                    <a:pt x="3882" y="3230"/>
                    <a:pt x="3654" y="2986"/>
                  </a:cubicBezTo>
                  <a:cubicBezTo>
                    <a:pt x="3501" y="2928"/>
                    <a:pt x="3404" y="2814"/>
                    <a:pt x="3404" y="2673"/>
                  </a:cubicBezTo>
                  <a:cubicBezTo>
                    <a:pt x="3404" y="2514"/>
                    <a:pt x="3518" y="2422"/>
                    <a:pt x="3707" y="2422"/>
                  </a:cubicBezTo>
                  <a:cubicBezTo>
                    <a:pt x="3942" y="2422"/>
                    <a:pt x="4116" y="2659"/>
                    <a:pt x="4116" y="2777"/>
                  </a:cubicBezTo>
                  <a:cubicBezTo>
                    <a:pt x="4191" y="2777"/>
                    <a:pt x="4191" y="2777"/>
                    <a:pt x="4191" y="2777"/>
                  </a:cubicBezTo>
                  <a:cubicBezTo>
                    <a:pt x="4191" y="2362"/>
                    <a:pt x="4191" y="2362"/>
                    <a:pt x="4191" y="2362"/>
                  </a:cubicBezTo>
                  <a:cubicBezTo>
                    <a:pt x="4116" y="2362"/>
                    <a:pt x="4116" y="2362"/>
                    <a:pt x="4116" y="2362"/>
                  </a:cubicBezTo>
                  <a:cubicBezTo>
                    <a:pt x="4097" y="2391"/>
                    <a:pt x="4074" y="2393"/>
                    <a:pt x="4034" y="2393"/>
                  </a:cubicBezTo>
                  <a:cubicBezTo>
                    <a:pt x="3959" y="2393"/>
                    <a:pt x="3874" y="2340"/>
                    <a:pt x="3712" y="2340"/>
                  </a:cubicBezTo>
                  <a:cubicBezTo>
                    <a:pt x="3453" y="2340"/>
                    <a:pt x="3288" y="2480"/>
                    <a:pt x="3288" y="2732"/>
                  </a:cubicBezTo>
                  <a:cubicBezTo>
                    <a:pt x="3288" y="2887"/>
                    <a:pt x="3346" y="2991"/>
                    <a:pt x="3431" y="3100"/>
                  </a:cubicBezTo>
                  <a:cubicBezTo>
                    <a:pt x="3253" y="3219"/>
                    <a:pt x="3146" y="3420"/>
                    <a:pt x="3148" y="3634"/>
                  </a:cubicBezTo>
                  <a:cubicBezTo>
                    <a:pt x="3148" y="3944"/>
                    <a:pt x="3421" y="4155"/>
                    <a:pt x="3707" y="4155"/>
                  </a:cubicBezTo>
                  <a:cubicBezTo>
                    <a:pt x="3966" y="4155"/>
                    <a:pt x="4145" y="4080"/>
                    <a:pt x="4286" y="3944"/>
                  </a:cubicBezTo>
                  <a:cubicBezTo>
                    <a:pt x="4431" y="4078"/>
                    <a:pt x="4552" y="4124"/>
                    <a:pt x="4724" y="4124"/>
                  </a:cubicBezTo>
                  <a:cubicBezTo>
                    <a:pt x="4913" y="4124"/>
                    <a:pt x="4913" y="4124"/>
                    <a:pt x="4913" y="4124"/>
                  </a:cubicBezTo>
                  <a:cubicBezTo>
                    <a:pt x="4913" y="4036"/>
                    <a:pt x="4913" y="4036"/>
                    <a:pt x="4913" y="4036"/>
                  </a:cubicBezTo>
                  <a:cubicBezTo>
                    <a:pt x="4809" y="4036"/>
                    <a:pt x="4809" y="4036"/>
                    <a:pt x="4809" y="4036"/>
                  </a:cubicBezTo>
                  <a:cubicBezTo>
                    <a:pt x="4685" y="3947"/>
                    <a:pt x="4565" y="3852"/>
                    <a:pt x="4451" y="3751"/>
                  </a:cubicBezTo>
                  <a:close/>
                  <a:moveTo>
                    <a:pt x="3851" y="4015"/>
                  </a:moveTo>
                  <a:cubicBezTo>
                    <a:pt x="3599" y="4015"/>
                    <a:pt x="3330" y="3772"/>
                    <a:pt x="3330" y="3521"/>
                  </a:cubicBezTo>
                  <a:cubicBezTo>
                    <a:pt x="3330" y="3339"/>
                    <a:pt x="3378" y="3243"/>
                    <a:pt x="3470" y="3148"/>
                  </a:cubicBezTo>
                  <a:cubicBezTo>
                    <a:pt x="3707" y="3414"/>
                    <a:pt x="3962" y="3664"/>
                    <a:pt x="4233" y="3896"/>
                  </a:cubicBezTo>
                  <a:cubicBezTo>
                    <a:pt x="4134" y="3971"/>
                    <a:pt x="4008" y="4015"/>
                    <a:pt x="3851" y="4015"/>
                  </a:cubicBezTo>
                  <a:close/>
                  <a:moveTo>
                    <a:pt x="6279" y="4007"/>
                  </a:moveTo>
                  <a:cubicBezTo>
                    <a:pt x="5920" y="4007"/>
                    <a:pt x="5707" y="3758"/>
                    <a:pt x="5678" y="3450"/>
                  </a:cubicBezTo>
                  <a:cubicBezTo>
                    <a:pt x="5664" y="3301"/>
                    <a:pt x="5663" y="3151"/>
                    <a:pt x="5673" y="3002"/>
                  </a:cubicBezTo>
                  <a:cubicBezTo>
                    <a:pt x="5705" y="2605"/>
                    <a:pt x="5887" y="2435"/>
                    <a:pt x="6192" y="2435"/>
                  </a:cubicBezTo>
                  <a:cubicBezTo>
                    <a:pt x="6523" y="2435"/>
                    <a:pt x="6726" y="2803"/>
                    <a:pt x="6726" y="2985"/>
                  </a:cubicBezTo>
                  <a:cubicBezTo>
                    <a:pt x="6801" y="2985"/>
                    <a:pt x="6801" y="2985"/>
                    <a:pt x="6801" y="2985"/>
                  </a:cubicBezTo>
                  <a:cubicBezTo>
                    <a:pt x="6801" y="2362"/>
                    <a:pt x="6801" y="2362"/>
                    <a:pt x="6801" y="2362"/>
                  </a:cubicBezTo>
                  <a:cubicBezTo>
                    <a:pt x="6736" y="2362"/>
                    <a:pt x="6736" y="2362"/>
                    <a:pt x="6736" y="2362"/>
                  </a:cubicBezTo>
                  <a:cubicBezTo>
                    <a:pt x="6709" y="2393"/>
                    <a:pt x="6683" y="2408"/>
                    <a:pt x="6627" y="2408"/>
                  </a:cubicBezTo>
                  <a:cubicBezTo>
                    <a:pt x="6489" y="2408"/>
                    <a:pt x="6370" y="2330"/>
                    <a:pt x="6181" y="2330"/>
                  </a:cubicBezTo>
                  <a:cubicBezTo>
                    <a:pt x="5687" y="2330"/>
                    <a:pt x="5392" y="2732"/>
                    <a:pt x="5392" y="3236"/>
                  </a:cubicBezTo>
                  <a:cubicBezTo>
                    <a:pt x="5392" y="3740"/>
                    <a:pt x="5719" y="4156"/>
                    <a:pt x="6225" y="4156"/>
                  </a:cubicBezTo>
                  <a:cubicBezTo>
                    <a:pt x="6577" y="4156"/>
                    <a:pt x="6824" y="3967"/>
                    <a:pt x="6937" y="3652"/>
                  </a:cubicBezTo>
                  <a:cubicBezTo>
                    <a:pt x="6845" y="3652"/>
                    <a:pt x="6845" y="3652"/>
                    <a:pt x="6845" y="3652"/>
                  </a:cubicBezTo>
                  <a:cubicBezTo>
                    <a:pt x="6731" y="3884"/>
                    <a:pt x="6583" y="4007"/>
                    <a:pt x="6279" y="4007"/>
                  </a:cubicBezTo>
                  <a:close/>
                  <a:moveTo>
                    <a:pt x="11018" y="2957"/>
                  </a:moveTo>
                  <a:cubicBezTo>
                    <a:pt x="10830" y="2957"/>
                    <a:pt x="10704" y="3037"/>
                    <a:pt x="10605" y="3221"/>
                  </a:cubicBezTo>
                  <a:cubicBezTo>
                    <a:pt x="10566" y="2986"/>
                    <a:pt x="10566" y="2986"/>
                    <a:pt x="10566" y="2986"/>
                  </a:cubicBezTo>
                  <a:cubicBezTo>
                    <a:pt x="10195" y="2986"/>
                    <a:pt x="10195" y="2986"/>
                    <a:pt x="10195" y="2986"/>
                  </a:cubicBezTo>
                  <a:cubicBezTo>
                    <a:pt x="10195" y="3073"/>
                    <a:pt x="10195" y="3073"/>
                    <a:pt x="10195" y="3073"/>
                  </a:cubicBezTo>
                  <a:cubicBezTo>
                    <a:pt x="10270" y="3073"/>
                    <a:pt x="10270" y="3073"/>
                    <a:pt x="10270" y="3073"/>
                  </a:cubicBezTo>
                  <a:cubicBezTo>
                    <a:pt x="10304" y="3073"/>
                    <a:pt x="10391" y="3158"/>
                    <a:pt x="10391" y="3194"/>
                  </a:cubicBezTo>
                  <a:cubicBezTo>
                    <a:pt x="10391" y="4470"/>
                    <a:pt x="10391" y="4470"/>
                    <a:pt x="10391" y="4470"/>
                  </a:cubicBezTo>
                  <a:cubicBezTo>
                    <a:pt x="10391" y="4508"/>
                    <a:pt x="10304" y="4591"/>
                    <a:pt x="10270" y="4591"/>
                  </a:cubicBezTo>
                  <a:cubicBezTo>
                    <a:pt x="10195" y="4591"/>
                    <a:pt x="10195" y="4591"/>
                    <a:pt x="10195" y="4591"/>
                  </a:cubicBezTo>
                  <a:cubicBezTo>
                    <a:pt x="10195" y="4678"/>
                    <a:pt x="10195" y="4678"/>
                    <a:pt x="10195" y="4678"/>
                  </a:cubicBezTo>
                  <a:cubicBezTo>
                    <a:pt x="10801" y="4678"/>
                    <a:pt x="10801" y="4678"/>
                    <a:pt x="10801" y="4678"/>
                  </a:cubicBezTo>
                  <a:cubicBezTo>
                    <a:pt x="10801" y="4591"/>
                    <a:pt x="10801" y="4591"/>
                    <a:pt x="10801" y="4591"/>
                  </a:cubicBezTo>
                  <a:cubicBezTo>
                    <a:pt x="10726" y="4591"/>
                    <a:pt x="10726" y="4591"/>
                    <a:pt x="10726" y="4591"/>
                  </a:cubicBezTo>
                  <a:cubicBezTo>
                    <a:pt x="10694" y="4591"/>
                    <a:pt x="10605" y="4508"/>
                    <a:pt x="10605" y="4470"/>
                  </a:cubicBezTo>
                  <a:cubicBezTo>
                    <a:pt x="10605" y="3922"/>
                    <a:pt x="10605" y="3922"/>
                    <a:pt x="10605" y="3922"/>
                  </a:cubicBezTo>
                  <a:cubicBezTo>
                    <a:pt x="10687" y="4070"/>
                    <a:pt x="10793" y="4147"/>
                    <a:pt x="10994" y="4147"/>
                  </a:cubicBezTo>
                  <a:cubicBezTo>
                    <a:pt x="11272" y="4147"/>
                    <a:pt x="11466" y="3888"/>
                    <a:pt x="11466" y="3537"/>
                  </a:cubicBezTo>
                  <a:cubicBezTo>
                    <a:pt x="11466" y="3186"/>
                    <a:pt x="11297" y="2957"/>
                    <a:pt x="11018" y="2957"/>
                  </a:cubicBezTo>
                  <a:close/>
                  <a:moveTo>
                    <a:pt x="11246" y="3722"/>
                  </a:moveTo>
                  <a:cubicBezTo>
                    <a:pt x="11222" y="3903"/>
                    <a:pt x="11130" y="4027"/>
                    <a:pt x="10934" y="4027"/>
                  </a:cubicBezTo>
                  <a:cubicBezTo>
                    <a:pt x="10753" y="4029"/>
                    <a:pt x="10604" y="3884"/>
                    <a:pt x="10602" y="3703"/>
                  </a:cubicBezTo>
                  <a:cubicBezTo>
                    <a:pt x="10602" y="3701"/>
                    <a:pt x="10602" y="3698"/>
                    <a:pt x="10602" y="3695"/>
                  </a:cubicBezTo>
                  <a:cubicBezTo>
                    <a:pt x="10602" y="3405"/>
                    <a:pt x="10602" y="3405"/>
                    <a:pt x="10602" y="3405"/>
                  </a:cubicBezTo>
                  <a:cubicBezTo>
                    <a:pt x="10658" y="3225"/>
                    <a:pt x="10767" y="3092"/>
                    <a:pt x="10961" y="3092"/>
                  </a:cubicBezTo>
                  <a:cubicBezTo>
                    <a:pt x="11125" y="3092"/>
                    <a:pt x="11224" y="3208"/>
                    <a:pt x="11249" y="3390"/>
                  </a:cubicBezTo>
                  <a:cubicBezTo>
                    <a:pt x="11262" y="3500"/>
                    <a:pt x="11261" y="3612"/>
                    <a:pt x="11246" y="3722"/>
                  </a:cubicBezTo>
                  <a:close/>
                  <a:moveTo>
                    <a:pt x="14693" y="2986"/>
                  </a:moveTo>
                  <a:cubicBezTo>
                    <a:pt x="14693" y="3073"/>
                    <a:pt x="14693" y="3073"/>
                    <a:pt x="14693" y="3073"/>
                  </a:cubicBezTo>
                  <a:cubicBezTo>
                    <a:pt x="14762" y="3073"/>
                    <a:pt x="14762" y="3073"/>
                    <a:pt x="14762" y="3073"/>
                  </a:cubicBezTo>
                  <a:cubicBezTo>
                    <a:pt x="14794" y="3073"/>
                    <a:pt x="14864" y="3153"/>
                    <a:pt x="14862" y="3199"/>
                  </a:cubicBezTo>
                  <a:cubicBezTo>
                    <a:pt x="14610" y="3758"/>
                    <a:pt x="14610" y="3758"/>
                    <a:pt x="14610" y="3758"/>
                  </a:cubicBezTo>
                  <a:cubicBezTo>
                    <a:pt x="14335" y="3196"/>
                    <a:pt x="14335" y="3196"/>
                    <a:pt x="14335" y="3196"/>
                  </a:cubicBezTo>
                  <a:cubicBezTo>
                    <a:pt x="14335" y="3154"/>
                    <a:pt x="14403" y="3073"/>
                    <a:pt x="14434" y="3073"/>
                  </a:cubicBezTo>
                  <a:cubicBezTo>
                    <a:pt x="14505" y="3073"/>
                    <a:pt x="14505" y="3073"/>
                    <a:pt x="14505" y="3073"/>
                  </a:cubicBezTo>
                  <a:cubicBezTo>
                    <a:pt x="14505" y="2986"/>
                    <a:pt x="14505" y="2986"/>
                    <a:pt x="14505" y="2986"/>
                  </a:cubicBezTo>
                  <a:cubicBezTo>
                    <a:pt x="13889" y="2986"/>
                    <a:pt x="13889" y="2986"/>
                    <a:pt x="13889" y="2986"/>
                  </a:cubicBezTo>
                  <a:cubicBezTo>
                    <a:pt x="13889" y="3073"/>
                    <a:pt x="13889" y="3073"/>
                    <a:pt x="13889" y="3073"/>
                  </a:cubicBezTo>
                  <a:cubicBezTo>
                    <a:pt x="13940" y="3073"/>
                    <a:pt x="13940" y="3073"/>
                    <a:pt x="13940" y="3073"/>
                  </a:cubicBezTo>
                  <a:cubicBezTo>
                    <a:pt x="13969" y="3073"/>
                    <a:pt x="14068" y="3167"/>
                    <a:pt x="14087" y="3204"/>
                  </a:cubicBezTo>
                  <a:cubicBezTo>
                    <a:pt x="14489" y="3995"/>
                    <a:pt x="14489" y="3995"/>
                    <a:pt x="14489" y="3995"/>
                  </a:cubicBezTo>
                  <a:cubicBezTo>
                    <a:pt x="14145" y="4620"/>
                    <a:pt x="14145" y="4620"/>
                    <a:pt x="14145" y="4620"/>
                  </a:cubicBezTo>
                  <a:cubicBezTo>
                    <a:pt x="14245" y="4671"/>
                    <a:pt x="14245" y="4671"/>
                    <a:pt x="14245" y="4671"/>
                  </a:cubicBezTo>
                  <a:cubicBezTo>
                    <a:pt x="14584" y="4030"/>
                    <a:pt x="14584" y="4030"/>
                    <a:pt x="14584" y="4030"/>
                  </a:cubicBezTo>
                  <a:cubicBezTo>
                    <a:pt x="14968" y="3199"/>
                    <a:pt x="14968" y="3199"/>
                    <a:pt x="14968" y="3199"/>
                  </a:cubicBezTo>
                  <a:cubicBezTo>
                    <a:pt x="14993" y="3161"/>
                    <a:pt x="15075" y="3073"/>
                    <a:pt x="15102" y="3073"/>
                  </a:cubicBezTo>
                  <a:cubicBezTo>
                    <a:pt x="15155" y="3073"/>
                    <a:pt x="15155" y="3073"/>
                    <a:pt x="15155" y="3073"/>
                  </a:cubicBezTo>
                  <a:cubicBezTo>
                    <a:pt x="15155" y="2986"/>
                    <a:pt x="15155" y="2986"/>
                    <a:pt x="15155" y="2986"/>
                  </a:cubicBezTo>
                  <a:lnTo>
                    <a:pt x="14693" y="2986"/>
                  </a:lnTo>
                  <a:close/>
                  <a:moveTo>
                    <a:pt x="9712" y="4037"/>
                  </a:moveTo>
                  <a:cubicBezTo>
                    <a:pt x="9647" y="4037"/>
                    <a:pt x="9647" y="4037"/>
                    <a:pt x="9647" y="4037"/>
                  </a:cubicBezTo>
                  <a:cubicBezTo>
                    <a:pt x="9647" y="4124"/>
                    <a:pt x="9647" y="4124"/>
                    <a:pt x="9647" y="4124"/>
                  </a:cubicBezTo>
                  <a:cubicBezTo>
                    <a:pt x="10231" y="4124"/>
                    <a:pt x="10231" y="4124"/>
                    <a:pt x="10231" y="4124"/>
                  </a:cubicBezTo>
                  <a:cubicBezTo>
                    <a:pt x="10231" y="4037"/>
                    <a:pt x="10231" y="4037"/>
                    <a:pt x="10231" y="4037"/>
                  </a:cubicBezTo>
                  <a:cubicBezTo>
                    <a:pt x="10165" y="4037"/>
                    <a:pt x="10165" y="4037"/>
                    <a:pt x="10165" y="4037"/>
                  </a:cubicBezTo>
                  <a:cubicBezTo>
                    <a:pt x="10131" y="4037"/>
                    <a:pt x="10044" y="3954"/>
                    <a:pt x="10044" y="3916"/>
                  </a:cubicBezTo>
                  <a:cubicBezTo>
                    <a:pt x="10044" y="3288"/>
                    <a:pt x="10044" y="3288"/>
                    <a:pt x="10044" y="3288"/>
                  </a:cubicBezTo>
                  <a:cubicBezTo>
                    <a:pt x="10044" y="3080"/>
                    <a:pt x="9904" y="2964"/>
                    <a:pt x="9732" y="2964"/>
                  </a:cubicBezTo>
                  <a:cubicBezTo>
                    <a:pt x="9538" y="2964"/>
                    <a:pt x="9448" y="3066"/>
                    <a:pt x="9308" y="3204"/>
                  </a:cubicBezTo>
                  <a:cubicBezTo>
                    <a:pt x="9287" y="3044"/>
                    <a:pt x="9158" y="2961"/>
                    <a:pt x="9005" y="2961"/>
                  </a:cubicBezTo>
                  <a:cubicBezTo>
                    <a:pt x="8804" y="2961"/>
                    <a:pt x="8720" y="3068"/>
                    <a:pt x="8589" y="3206"/>
                  </a:cubicBezTo>
                  <a:cubicBezTo>
                    <a:pt x="8544" y="2986"/>
                    <a:pt x="8544" y="2986"/>
                    <a:pt x="8544" y="2986"/>
                  </a:cubicBezTo>
                  <a:cubicBezTo>
                    <a:pt x="8192" y="2986"/>
                    <a:pt x="8192" y="2986"/>
                    <a:pt x="8192" y="2986"/>
                  </a:cubicBezTo>
                  <a:cubicBezTo>
                    <a:pt x="8192" y="3073"/>
                    <a:pt x="8192" y="3073"/>
                    <a:pt x="8192" y="3073"/>
                  </a:cubicBezTo>
                  <a:cubicBezTo>
                    <a:pt x="8257" y="3073"/>
                    <a:pt x="8257" y="3073"/>
                    <a:pt x="8257" y="3073"/>
                  </a:cubicBezTo>
                  <a:cubicBezTo>
                    <a:pt x="8291" y="3073"/>
                    <a:pt x="8378" y="3158"/>
                    <a:pt x="8378" y="3194"/>
                  </a:cubicBezTo>
                  <a:cubicBezTo>
                    <a:pt x="8378" y="3916"/>
                    <a:pt x="8378" y="3916"/>
                    <a:pt x="8378" y="3916"/>
                  </a:cubicBezTo>
                  <a:cubicBezTo>
                    <a:pt x="8378" y="3954"/>
                    <a:pt x="8291" y="4037"/>
                    <a:pt x="8257" y="4037"/>
                  </a:cubicBezTo>
                  <a:cubicBezTo>
                    <a:pt x="8192" y="4037"/>
                    <a:pt x="8192" y="4037"/>
                    <a:pt x="8192" y="4037"/>
                  </a:cubicBezTo>
                  <a:cubicBezTo>
                    <a:pt x="8192" y="4124"/>
                    <a:pt x="8192" y="4124"/>
                    <a:pt x="8192" y="4124"/>
                  </a:cubicBezTo>
                  <a:cubicBezTo>
                    <a:pt x="8775" y="4124"/>
                    <a:pt x="8775" y="4124"/>
                    <a:pt x="8775" y="4124"/>
                  </a:cubicBezTo>
                  <a:cubicBezTo>
                    <a:pt x="8775" y="4037"/>
                    <a:pt x="8775" y="4037"/>
                    <a:pt x="8775" y="4037"/>
                  </a:cubicBezTo>
                  <a:cubicBezTo>
                    <a:pt x="8710" y="4037"/>
                    <a:pt x="8710" y="4037"/>
                    <a:pt x="8710" y="4037"/>
                  </a:cubicBezTo>
                  <a:cubicBezTo>
                    <a:pt x="8676" y="4037"/>
                    <a:pt x="8589" y="3954"/>
                    <a:pt x="8589" y="3916"/>
                  </a:cubicBezTo>
                  <a:cubicBezTo>
                    <a:pt x="8589" y="3330"/>
                    <a:pt x="8589" y="3330"/>
                    <a:pt x="8589" y="3330"/>
                  </a:cubicBezTo>
                  <a:cubicBezTo>
                    <a:pt x="8589" y="3252"/>
                    <a:pt x="8775" y="3099"/>
                    <a:pt x="8925" y="3099"/>
                  </a:cubicBezTo>
                  <a:cubicBezTo>
                    <a:pt x="9049" y="3099"/>
                    <a:pt x="9107" y="3177"/>
                    <a:pt x="9107" y="3288"/>
                  </a:cubicBezTo>
                  <a:cubicBezTo>
                    <a:pt x="9107" y="3916"/>
                    <a:pt x="9107" y="3916"/>
                    <a:pt x="9107" y="3916"/>
                  </a:cubicBezTo>
                  <a:cubicBezTo>
                    <a:pt x="9107" y="3954"/>
                    <a:pt x="9020" y="4037"/>
                    <a:pt x="8986" y="4037"/>
                  </a:cubicBezTo>
                  <a:cubicBezTo>
                    <a:pt x="8921" y="4037"/>
                    <a:pt x="8921" y="4037"/>
                    <a:pt x="8921" y="4037"/>
                  </a:cubicBezTo>
                  <a:cubicBezTo>
                    <a:pt x="8921" y="4124"/>
                    <a:pt x="8921" y="4124"/>
                    <a:pt x="8921" y="4124"/>
                  </a:cubicBezTo>
                  <a:cubicBezTo>
                    <a:pt x="9504" y="4124"/>
                    <a:pt x="9504" y="4124"/>
                    <a:pt x="9504" y="4124"/>
                  </a:cubicBezTo>
                  <a:cubicBezTo>
                    <a:pt x="9504" y="4037"/>
                    <a:pt x="9504" y="4037"/>
                    <a:pt x="9504" y="4037"/>
                  </a:cubicBezTo>
                  <a:cubicBezTo>
                    <a:pt x="9439" y="4037"/>
                    <a:pt x="9439" y="4037"/>
                    <a:pt x="9439" y="4037"/>
                  </a:cubicBezTo>
                  <a:cubicBezTo>
                    <a:pt x="9405" y="4037"/>
                    <a:pt x="9318" y="3954"/>
                    <a:pt x="9318" y="3916"/>
                  </a:cubicBezTo>
                  <a:cubicBezTo>
                    <a:pt x="9318" y="3323"/>
                    <a:pt x="9318" y="3323"/>
                    <a:pt x="9318" y="3323"/>
                  </a:cubicBezTo>
                  <a:cubicBezTo>
                    <a:pt x="9318" y="3246"/>
                    <a:pt x="9504" y="3101"/>
                    <a:pt x="9654" y="3101"/>
                  </a:cubicBezTo>
                  <a:cubicBezTo>
                    <a:pt x="9778" y="3101"/>
                    <a:pt x="9833" y="3178"/>
                    <a:pt x="9833" y="3289"/>
                  </a:cubicBezTo>
                  <a:cubicBezTo>
                    <a:pt x="9833" y="3917"/>
                    <a:pt x="9833" y="3917"/>
                    <a:pt x="9833" y="3917"/>
                  </a:cubicBezTo>
                  <a:cubicBezTo>
                    <a:pt x="9833" y="3954"/>
                    <a:pt x="9746" y="4037"/>
                    <a:pt x="9712" y="4037"/>
                  </a:cubicBezTo>
                  <a:close/>
                  <a:moveTo>
                    <a:pt x="7623" y="2957"/>
                  </a:moveTo>
                  <a:cubicBezTo>
                    <a:pt x="7320" y="2957"/>
                    <a:pt x="7051" y="3184"/>
                    <a:pt x="7051" y="3555"/>
                  </a:cubicBezTo>
                  <a:cubicBezTo>
                    <a:pt x="7051" y="3926"/>
                    <a:pt x="7320" y="4156"/>
                    <a:pt x="7623" y="4156"/>
                  </a:cubicBezTo>
                  <a:cubicBezTo>
                    <a:pt x="7925" y="4156"/>
                    <a:pt x="8192" y="3926"/>
                    <a:pt x="8192" y="3555"/>
                  </a:cubicBezTo>
                  <a:cubicBezTo>
                    <a:pt x="8192" y="3185"/>
                    <a:pt x="7925" y="2957"/>
                    <a:pt x="7623" y="2957"/>
                  </a:cubicBezTo>
                  <a:close/>
                  <a:moveTo>
                    <a:pt x="7962" y="3741"/>
                  </a:moveTo>
                  <a:cubicBezTo>
                    <a:pt x="7940" y="3920"/>
                    <a:pt x="7841" y="4044"/>
                    <a:pt x="7625" y="4044"/>
                  </a:cubicBezTo>
                  <a:cubicBezTo>
                    <a:pt x="7415" y="4044"/>
                    <a:pt x="7315" y="3916"/>
                    <a:pt x="7289" y="3739"/>
                  </a:cubicBezTo>
                  <a:cubicBezTo>
                    <a:pt x="7272" y="3613"/>
                    <a:pt x="7272" y="3485"/>
                    <a:pt x="7289" y="3359"/>
                  </a:cubicBezTo>
                  <a:cubicBezTo>
                    <a:pt x="7315" y="3177"/>
                    <a:pt x="7420" y="3056"/>
                    <a:pt x="7625" y="3056"/>
                  </a:cubicBezTo>
                  <a:cubicBezTo>
                    <a:pt x="7839" y="3056"/>
                    <a:pt x="7940" y="3177"/>
                    <a:pt x="7962" y="3361"/>
                  </a:cubicBezTo>
                  <a:cubicBezTo>
                    <a:pt x="7976" y="3487"/>
                    <a:pt x="7976" y="3615"/>
                    <a:pt x="7962" y="3741"/>
                  </a:cubicBezTo>
                  <a:close/>
                  <a:moveTo>
                    <a:pt x="13826" y="3916"/>
                  </a:moveTo>
                  <a:cubicBezTo>
                    <a:pt x="13826" y="3288"/>
                    <a:pt x="13826" y="3288"/>
                    <a:pt x="13826" y="3288"/>
                  </a:cubicBezTo>
                  <a:cubicBezTo>
                    <a:pt x="13826" y="3092"/>
                    <a:pt x="13685" y="2961"/>
                    <a:pt x="13509" y="2961"/>
                  </a:cubicBezTo>
                  <a:cubicBezTo>
                    <a:pt x="13303" y="2961"/>
                    <a:pt x="13196" y="3080"/>
                    <a:pt x="13058" y="3221"/>
                  </a:cubicBezTo>
                  <a:cubicBezTo>
                    <a:pt x="13016" y="2986"/>
                    <a:pt x="13016" y="2986"/>
                    <a:pt x="13016" y="2986"/>
                  </a:cubicBezTo>
                  <a:cubicBezTo>
                    <a:pt x="12654" y="2986"/>
                    <a:pt x="12654" y="2986"/>
                    <a:pt x="12654" y="2986"/>
                  </a:cubicBezTo>
                  <a:cubicBezTo>
                    <a:pt x="12654" y="3073"/>
                    <a:pt x="12654" y="3073"/>
                    <a:pt x="12654" y="3073"/>
                  </a:cubicBezTo>
                  <a:cubicBezTo>
                    <a:pt x="12724" y="3073"/>
                    <a:pt x="12724" y="3073"/>
                    <a:pt x="12724" y="3073"/>
                  </a:cubicBezTo>
                  <a:cubicBezTo>
                    <a:pt x="12758" y="3073"/>
                    <a:pt x="12850" y="3158"/>
                    <a:pt x="12850" y="3194"/>
                  </a:cubicBezTo>
                  <a:cubicBezTo>
                    <a:pt x="12850" y="3915"/>
                    <a:pt x="12850" y="3915"/>
                    <a:pt x="12850" y="3915"/>
                  </a:cubicBezTo>
                  <a:cubicBezTo>
                    <a:pt x="12850" y="3954"/>
                    <a:pt x="12758" y="4036"/>
                    <a:pt x="12724" y="4036"/>
                  </a:cubicBezTo>
                  <a:cubicBezTo>
                    <a:pt x="12586" y="4036"/>
                    <a:pt x="12586" y="4036"/>
                    <a:pt x="12586" y="4036"/>
                  </a:cubicBezTo>
                  <a:cubicBezTo>
                    <a:pt x="12555" y="4036"/>
                    <a:pt x="12460" y="3954"/>
                    <a:pt x="12460" y="3915"/>
                  </a:cubicBezTo>
                  <a:cubicBezTo>
                    <a:pt x="12460" y="3302"/>
                    <a:pt x="12460" y="3302"/>
                    <a:pt x="12460" y="3302"/>
                  </a:cubicBezTo>
                  <a:cubicBezTo>
                    <a:pt x="12460" y="3077"/>
                    <a:pt x="12267" y="2956"/>
                    <a:pt x="12020" y="2956"/>
                  </a:cubicBezTo>
                  <a:cubicBezTo>
                    <a:pt x="11787" y="2956"/>
                    <a:pt x="11639" y="3041"/>
                    <a:pt x="11545" y="3138"/>
                  </a:cubicBezTo>
                  <a:cubicBezTo>
                    <a:pt x="11698" y="3367"/>
                    <a:pt x="11698" y="3367"/>
                    <a:pt x="11698" y="3367"/>
                  </a:cubicBezTo>
                  <a:cubicBezTo>
                    <a:pt x="11780" y="3367"/>
                    <a:pt x="11780" y="3367"/>
                    <a:pt x="11780" y="3367"/>
                  </a:cubicBezTo>
                  <a:cubicBezTo>
                    <a:pt x="11695" y="3171"/>
                    <a:pt x="11773" y="3041"/>
                    <a:pt x="11969" y="3041"/>
                  </a:cubicBezTo>
                  <a:cubicBezTo>
                    <a:pt x="12175" y="3041"/>
                    <a:pt x="12252" y="3138"/>
                    <a:pt x="12250" y="3300"/>
                  </a:cubicBezTo>
                  <a:cubicBezTo>
                    <a:pt x="12247" y="3435"/>
                    <a:pt x="12247" y="3435"/>
                    <a:pt x="12247" y="3435"/>
                  </a:cubicBezTo>
                  <a:cubicBezTo>
                    <a:pt x="11952" y="3496"/>
                    <a:pt x="11952" y="3496"/>
                    <a:pt x="11952" y="3496"/>
                  </a:cubicBezTo>
                  <a:cubicBezTo>
                    <a:pt x="11790" y="3531"/>
                    <a:pt x="11578" y="3608"/>
                    <a:pt x="11578" y="3836"/>
                  </a:cubicBezTo>
                  <a:cubicBezTo>
                    <a:pt x="11578" y="4023"/>
                    <a:pt x="11714" y="4146"/>
                    <a:pt x="11871" y="4146"/>
                  </a:cubicBezTo>
                  <a:cubicBezTo>
                    <a:pt x="12041" y="4146"/>
                    <a:pt x="12162" y="4008"/>
                    <a:pt x="12254" y="3890"/>
                  </a:cubicBezTo>
                  <a:cubicBezTo>
                    <a:pt x="12283" y="4125"/>
                    <a:pt x="12283" y="4125"/>
                    <a:pt x="12283" y="4125"/>
                  </a:cubicBezTo>
                  <a:cubicBezTo>
                    <a:pt x="13251" y="4125"/>
                    <a:pt x="13251" y="4125"/>
                    <a:pt x="13251" y="4125"/>
                  </a:cubicBezTo>
                  <a:cubicBezTo>
                    <a:pt x="13251" y="4038"/>
                    <a:pt x="13251" y="4038"/>
                    <a:pt x="13251" y="4038"/>
                  </a:cubicBezTo>
                  <a:cubicBezTo>
                    <a:pt x="13186" y="4038"/>
                    <a:pt x="13186" y="4038"/>
                    <a:pt x="13186" y="4038"/>
                  </a:cubicBezTo>
                  <a:cubicBezTo>
                    <a:pt x="13152" y="4038"/>
                    <a:pt x="13060" y="3955"/>
                    <a:pt x="13060" y="3917"/>
                  </a:cubicBezTo>
                  <a:cubicBezTo>
                    <a:pt x="13060" y="3342"/>
                    <a:pt x="13060" y="3342"/>
                    <a:pt x="13060" y="3342"/>
                  </a:cubicBezTo>
                  <a:cubicBezTo>
                    <a:pt x="13060" y="3264"/>
                    <a:pt x="13271" y="3104"/>
                    <a:pt x="13433" y="3104"/>
                  </a:cubicBezTo>
                  <a:cubicBezTo>
                    <a:pt x="13557" y="3104"/>
                    <a:pt x="13615" y="3190"/>
                    <a:pt x="13615" y="3301"/>
                  </a:cubicBezTo>
                  <a:cubicBezTo>
                    <a:pt x="13615" y="3916"/>
                    <a:pt x="13615" y="3916"/>
                    <a:pt x="13615" y="3916"/>
                  </a:cubicBezTo>
                  <a:cubicBezTo>
                    <a:pt x="13615" y="3954"/>
                    <a:pt x="13523" y="4037"/>
                    <a:pt x="13489" y="4037"/>
                  </a:cubicBezTo>
                  <a:cubicBezTo>
                    <a:pt x="13423" y="4037"/>
                    <a:pt x="13423" y="4037"/>
                    <a:pt x="13423" y="4037"/>
                  </a:cubicBezTo>
                  <a:cubicBezTo>
                    <a:pt x="13423" y="4124"/>
                    <a:pt x="13423" y="4124"/>
                    <a:pt x="13423" y="4124"/>
                  </a:cubicBezTo>
                  <a:cubicBezTo>
                    <a:pt x="14022" y="4124"/>
                    <a:pt x="14022" y="4124"/>
                    <a:pt x="14022" y="4124"/>
                  </a:cubicBezTo>
                  <a:cubicBezTo>
                    <a:pt x="14022" y="4037"/>
                    <a:pt x="14022" y="4037"/>
                    <a:pt x="14022" y="4037"/>
                  </a:cubicBezTo>
                  <a:cubicBezTo>
                    <a:pt x="13952" y="4037"/>
                    <a:pt x="13952" y="4037"/>
                    <a:pt x="13952" y="4037"/>
                  </a:cubicBezTo>
                  <a:cubicBezTo>
                    <a:pt x="13918" y="4037"/>
                    <a:pt x="13826" y="3954"/>
                    <a:pt x="13826" y="3916"/>
                  </a:cubicBezTo>
                  <a:close/>
                  <a:moveTo>
                    <a:pt x="12250" y="3787"/>
                  </a:moveTo>
                  <a:cubicBezTo>
                    <a:pt x="12201" y="3873"/>
                    <a:pt x="12080" y="3988"/>
                    <a:pt x="11969" y="3988"/>
                  </a:cubicBezTo>
                  <a:cubicBezTo>
                    <a:pt x="11872" y="3993"/>
                    <a:pt x="11789" y="3918"/>
                    <a:pt x="11785" y="3820"/>
                  </a:cubicBezTo>
                  <a:cubicBezTo>
                    <a:pt x="11785" y="3816"/>
                    <a:pt x="11785" y="3811"/>
                    <a:pt x="11785" y="3807"/>
                  </a:cubicBezTo>
                  <a:cubicBezTo>
                    <a:pt x="11785" y="3693"/>
                    <a:pt x="11833" y="3618"/>
                    <a:pt x="11977" y="3582"/>
                  </a:cubicBezTo>
                  <a:cubicBezTo>
                    <a:pt x="12251" y="3511"/>
                    <a:pt x="12251" y="3511"/>
                    <a:pt x="12251" y="3511"/>
                  </a:cubicBezTo>
                  <a:lnTo>
                    <a:pt x="12250" y="3787"/>
                  </a:lnTo>
                  <a:close/>
                  <a:moveTo>
                    <a:pt x="8336" y="1790"/>
                  </a:moveTo>
                  <a:cubicBezTo>
                    <a:pt x="8617" y="1790"/>
                    <a:pt x="8765" y="1637"/>
                    <a:pt x="8840" y="1388"/>
                  </a:cubicBezTo>
                  <a:cubicBezTo>
                    <a:pt x="8769" y="1388"/>
                    <a:pt x="8769" y="1388"/>
                    <a:pt x="8769" y="1388"/>
                  </a:cubicBezTo>
                  <a:cubicBezTo>
                    <a:pt x="8697" y="1519"/>
                    <a:pt x="8605" y="1584"/>
                    <a:pt x="8411" y="1584"/>
                  </a:cubicBezTo>
                  <a:cubicBezTo>
                    <a:pt x="8152" y="1584"/>
                    <a:pt x="8002" y="1349"/>
                    <a:pt x="7997" y="1141"/>
                  </a:cubicBezTo>
                  <a:cubicBezTo>
                    <a:pt x="8758" y="1080"/>
                    <a:pt x="8758" y="1080"/>
                    <a:pt x="8758" y="1080"/>
                  </a:cubicBezTo>
                  <a:cubicBezTo>
                    <a:pt x="8753" y="997"/>
                    <a:pt x="8753" y="997"/>
                    <a:pt x="8753" y="997"/>
                  </a:cubicBezTo>
                  <a:cubicBezTo>
                    <a:pt x="8740" y="774"/>
                    <a:pt x="8595" y="600"/>
                    <a:pt x="8336" y="598"/>
                  </a:cubicBezTo>
                  <a:cubicBezTo>
                    <a:pt x="8041" y="595"/>
                    <a:pt x="7811" y="857"/>
                    <a:pt x="7811" y="1196"/>
                  </a:cubicBezTo>
                  <a:cubicBezTo>
                    <a:pt x="7811" y="1519"/>
                    <a:pt x="8033" y="1790"/>
                    <a:pt x="8336" y="1790"/>
                  </a:cubicBezTo>
                  <a:close/>
                  <a:moveTo>
                    <a:pt x="8331" y="686"/>
                  </a:moveTo>
                  <a:cubicBezTo>
                    <a:pt x="8554" y="686"/>
                    <a:pt x="8578" y="850"/>
                    <a:pt x="8559" y="1013"/>
                  </a:cubicBezTo>
                  <a:cubicBezTo>
                    <a:pt x="7990" y="1061"/>
                    <a:pt x="7990" y="1061"/>
                    <a:pt x="7990" y="1061"/>
                  </a:cubicBezTo>
                  <a:cubicBezTo>
                    <a:pt x="7997" y="882"/>
                    <a:pt x="8094" y="686"/>
                    <a:pt x="8331" y="686"/>
                  </a:cubicBezTo>
                  <a:close/>
                  <a:moveTo>
                    <a:pt x="8947" y="843"/>
                  </a:moveTo>
                  <a:cubicBezTo>
                    <a:pt x="9349" y="1635"/>
                    <a:pt x="9349" y="1635"/>
                    <a:pt x="9349" y="1635"/>
                  </a:cubicBezTo>
                  <a:cubicBezTo>
                    <a:pt x="9005" y="2259"/>
                    <a:pt x="9005" y="2259"/>
                    <a:pt x="9005" y="2259"/>
                  </a:cubicBezTo>
                  <a:cubicBezTo>
                    <a:pt x="9105" y="2310"/>
                    <a:pt x="9105" y="2310"/>
                    <a:pt x="9105" y="2310"/>
                  </a:cubicBezTo>
                  <a:cubicBezTo>
                    <a:pt x="9444" y="1669"/>
                    <a:pt x="9444" y="1669"/>
                    <a:pt x="9444" y="1669"/>
                  </a:cubicBezTo>
                  <a:cubicBezTo>
                    <a:pt x="9828" y="839"/>
                    <a:pt x="9828" y="839"/>
                    <a:pt x="9828" y="839"/>
                  </a:cubicBezTo>
                  <a:cubicBezTo>
                    <a:pt x="9853" y="800"/>
                    <a:pt x="9935" y="713"/>
                    <a:pt x="9962" y="713"/>
                  </a:cubicBezTo>
                  <a:cubicBezTo>
                    <a:pt x="10015" y="713"/>
                    <a:pt x="10015" y="713"/>
                    <a:pt x="10015" y="713"/>
                  </a:cubicBezTo>
                  <a:cubicBezTo>
                    <a:pt x="10015" y="626"/>
                    <a:pt x="10015" y="626"/>
                    <a:pt x="10015" y="626"/>
                  </a:cubicBezTo>
                  <a:cubicBezTo>
                    <a:pt x="9553" y="626"/>
                    <a:pt x="9553" y="626"/>
                    <a:pt x="9553" y="626"/>
                  </a:cubicBezTo>
                  <a:cubicBezTo>
                    <a:pt x="9553" y="713"/>
                    <a:pt x="9553" y="713"/>
                    <a:pt x="9553" y="713"/>
                  </a:cubicBezTo>
                  <a:cubicBezTo>
                    <a:pt x="9623" y="713"/>
                    <a:pt x="9623" y="713"/>
                    <a:pt x="9623" y="713"/>
                  </a:cubicBezTo>
                  <a:cubicBezTo>
                    <a:pt x="9654" y="713"/>
                    <a:pt x="9725" y="793"/>
                    <a:pt x="9722" y="839"/>
                  </a:cubicBezTo>
                  <a:cubicBezTo>
                    <a:pt x="9470" y="1398"/>
                    <a:pt x="9470" y="1398"/>
                    <a:pt x="9470" y="1398"/>
                  </a:cubicBezTo>
                  <a:cubicBezTo>
                    <a:pt x="9194" y="836"/>
                    <a:pt x="9194" y="836"/>
                    <a:pt x="9194" y="836"/>
                  </a:cubicBezTo>
                  <a:cubicBezTo>
                    <a:pt x="9194" y="794"/>
                    <a:pt x="9262" y="713"/>
                    <a:pt x="9293" y="713"/>
                  </a:cubicBezTo>
                  <a:cubicBezTo>
                    <a:pt x="9364" y="713"/>
                    <a:pt x="9364" y="713"/>
                    <a:pt x="9364" y="713"/>
                  </a:cubicBezTo>
                  <a:cubicBezTo>
                    <a:pt x="9364" y="626"/>
                    <a:pt x="9364" y="626"/>
                    <a:pt x="9364" y="626"/>
                  </a:cubicBezTo>
                  <a:cubicBezTo>
                    <a:pt x="8749" y="626"/>
                    <a:pt x="8749" y="626"/>
                    <a:pt x="8749" y="626"/>
                  </a:cubicBezTo>
                  <a:cubicBezTo>
                    <a:pt x="8749" y="713"/>
                    <a:pt x="8749" y="713"/>
                    <a:pt x="8749" y="713"/>
                  </a:cubicBezTo>
                  <a:cubicBezTo>
                    <a:pt x="8800" y="713"/>
                    <a:pt x="8800" y="713"/>
                    <a:pt x="8800" y="713"/>
                  </a:cubicBezTo>
                  <a:cubicBezTo>
                    <a:pt x="8829" y="712"/>
                    <a:pt x="8928" y="807"/>
                    <a:pt x="8947" y="843"/>
                  </a:cubicBezTo>
                  <a:close/>
                  <a:moveTo>
                    <a:pt x="5117" y="349"/>
                  </a:moveTo>
                  <a:cubicBezTo>
                    <a:pt x="5195" y="353"/>
                    <a:pt x="5261" y="293"/>
                    <a:pt x="5265" y="215"/>
                  </a:cubicBezTo>
                  <a:cubicBezTo>
                    <a:pt x="5265" y="210"/>
                    <a:pt x="5265" y="206"/>
                    <a:pt x="5265" y="201"/>
                  </a:cubicBezTo>
                  <a:cubicBezTo>
                    <a:pt x="5265" y="112"/>
                    <a:pt x="5202" y="56"/>
                    <a:pt x="5117" y="56"/>
                  </a:cubicBezTo>
                  <a:cubicBezTo>
                    <a:pt x="5032" y="56"/>
                    <a:pt x="4967" y="112"/>
                    <a:pt x="4967" y="201"/>
                  </a:cubicBezTo>
                  <a:cubicBezTo>
                    <a:pt x="4965" y="280"/>
                    <a:pt x="5026" y="346"/>
                    <a:pt x="5105" y="349"/>
                  </a:cubicBezTo>
                  <a:cubicBezTo>
                    <a:pt x="5109" y="349"/>
                    <a:pt x="5113" y="349"/>
                    <a:pt x="5117" y="349"/>
                  </a:cubicBezTo>
                  <a:close/>
                  <a:moveTo>
                    <a:pt x="3836" y="1676"/>
                  </a:moveTo>
                  <a:cubicBezTo>
                    <a:pt x="3749" y="1676"/>
                    <a:pt x="3749" y="1676"/>
                    <a:pt x="3749" y="1676"/>
                  </a:cubicBezTo>
                  <a:cubicBezTo>
                    <a:pt x="3715" y="1676"/>
                    <a:pt x="3613" y="1579"/>
                    <a:pt x="3613" y="1543"/>
                  </a:cubicBezTo>
                  <a:cubicBezTo>
                    <a:pt x="3613" y="1075"/>
                    <a:pt x="3613" y="1075"/>
                    <a:pt x="3613" y="1075"/>
                  </a:cubicBezTo>
                  <a:cubicBezTo>
                    <a:pt x="3793" y="882"/>
                    <a:pt x="3793" y="882"/>
                    <a:pt x="3793" y="882"/>
                  </a:cubicBezTo>
                  <a:cubicBezTo>
                    <a:pt x="4403" y="1763"/>
                    <a:pt x="4403" y="1763"/>
                    <a:pt x="4403" y="1763"/>
                  </a:cubicBezTo>
                  <a:cubicBezTo>
                    <a:pt x="6040" y="1763"/>
                    <a:pt x="6040" y="1763"/>
                    <a:pt x="6040" y="1763"/>
                  </a:cubicBezTo>
                  <a:cubicBezTo>
                    <a:pt x="6040" y="1676"/>
                    <a:pt x="6040" y="1676"/>
                    <a:pt x="6040" y="1676"/>
                  </a:cubicBezTo>
                  <a:cubicBezTo>
                    <a:pt x="5974" y="1676"/>
                    <a:pt x="5974" y="1676"/>
                    <a:pt x="5974" y="1676"/>
                  </a:cubicBezTo>
                  <a:cubicBezTo>
                    <a:pt x="5940" y="1676"/>
                    <a:pt x="5848" y="1594"/>
                    <a:pt x="5848" y="1555"/>
                  </a:cubicBezTo>
                  <a:cubicBezTo>
                    <a:pt x="5848" y="981"/>
                    <a:pt x="5848" y="981"/>
                    <a:pt x="5848" y="981"/>
                  </a:cubicBezTo>
                  <a:cubicBezTo>
                    <a:pt x="5848" y="904"/>
                    <a:pt x="6059" y="744"/>
                    <a:pt x="6221" y="744"/>
                  </a:cubicBezTo>
                  <a:cubicBezTo>
                    <a:pt x="6345" y="744"/>
                    <a:pt x="6403" y="829"/>
                    <a:pt x="6403" y="940"/>
                  </a:cubicBezTo>
                  <a:cubicBezTo>
                    <a:pt x="6403" y="1555"/>
                    <a:pt x="6403" y="1555"/>
                    <a:pt x="6403" y="1555"/>
                  </a:cubicBezTo>
                  <a:cubicBezTo>
                    <a:pt x="6403" y="1594"/>
                    <a:pt x="6311" y="1676"/>
                    <a:pt x="6277" y="1676"/>
                  </a:cubicBezTo>
                  <a:cubicBezTo>
                    <a:pt x="6211" y="1676"/>
                    <a:pt x="6211" y="1676"/>
                    <a:pt x="6211" y="1676"/>
                  </a:cubicBezTo>
                  <a:cubicBezTo>
                    <a:pt x="6211" y="1763"/>
                    <a:pt x="6211" y="1763"/>
                    <a:pt x="6211" y="1763"/>
                  </a:cubicBezTo>
                  <a:cubicBezTo>
                    <a:pt x="6810" y="1763"/>
                    <a:pt x="6810" y="1763"/>
                    <a:pt x="6810" y="1763"/>
                  </a:cubicBezTo>
                  <a:cubicBezTo>
                    <a:pt x="6810" y="1676"/>
                    <a:pt x="6810" y="1676"/>
                    <a:pt x="6810" y="1676"/>
                  </a:cubicBezTo>
                  <a:cubicBezTo>
                    <a:pt x="6739" y="1676"/>
                    <a:pt x="6739" y="1676"/>
                    <a:pt x="6739" y="1676"/>
                  </a:cubicBezTo>
                  <a:cubicBezTo>
                    <a:pt x="6706" y="1676"/>
                    <a:pt x="6613" y="1594"/>
                    <a:pt x="6613" y="1555"/>
                  </a:cubicBezTo>
                  <a:cubicBezTo>
                    <a:pt x="6613" y="928"/>
                    <a:pt x="6613" y="928"/>
                    <a:pt x="6613" y="928"/>
                  </a:cubicBezTo>
                  <a:cubicBezTo>
                    <a:pt x="6613" y="732"/>
                    <a:pt x="6473" y="601"/>
                    <a:pt x="6296" y="601"/>
                  </a:cubicBezTo>
                  <a:cubicBezTo>
                    <a:pt x="6091" y="601"/>
                    <a:pt x="5984" y="720"/>
                    <a:pt x="5846" y="860"/>
                  </a:cubicBezTo>
                  <a:cubicBezTo>
                    <a:pt x="5803" y="625"/>
                    <a:pt x="5803" y="625"/>
                    <a:pt x="5803" y="625"/>
                  </a:cubicBezTo>
                  <a:cubicBezTo>
                    <a:pt x="5441" y="625"/>
                    <a:pt x="5441" y="625"/>
                    <a:pt x="5441" y="625"/>
                  </a:cubicBezTo>
                  <a:cubicBezTo>
                    <a:pt x="5441" y="712"/>
                    <a:pt x="5441" y="712"/>
                    <a:pt x="5441" y="712"/>
                  </a:cubicBezTo>
                  <a:cubicBezTo>
                    <a:pt x="5512" y="712"/>
                    <a:pt x="5512" y="712"/>
                    <a:pt x="5512" y="712"/>
                  </a:cubicBezTo>
                  <a:cubicBezTo>
                    <a:pt x="5546" y="712"/>
                    <a:pt x="5638" y="798"/>
                    <a:pt x="5638" y="833"/>
                  </a:cubicBezTo>
                  <a:cubicBezTo>
                    <a:pt x="5638" y="1555"/>
                    <a:pt x="5638" y="1555"/>
                    <a:pt x="5638" y="1555"/>
                  </a:cubicBezTo>
                  <a:cubicBezTo>
                    <a:pt x="5638" y="1593"/>
                    <a:pt x="5546" y="1676"/>
                    <a:pt x="5512" y="1676"/>
                  </a:cubicBezTo>
                  <a:cubicBezTo>
                    <a:pt x="5371" y="1676"/>
                    <a:pt x="5371" y="1676"/>
                    <a:pt x="5371" y="1676"/>
                  </a:cubicBezTo>
                  <a:cubicBezTo>
                    <a:pt x="5340" y="1676"/>
                    <a:pt x="5245" y="1593"/>
                    <a:pt x="5245" y="1555"/>
                  </a:cubicBezTo>
                  <a:cubicBezTo>
                    <a:pt x="5245" y="625"/>
                    <a:pt x="5245" y="625"/>
                    <a:pt x="5245" y="625"/>
                  </a:cubicBezTo>
                  <a:cubicBezTo>
                    <a:pt x="4836" y="625"/>
                    <a:pt x="4836" y="625"/>
                    <a:pt x="4836" y="625"/>
                  </a:cubicBezTo>
                  <a:cubicBezTo>
                    <a:pt x="4836" y="712"/>
                    <a:pt x="4836" y="712"/>
                    <a:pt x="4836" y="712"/>
                  </a:cubicBezTo>
                  <a:cubicBezTo>
                    <a:pt x="4906" y="712"/>
                    <a:pt x="4906" y="712"/>
                    <a:pt x="4906" y="712"/>
                  </a:cubicBezTo>
                  <a:cubicBezTo>
                    <a:pt x="4940" y="712"/>
                    <a:pt x="5032" y="798"/>
                    <a:pt x="5032" y="833"/>
                  </a:cubicBezTo>
                  <a:cubicBezTo>
                    <a:pt x="5032" y="1555"/>
                    <a:pt x="5032" y="1555"/>
                    <a:pt x="5032" y="1555"/>
                  </a:cubicBezTo>
                  <a:cubicBezTo>
                    <a:pt x="5032" y="1594"/>
                    <a:pt x="4940" y="1676"/>
                    <a:pt x="4906" y="1676"/>
                  </a:cubicBezTo>
                  <a:cubicBezTo>
                    <a:pt x="4778" y="1676"/>
                    <a:pt x="4778" y="1676"/>
                    <a:pt x="4778" y="1676"/>
                  </a:cubicBezTo>
                  <a:cubicBezTo>
                    <a:pt x="4742" y="1676"/>
                    <a:pt x="4599" y="1567"/>
                    <a:pt x="4570" y="1528"/>
                  </a:cubicBezTo>
                  <a:cubicBezTo>
                    <a:pt x="3953" y="707"/>
                    <a:pt x="3953" y="707"/>
                    <a:pt x="3953" y="707"/>
                  </a:cubicBezTo>
                  <a:cubicBezTo>
                    <a:pt x="4381" y="247"/>
                    <a:pt x="4381" y="247"/>
                    <a:pt x="4381" y="247"/>
                  </a:cubicBezTo>
                  <a:cubicBezTo>
                    <a:pt x="4405" y="221"/>
                    <a:pt x="4572" y="88"/>
                    <a:pt x="4606" y="88"/>
                  </a:cubicBezTo>
                  <a:cubicBezTo>
                    <a:pt x="4692" y="88"/>
                    <a:pt x="4692" y="88"/>
                    <a:pt x="4692" y="88"/>
                  </a:cubicBezTo>
                  <a:cubicBezTo>
                    <a:pt x="4692" y="0"/>
                    <a:pt x="4692" y="0"/>
                    <a:pt x="4692" y="0"/>
                  </a:cubicBezTo>
                  <a:cubicBezTo>
                    <a:pt x="4052" y="0"/>
                    <a:pt x="4052" y="0"/>
                    <a:pt x="4052" y="0"/>
                  </a:cubicBezTo>
                  <a:cubicBezTo>
                    <a:pt x="4052" y="88"/>
                    <a:pt x="4052" y="88"/>
                    <a:pt x="4052" y="88"/>
                  </a:cubicBezTo>
                  <a:cubicBezTo>
                    <a:pt x="4137" y="88"/>
                    <a:pt x="4137" y="88"/>
                    <a:pt x="4137" y="88"/>
                  </a:cubicBezTo>
                  <a:cubicBezTo>
                    <a:pt x="4171" y="88"/>
                    <a:pt x="4270" y="209"/>
                    <a:pt x="4244" y="240"/>
                  </a:cubicBezTo>
                  <a:cubicBezTo>
                    <a:pt x="3614" y="942"/>
                    <a:pt x="3614" y="942"/>
                    <a:pt x="3614" y="942"/>
                  </a:cubicBezTo>
                  <a:cubicBezTo>
                    <a:pt x="3614" y="221"/>
                    <a:pt x="3614" y="221"/>
                    <a:pt x="3614" y="221"/>
                  </a:cubicBezTo>
                  <a:cubicBezTo>
                    <a:pt x="3614" y="184"/>
                    <a:pt x="3716" y="88"/>
                    <a:pt x="3750" y="88"/>
                  </a:cubicBezTo>
                  <a:cubicBezTo>
                    <a:pt x="3837" y="88"/>
                    <a:pt x="3837" y="88"/>
                    <a:pt x="3837" y="88"/>
                  </a:cubicBezTo>
                  <a:cubicBezTo>
                    <a:pt x="3837" y="0"/>
                    <a:pt x="3837" y="0"/>
                    <a:pt x="3837" y="0"/>
                  </a:cubicBezTo>
                  <a:cubicBezTo>
                    <a:pt x="3149" y="0"/>
                    <a:pt x="3149" y="0"/>
                    <a:pt x="3149" y="0"/>
                  </a:cubicBezTo>
                  <a:cubicBezTo>
                    <a:pt x="3149" y="88"/>
                    <a:pt x="3149" y="88"/>
                    <a:pt x="3149" y="88"/>
                  </a:cubicBezTo>
                  <a:cubicBezTo>
                    <a:pt x="3236" y="88"/>
                    <a:pt x="3236" y="88"/>
                    <a:pt x="3236" y="88"/>
                  </a:cubicBezTo>
                  <a:cubicBezTo>
                    <a:pt x="3270" y="88"/>
                    <a:pt x="3371" y="184"/>
                    <a:pt x="3371" y="221"/>
                  </a:cubicBezTo>
                  <a:cubicBezTo>
                    <a:pt x="3371" y="1543"/>
                    <a:pt x="3371" y="1543"/>
                    <a:pt x="3371" y="1543"/>
                  </a:cubicBezTo>
                  <a:cubicBezTo>
                    <a:pt x="3371" y="1579"/>
                    <a:pt x="3270" y="1676"/>
                    <a:pt x="3236" y="1676"/>
                  </a:cubicBezTo>
                  <a:cubicBezTo>
                    <a:pt x="3149" y="1676"/>
                    <a:pt x="3149" y="1676"/>
                    <a:pt x="3149" y="1676"/>
                  </a:cubicBezTo>
                  <a:cubicBezTo>
                    <a:pt x="3149" y="1763"/>
                    <a:pt x="3149" y="1763"/>
                    <a:pt x="3149" y="1763"/>
                  </a:cubicBezTo>
                  <a:cubicBezTo>
                    <a:pt x="3836" y="1763"/>
                    <a:pt x="3836" y="1763"/>
                    <a:pt x="3836" y="1763"/>
                  </a:cubicBezTo>
                  <a:lnTo>
                    <a:pt x="3836" y="1676"/>
                  </a:lnTo>
                  <a:close/>
                  <a:moveTo>
                    <a:pt x="7720" y="1446"/>
                  </a:moveTo>
                  <a:cubicBezTo>
                    <a:pt x="7720" y="1262"/>
                    <a:pt x="7579" y="1163"/>
                    <a:pt x="7456" y="1114"/>
                  </a:cubicBezTo>
                  <a:cubicBezTo>
                    <a:pt x="7361" y="1078"/>
                    <a:pt x="7296" y="1049"/>
                    <a:pt x="7209" y="1013"/>
                  </a:cubicBezTo>
                  <a:cubicBezTo>
                    <a:pt x="7090" y="962"/>
                    <a:pt x="7023" y="927"/>
                    <a:pt x="7023" y="829"/>
                  </a:cubicBezTo>
                  <a:cubicBezTo>
                    <a:pt x="7023" y="739"/>
                    <a:pt x="7085" y="683"/>
                    <a:pt x="7219" y="683"/>
                  </a:cubicBezTo>
                  <a:cubicBezTo>
                    <a:pt x="7432" y="683"/>
                    <a:pt x="7565" y="884"/>
                    <a:pt x="7565" y="979"/>
                  </a:cubicBezTo>
                  <a:cubicBezTo>
                    <a:pt x="7635" y="979"/>
                    <a:pt x="7635" y="979"/>
                    <a:pt x="7635" y="979"/>
                  </a:cubicBezTo>
                  <a:cubicBezTo>
                    <a:pt x="7635" y="625"/>
                    <a:pt x="7635" y="625"/>
                    <a:pt x="7635" y="625"/>
                  </a:cubicBezTo>
                  <a:cubicBezTo>
                    <a:pt x="7572" y="625"/>
                    <a:pt x="7572" y="625"/>
                    <a:pt x="7572" y="625"/>
                  </a:cubicBezTo>
                  <a:cubicBezTo>
                    <a:pt x="7562" y="649"/>
                    <a:pt x="7543" y="657"/>
                    <a:pt x="7509" y="657"/>
                  </a:cubicBezTo>
                  <a:cubicBezTo>
                    <a:pt x="7422" y="657"/>
                    <a:pt x="7352" y="598"/>
                    <a:pt x="7226" y="598"/>
                  </a:cubicBezTo>
                  <a:cubicBezTo>
                    <a:pt x="7015" y="598"/>
                    <a:pt x="6882" y="707"/>
                    <a:pt x="6882" y="913"/>
                  </a:cubicBezTo>
                  <a:cubicBezTo>
                    <a:pt x="6882" y="1071"/>
                    <a:pt x="6986" y="1160"/>
                    <a:pt x="7124" y="1223"/>
                  </a:cubicBezTo>
                  <a:cubicBezTo>
                    <a:pt x="7216" y="1264"/>
                    <a:pt x="7282" y="1291"/>
                    <a:pt x="7361" y="1325"/>
                  </a:cubicBezTo>
                  <a:cubicBezTo>
                    <a:pt x="7463" y="1367"/>
                    <a:pt x="7577" y="1412"/>
                    <a:pt x="7577" y="1540"/>
                  </a:cubicBezTo>
                  <a:cubicBezTo>
                    <a:pt x="7577" y="1647"/>
                    <a:pt x="7497" y="1695"/>
                    <a:pt x="7354" y="1695"/>
                  </a:cubicBezTo>
                  <a:cubicBezTo>
                    <a:pt x="7107" y="1695"/>
                    <a:pt x="6952" y="1468"/>
                    <a:pt x="6952" y="1361"/>
                  </a:cubicBezTo>
                  <a:cubicBezTo>
                    <a:pt x="6882" y="1361"/>
                    <a:pt x="6882" y="1361"/>
                    <a:pt x="6882" y="1361"/>
                  </a:cubicBezTo>
                  <a:cubicBezTo>
                    <a:pt x="6882" y="1763"/>
                    <a:pt x="6882" y="1763"/>
                    <a:pt x="6882" y="1763"/>
                  </a:cubicBezTo>
                  <a:cubicBezTo>
                    <a:pt x="6938" y="1763"/>
                    <a:pt x="6938" y="1763"/>
                    <a:pt x="6938" y="1763"/>
                  </a:cubicBezTo>
                  <a:cubicBezTo>
                    <a:pt x="6967" y="1737"/>
                    <a:pt x="6979" y="1725"/>
                    <a:pt x="7025" y="1725"/>
                  </a:cubicBezTo>
                  <a:cubicBezTo>
                    <a:pt x="7124" y="1725"/>
                    <a:pt x="7209" y="1790"/>
                    <a:pt x="7354" y="1790"/>
                  </a:cubicBezTo>
                  <a:cubicBezTo>
                    <a:pt x="7570" y="1790"/>
                    <a:pt x="7720" y="1664"/>
                    <a:pt x="7720" y="1446"/>
                  </a:cubicBezTo>
                  <a:close/>
                  <a:moveTo>
                    <a:pt x="2703" y="1584"/>
                  </a:moveTo>
                  <a:cubicBezTo>
                    <a:pt x="2442" y="1584"/>
                    <a:pt x="2282" y="1383"/>
                    <a:pt x="2282" y="1129"/>
                  </a:cubicBezTo>
                  <a:cubicBezTo>
                    <a:pt x="2282" y="860"/>
                    <a:pt x="2391" y="683"/>
                    <a:pt x="2618" y="683"/>
                  </a:cubicBezTo>
                  <a:cubicBezTo>
                    <a:pt x="2815" y="683"/>
                    <a:pt x="2844" y="840"/>
                    <a:pt x="2812" y="1017"/>
                  </a:cubicBezTo>
                  <a:cubicBezTo>
                    <a:pt x="2882" y="1013"/>
                    <a:pt x="2882" y="1013"/>
                    <a:pt x="2882" y="1013"/>
                  </a:cubicBezTo>
                  <a:cubicBezTo>
                    <a:pt x="3049" y="753"/>
                    <a:pt x="3049" y="753"/>
                    <a:pt x="3049" y="753"/>
                  </a:cubicBezTo>
                  <a:cubicBezTo>
                    <a:pt x="2945" y="649"/>
                    <a:pt x="2824" y="596"/>
                    <a:pt x="2645" y="596"/>
                  </a:cubicBezTo>
                  <a:cubicBezTo>
                    <a:pt x="2345" y="596"/>
                    <a:pt x="2100" y="833"/>
                    <a:pt x="2100" y="1201"/>
                  </a:cubicBezTo>
                  <a:cubicBezTo>
                    <a:pt x="2100" y="1526"/>
                    <a:pt x="2306" y="1792"/>
                    <a:pt x="2623" y="1792"/>
                  </a:cubicBezTo>
                  <a:cubicBezTo>
                    <a:pt x="2909" y="1792"/>
                    <a:pt x="3061" y="1635"/>
                    <a:pt x="3136" y="1386"/>
                  </a:cubicBezTo>
                  <a:cubicBezTo>
                    <a:pt x="3066" y="1386"/>
                    <a:pt x="3066" y="1386"/>
                    <a:pt x="3066" y="1386"/>
                  </a:cubicBezTo>
                  <a:cubicBezTo>
                    <a:pt x="2986" y="1519"/>
                    <a:pt x="2902" y="1584"/>
                    <a:pt x="2703" y="1584"/>
                  </a:cubicBezTo>
                  <a:close/>
                  <a:moveTo>
                    <a:pt x="1053" y="1322"/>
                  </a:moveTo>
                  <a:cubicBezTo>
                    <a:pt x="1041" y="1322"/>
                    <a:pt x="1041" y="1322"/>
                    <a:pt x="1041" y="1322"/>
                  </a:cubicBezTo>
                  <a:cubicBezTo>
                    <a:pt x="511" y="0"/>
                    <a:pt x="511" y="0"/>
                    <a:pt x="511" y="0"/>
                  </a:cubicBezTo>
                  <a:cubicBezTo>
                    <a:pt x="0" y="0"/>
                    <a:pt x="0" y="0"/>
                    <a:pt x="0" y="0"/>
                  </a:cubicBezTo>
                  <a:cubicBezTo>
                    <a:pt x="0" y="88"/>
                    <a:pt x="0" y="88"/>
                    <a:pt x="0" y="88"/>
                  </a:cubicBezTo>
                  <a:cubicBezTo>
                    <a:pt x="87" y="88"/>
                    <a:pt x="87" y="88"/>
                    <a:pt x="87" y="88"/>
                  </a:cubicBezTo>
                  <a:cubicBezTo>
                    <a:pt x="121" y="88"/>
                    <a:pt x="223" y="184"/>
                    <a:pt x="223" y="221"/>
                  </a:cubicBezTo>
                  <a:cubicBezTo>
                    <a:pt x="223" y="1543"/>
                    <a:pt x="223" y="1543"/>
                    <a:pt x="223" y="1543"/>
                  </a:cubicBezTo>
                  <a:cubicBezTo>
                    <a:pt x="223" y="1579"/>
                    <a:pt x="121" y="1676"/>
                    <a:pt x="87" y="1676"/>
                  </a:cubicBezTo>
                  <a:cubicBezTo>
                    <a:pt x="0" y="1676"/>
                    <a:pt x="0" y="1676"/>
                    <a:pt x="0" y="1676"/>
                  </a:cubicBezTo>
                  <a:cubicBezTo>
                    <a:pt x="0" y="1763"/>
                    <a:pt x="0" y="1763"/>
                    <a:pt x="0" y="1763"/>
                  </a:cubicBezTo>
                  <a:cubicBezTo>
                    <a:pt x="549" y="1763"/>
                    <a:pt x="549" y="1763"/>
                    <a:pt x="549" y="1763"/>
                  </a:cubicBezTo>
                  <a:cubicBezTo>
                    <a:pt x="549" y="1676"/>
                    <a:pt x="549" y="1676"/>
                    <a:pt x="549" y="1676"/>
                  </a:cubicBezTo>
                  <a:cubicBezTo>
                    <a:pt x="462" y="1676"/>
                    <a:pt x="462" y="1676"/>
                    <a:pt x="462" y="1676"/>
                  </a:cubicBezTo>
                  <a:cubicBezTo>
                    <a:pt x="428" y="1676"/>
                    <a:pt x="327" y="1579"/>
                    <a:pt x="327" y="1543"/>
                  </a:cubicBezTo>
                  <a:cubicBezTo>
                    <a:pt x="327" y="233"/>
                    <a:pt x="327" y="233"/>
                    <a:pt x="327" y="233"/>
                  </a:cubicBezTo>
                  <a:cubicBezTo>
                    <a:pt x="968" y="1794"/>
                    <a:pt x="968" y="1794"/>
                    <a:pt x="968" y="1794"/>
                  </a:cubicBezTo>
                  <a:cubicBezTo>
                    <a:pt x="1609" y="259"/>
                    <a:pt x="1609" y="259"/>
                    <a:pt x="1609" y="259"/>
                  </a:cubicBezTo>
                  <a:cubicBezTo>
                    <a:pt x="1609" y="1543"/>
                    <a:pt x="1609" y="1543"/>
                    <a:pt x="1609" y="1543"/>
                  </a:cubicBezTo>
                  <a:cubicBezTo>
                    <a:pt x="1609" y="1579"/>
                    <a:pt x="1507" y="1676"/>
                    <a:pt x="1473" y="1676"/>
                  </a:cubicBezTo>
                  <a:cubicBezTo>
                    <a:pt x="1386" y="1676"/>
                    <a:pt x="1386" y="1676"/>
                    <a:pt x="1386" y="1676"/>
                  </a:cubicBezTo>
                  <a:cubicBezTo>
                    <a:pt x="1386" y="1763"/>
                    <a:pt x="1386" y="1763"/>
                    <a:pt x="1386" y="1763"/>
                  </a:cubicBezTo>
                  <a:cubicBezTo>
                    <a:pt x="2069" y="1763"/>
                    <a:pt x="2069" y="1763"/>
                    <a:pt x="2069" y="1763"/>
                  </a:cubicBezTo>
                  <a:cubicBezTo>
                    <a:pt x="2069" y="1676"/>
                    <a:pt x="2069" y="1676"/>
                    <a:pt x="2069" y="1676"/>
                  </a:cubicBezTo>
                  <a:cubicBezTo>
                    <a:pt x="1983" y="1676"/>
                    <a:pt x="1983" y="1676"/>
                    <a:pt x="1983" y="1676"/>
                  </a:cubicBezTo>
                  <a:cubicBezTo>
                    <a:pt x="1949" y="1676"/>
                    <a:pt x="1848" y="1579"/>
                    <a:pt x="1848" y="1543"/>
                  </a:cubicBezTo>
                  <a:cubicBezTo>
                    <a:pt x="1848" y="221"/>
                    <a:pt x="1848" y="221"/>
                    <a:pt x="1848" y="221"/>
                  </a:cubicBezTo>
                  <a:cubicBezTo>
                    <a:pt x="1848" y="184"/>
                    <a:pt x="1949" y="88"/>
                    <a:pt x="1983" y="88"/>
                  </a:cubicBezTo>
                  <a:cubicBezTo>
                    <a:pt x="2070" y="88"/>
                    <a:pt x="2070" y="88"/>
                    <a:pt x="2070" y="88"/>
                  </a:cubicBezTo>
                  <a:cubicBezTo>
                    <a:pt x="2070" y="0"/>
                    <a:pt x="2070" y="0"/>
                    <a:pt x="2070" y="0"/>
                  </a:cubicBezTo>
                  <a:cubicBezTo>
                    <a:pt x="1610" y="0"/>
                    <a:pt x="1610" y="0"/>
                    <a:pt x="1610" y="0"/>
                  </a:cubicBezTo>
                  <a:lnTo>
                    <a:pt x="1053" y="1322"/>
                  </a:lnTo>
                  <a:close/>
                </a:path>
              </a:pathLst>
            </a:custGeom>
            <a:solidFill>
              <a:srgbClr val="051C2C"/>
            </a:solidFill>
            <a:ln>
              <a:no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ndParaRPr>
            </a:p>
          </p:txBody>
        </p:sp>
      </p:grpSp>
      <p:sp>
        <p:nvSpPr>
          <p:cNvPr id="10" name="5. Source" hidden="1">
            <a:extLst>
              <a:ext uri="{FF2B5EF4-FFF2-40B4-BE49-F238E27FC236}">
                <a16:creationId xmlns:a16="http://schemas.microsoft.com/office/drawing/2014/main" id="{EED9D83D-9CC3-45F3-876D-CC42BC0B70E0}"/>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Tree>
    <p:extLst>
      <p:ext uri="{BB962C8B-B14F-4D97-AF65-F5344CB8AC3E}">
        <p14:creationId xmlns:p14="http://schemas.microsoft.com/office/powerpoint/2010/main" val="13897050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13829111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mn-lt"/>
              <a:ea typeface="+mn-ea"/>
              <a:cs typeface="+mn-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50800" y="4862204"/>
            <a:ext cx="9726795"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400" dirty="0">
                <a:latin typeface="+mn-lt"/>
                <a:ea typeface="+mn-ea"/>
                <a:cs typeface="+mn-cs"/>
              </a:defRPr>
            </a:lvl1pPr>
          </a:lstStyle>
          <a:p>
            <a:pPr lvl="0"/>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51941" y="4444595"/>
            <a:ext cx="9726795"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en-US" sz="2000" dirty="0">
                <a:latin typeface="+mn-lt"/>
                <a:ea typeface="+mn-ea"/>
                <a:cs typeface="+mn-cs"/>
              </a:defRPr>
            </a:lvl1pPr>
          </a:lstStyle>
          <a:p>
            <a:pPr lvl="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551941" y="2994283"/>
            <a:ext cx="9726795"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en-US" sz="4400" dirty="0">
                <a:latin typeface="+mj-lt"/>
                <a:ea typeface="+mj-ea"/>
                <a:cs typeface="+mj-cs"/>
              </a:defRPr>
            </a:lvl1pPr>
          </a:lstStyle>
          <a:p>
            <a:pPr lvl="0"/>
            <a:r>
              <a:rPr lang="en-US"/>
              <a:t>Click to edit Master title style</a:t>
            </a:r>
          </a:p>
        </p:txBody>
      </p:sp>
      <p:sp>
        <p:nvSpPr>
          <p:cNvPr id="8" name="TextBox 7">
            <a:extLst>
              <a:ext uri="{FF2B5EF4-FFF2-40B4-BE49-F238E27FC236}">
                <a16:creationId xmlns:a16="http://schemas.microsoft.com/office/drawing/2014/main" id="{DF4C7959-29AC-4CFC-852C-38178A73DC7B}"/>
              </a:ext>
            </a:extLst>
          </p:cNvPr>
          <p:cNvSpPr txBox="1"/>
          <p:nvPr userDrawn="1"/>
        </p:nvSpPr>
        <p:spPr>
          <a:xfrm>
            <a:off x="2365812" y="6686070"/>
            <a:ext cx="7460376" cy="123111"/>
          </a:xfrm>
          <a:prstGeom prst="rect">
            <a:avLst/>
          </a:prstGeom>
        </p:spPr>
        <p:txBody>
          <a:bodyPr vert="horz" wrap="none" lIns="0" tIns="0" rIns="0" bIns="0" rtlCol="0" anchor="ctr">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800" b="1" cap="all">
                <a:latin typeface="+mn-lt"/>
                <a:ea typeface="+mn-ea"/>
                <a:cs typeface="+mn-cs"/>
              </a:rPr>
              <a:t>Document intended to provide insight based on currently available information for consideration and not specific advice</a:t>
            </a:r>
          </a:p>
        </p:txBody>
      </p:sp>
      <p:pic>
        <p:nvPicPr>
          <p:cNvPr id="10" name="Picture 9">
            <a:extLst>
              <a:ext uri="{FF2B5EF4-FFF2-40B4-BE49-F238E27FC236}">
                <a16:creationId xmlns:a16="http://schemas.microsoft.com/office/drawing/2014/main" id="{88CFFB8F-A9C1-4A44-B46D-84CBB32DDEBC}"/>
              </a:ext>
            </a:extLst>
          </p:cNvPr>
          <p:cNvPicPr>
            <a:picLocks noChangeAspect="1"/>
          </p:cNvPicPr>
          <p:nvPr userDrawn="1"/>
        </p:nvPicPr>
        <p:blipFill>
          <a:blip r:embed="rId9"/>
          <a:stretch>
            <a:fillRect/>
          </a:stretch>
        </p:blipFill>
        <p:spPr>
          <a:xfrm>
            <a:off x="9584040" y="6412684"/>
            <a:ext cx="1670449" cy="329213"/>
          </a:xfrm>
          <a:prstGeom prst="rect">
            <a:avLst/>
          </a:prstGeom>
        </p:spPr>
      </p:pic>
    </p:spTree>
    <p:extLst>
      <p:ext uri="{BB962C8B-B14F-4D97-AF65-F5344CB8AC3E}">
        <p14:creationId xmlns:p14="http://schemas.microsoft.com/office/powerpoint/2010/main" val="21103666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2402336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mn-lt"/>
              <a:ea typeface="+mn-ea"/>
              <a:cs typeface="+mn-cs"/>
              <a:sym typeface="Arial" panose="020B0604020202020204" pitchFamily="34" charset="0"/>
            </a:endParaRP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3"/>
            </p:custDataLst>
          </p:nvPr>
        </p:nvSpPr>
        <p:spPr>
          <a:xfrm>
            <a:off x="554736" y="919250"/>
            <a:ext cx="11082528"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b="0" baseline="0" dirty="0">
                <a:latin typeface="+mn-lt"/>
                <a:ea typeface="+mn-ea"/>
                <a:cs typeface="+mn-cs"/>
              </a:defRPr>
            </a:lvl1pPr>
          </a:lstStyle>
          <a:p>
            <a:pPr lvl="0"/>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rtl="0" fontAlgn="auto">
                <a:spcBef>
                  <a:spcPts val="0"/>
                </a:spcBef>
                <a:spcAft>
                  <a:spcPts val="0"/>
                </a:spcAft>
                <a:defRPr/>
              </a:pPr>
              <a:t>‹#›</a:t>
            </a:fld>
            <a:endParaRPr lang="en-US" sz="900" b="0">
              <a:solidFill>
                <a:schemeClr val="tx1"/>
              </a:solidFill>
              <a:latin typeface="+mn-lt"/>
              <a:ea typeface="+mn-ea"/>
              <a:cs typeface="+mn-cs"/>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554735"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ea typeface="+mn-ea"/>
                <a:cs typeface="+mn-cs"/>
              </a:rPr>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6"/>
            </p:custDataLst>
          </p:nvPr>
        </p:nvSpPr>
        <p:spPr>
          <a:xfrm>
            <a:off x="554735" y="41597"/>
            <a:ext cx="3843338" cy="123111"/>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800" b="0" dirty="0">
                <a:latin typeface="+mn-lt"/>
                <a:ea typeface="+mn-ea"/>
                <a:cs typeface="+mn-cs"/>
              </a:defRPr>
            </a:lvl1pPr>
          </a:lstStyle>
          <a:p>
            <a:pPr lvl="0">
              <a:buNone/>
            </a:pPr>
            <a:r>
              <a:rPr lang="en-US"/>
              <a:t>Add tracker</a:t>
            </a:r>
          </a:p>
        </p:txBody>
      </p:sp>
      <p:sp>
        <p:nvSpPr>
          <p:cNvPr id="10" name="2. Slide Title">
            <a:extLst>
              <a:ext uri="{FF2B5EF4-FFF2-40B4-BE49-F238E27FC236}">
                <a16:creationId xmlns:a16="http://schemas.microsoft.com/office/drawing/2014/main" id="{8326FFD0-8389-4032-AAB8-00C262CAF746}"/>
              </a:ext>
            </a:extLst>
          </p:cNvPr>
          <p:cNvSpPr>
            <a:spLocks noGrp="1"/>
          </p:cNvSpPr>
          <p:nvPr>
            <p:ph type="title"/>
            <p:custDataLst>
              <p:tags r:id="rId7"/>
            </p:custDataLst>
          </p:nvPr>
        </p:nvSpPr>
        <p:spPr>
          <a:xfrm>
            <a:off x="554736" y="519011"/>
            <a:ext cx="11082528" cy="3847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en-US" dirty="0">
                <a:latin typeface="+mj-lt"/>
                <a:ea typeface="+mj-ea"/>
                <a:cs typeface="+mj-cs"/>
              </a:defRPr>
            </a:lvl1pPr>
          </a:lstStyle>
          <a:p>
            <a:pPr lvl="0"/>
            <a:r>
              <a:rPr lang="en-US"/>
              <a:t>Click to edit Master title style</a:t>
            </a:r>
          </a:p>
        </p:txBody>
      </p:sp>
    </p:spTree>
    <p:extLst>
      <p:ext uri="{BB962C8B-B14F-4D97-AF65-F5344CB8AC3E}">
        <p14:creationId xmlns:p14="http://schemas.microsoft.com/office/powerpoint/2010/main" val="2446750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1"/>
            </p:custDataLst>
            <p:extLst>
              <p:ext uri="{D42A27DB-BD31-4B8C-83A1-F6EECF244321}">
                <p14:modId xmlns:p14="http://schemas.microsoft.com/office/powerpoint/2010/main" val="22745089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mn-lt"/>
              <a:ea typeface="+mn-ea"/>
              <a:cs typeface="+mn-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769441"/>
          </a:xfrm>
          <a:prstGeom prst="rect">
            <a:avLst/>
          </a:prstGeom>
        </p:spPr>
        <p:txBody>
          <a:bodyPr vert="horz" anchor="t">
            <a:noAutofit/>
          </a:bodyPr>
          <a:lstStyle>
            <a:lvl1pPr rtl="0">
              <a:lnSpc>
                <a:spcPct val="100000"/>
              </a:lnSpc>
              <a:defRPr>
                <a:ln w="6350" cap="flat">
                  <a:noFill/>
                  <a:miter lim="800000"/>
                </a:ln>
                <a:latin typeface="+mj-lt"/>
                <a:ea typeface="+mj-ea"/>
                <a:cs typeface="+mj-cs"/>
              </a:defRPr>
            </a:lvl1pPr>
          </a:lstStyle>
          <a:p>
            <a:r>
              <a:rPr lang="en-US"/>
              <a:t>Click to edit Master title style</a:t>
            </a:r>
          </a:p>
        </p:txBody>
      </p:sp>
      <p:sp>
        <p:nvSpPr>
          <p:cNvPr id="4" name="Slide Number">
            <a:extLst>
              <a:ext uri="{FF2B5EF4-FFF2-40B4-BE49-F238E27FC236}">
                <a16:creationId xmlns:a16="http://schemas.microsoft.com/office/drawing/2014/main" id="{EFB4BF85-6002-4998-80DC-DC1B92544D1D}"/>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rtl="0" fontAlgn="auto">
                <a:spcBef>
                  <a:spcPts val="0"/>
                </a:spcBef>
                <a:spcAft>
                  <a:spcPts val="0"/>
                </a:spcAft>
                <a:defRPr/>
              </a:pPr>
              <a:t>‹#›</a:t>
            </a:fld>
            <a:endParaRPr lang="en-US" sz="900" b="0">
              <a:solidFill>
                <a:schemeClr val="tx1"/>
              </a:solidFill>
              <a:latin typeface="+mn-lt"/>
              <a:ea typeface="+mn-ea"/>
              <a:cs typeface="+mn-cs"/>
            </a:endParaRP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latin typeface="+mn-lt"/>
                <a:ea typeface="+mn-ea"/>
                <a:cs typeface="+mn-cs"/>
              </a:rPr>
              <a:t>Source: …</a:t>
            </a: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US"/>
              <a:t>Add tracker</a:t>
            </a:r>
          </a:p>
        </p:txBody>
      </p:sp>
    </p:spTree>
    <p:extLst>
      <p:ext uri="{BB962C8B-B14F-4D97-AF65-F5344CB8AC3E}">
        <p14:creationId xmlns:p14="http://schemas.microsoft.com/office/powerpoint/2010/main" val="28603710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1"/>
            </p:custDataLst>
            <p:extLst>
              <p:ext uri="{D42A27DB-BD31-4B8C-83A1-F6EECF244321}">
                <p14:modId xmlns:p14="http://schemas.microsoft.com/office/powerpoint/2010/main" val="9200134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mn-lt"/>
              <a:ea typeface="+mn-ea"/>
              <a:cs typeface="+mn-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044280"/>
            <a:ext cx="5065776" cy="769441"/>
          </a:xfrm>
          <a:prstGeom prst="rect">
            <a:avLst/>
          </a:prstGeom>
        </p:spPr>
        <p:txBody>
          <a:bodyPr vert="horz" rIns="365760" anchor="ctr">
            <a:noAutofit/>
          </a:bodyPr>
          <a:lstStyle>
            <a:lvl1pPr rtl="0">
              <a:defRPr>
                <a:ln w="6350" cap="flat">
                  <a:noFill/>
                  <a:miter lim="800000"/>
                </a:ln>
                <a:latin typeface="+mj-lt"/>
                <a:ea typeface="+mj-ea"/>
                <a:cs typeface="+mj-cs"/>
              </a:defRPr>
            </a:lvl1pPr>
          </a:lstStyle>
          <a:p>
            <a:r>
              <a:rPr lang="en-US"/>
              <a:t>Click to edit Master title style</a:t>
            </a:r>
          </a:p>
        </p:txBody>
      </p:sp>
      <p:sp>
        <p:nvSpPr>
          <p:cNvPr id="9" name="Slide Number">
            <a:extLst>
              <a:ext uri="{FF2B5EF4-FFF2-40B4-BE49-F238E27FC236}">
                <a16:creationId xmlns:a16="http://schemas.microsoft.com/office/drawing/2014/main" id="{2BF771FC-DD10-42B6-A51E-7F1E26F8184D}"/>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rtl="0" fontAlgn="auto">
                <a:spcBef>
                  <a:spcPts val="0"/>
                </a:spcBef>
                <a:spcAft>
                  <a:spcPts val="0"/>
                </a:spcAft>
                <a:defRPr/>
              </a:pPr>
              <a:t>‹#›</a:t>
            </a:fld>
            <a:endParaRPr lang="en-US" sz="900" b="0">
              <a:solidFill>
                <a:schemeClr val="tx1"/>
              </a:solidFill>
              <a:latin typeface="+mn-lt"/>
              <a:ea typeface="+mn-ea"/>
              <a:cs typeface="+mn-cs"/>
            </a:endParaRPr>
          </a:p>
        </p:txBody>
      </p:sp>
      <p:sp>
        <p:nvSpPr>
          <p:cNvPr id="8" name="5. Source" hidden="1">
            <a:extLst>
              <a:ext uri="{FF2B5EF4-FFF2-40B4-BE49-F238E27FC236}">
                <a16:creationId xmlns:a16="http://schemas.microsoft.com/office/drawing/2014/main" id="{C0D33C43-5B9F-44B4-82FA-BAAD11A7FB8E}"/>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latin typeface="+mn-lt"/>
                <a:ea typeface="+mn-ea"/>
                <a:cs typeface="+mn-cs"/>
              </a:rPr>
              <a:t>Source: …</a:t>
            </a:r>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US"/>
              <a:t>Add tracker</a:t>
            </a:r>
          </a:p>
        </p:txBody>
      </p:sp>
    </p:spTree>
    <p:extLst>
      <p:ext uri="{BB962C8B-B14F-4D97-AF65-F5344CB8AC3E}">
        <p14:creationId xmlns:p14="http://schemas.microsoft.com/office/powerpoint/2010/main" val="1695100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1"/>
            </p:custDataLst>
            <p:extLst>
              <p:ext uri="{D42A27DB-BD31-4B8C-83A1-F6EECF244321}">
                <p14:modId xmlns:p14="http://schemas.microsoft.com/office/powerpoint/2010/main" val="7433218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DCF374B-2477-45CD-A00B-B8676A45ACD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mn-lt"/>
              <a:ea typeface="+mn-ea"/>
              <a:cs typeface="+mn-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3"/>
            </p:custDataLst>
          </p:nvPr>
        </p:nvSpPr>
        <p:spPr>
          <a:xfrm>
            <a:off x="554736" y="4580468"/>
            <a:ext cx="11082528" cy="677108"/>
          </a:xfrm>
        </p:spPr>
        <p:txBody>
          <a:bodyPr vert="horz" anchor="b">
            <a:noAutofit/>
          </a:bodyPr>
          <a:lstStyle>
            <a:lvl1pPr rtl="0">
              <a:lnSpc>
                <a:spcPct val="100000"/>
              </a:lnSpc>
              <a:defRPr sz="4400">
                <a:latin typeface="+mj-lt"/>
                <a:ea typeface="+mj-ea"/>
                <a:cs typeface="+mj-cs"/>
              </a:defRPr>
            </a:lvl1pPr>
          </a:lstStyle>
          <a:p>
            <a:r>
              <a:rPr lang="en-US"/>
              <a:t>Click to edit Master title style</a:t>
            </a:r>
          </a:p>
        </p:txBody>
      </p:sp>
      <p:sp>
        <p:nvSpPr>
          <p:cNvPr id="8" name="Slide Number">
            <a:extLst>
              <a:ext uri="{FF2B5EF4-FFF2-40B4-BE49-F238E27FC236}">
                <a16:creationId xmlns:a16="http://schemas.microsoft.com/office/drawing/2014/main" id="{A86AE8A6-05EF-4E76-AAAD-41743692E9F9}"/>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rtl="0" fontAlgn="auto">
                <a:spcBef>
                  <a:spcPts val="0"/>
                </a:spcBef>
                <a:spcAft>
                  <a:spcPts val="0"/>
                </a:spcAft>
                <a:defRPr/>
              </a:pPr>
              <a:t>‹#›</a:t>
            </a:fld>
            <a:endParaRPr lang="en-US" sz="900" b="0">
              <a:solidFill>
                <a:schemeClr val="tx1"/>
              </a:solidFill>
              <a:latin typeface="+mn-lt"/>
              <a:ea typeface="+mn-ea"/>
              <a:cs typeface="+mn-cs"/>
            </a:endParaRPr>
          </a:p>
        </p:txBody>
      </p:sp>
      <p:sp>
        <p:nvSpPr>
          <p:cNvPr id="6" name="5. Source" hidden="1">
            <a:extLst>
              <a:ext uri="{FF2B5EF4-FFF2-40B4-BE49-F238E27FC236}">
                <a16:creationId xmlns:a16="http://schemas.microsoft.com/office/drawing/2014/main" id="{B871FE09-BB6E-4334-B0EA-E52395AA61B3}"/>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latin typeface="+mn-lt"/>
                <a:ea typeface="+mn-ea"/>
                <a:cs typeface="+mn-cs"/>
              </a:rPr>
              <a:t>Source: …</a:t>
            </a:r>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US"/>
              <a:t>Add tracker</a:t>
            </a:r>
          </a:p>
        </p:txBody>
      </p:sp>
    </p:spTree>
    <p:extLst>
      <p:ext uri="{BB962C8B-B14F-4D97-AF65-F5344CB8AC3E}">
        <p14:creationId xmlns:p14="http://schemas.microsoft.com/office/powerpoint/2010/main" val="10068652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1"/>
            </p:custDataLst>
            <p:extLst>
              <p:ext uri="{D42A27DB-BD31-4B8C-83A1-F6EECF244321}">
                <p14:modId xmlns:p14="http://schemas.microsoft.com/office/powerpoint/2010/main" val="22729863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3400" b="1" i="0" baseline="0">
              <a:solidFill>
                <a:schemeClr val="bg1"/>
              </a:solidFill>
              <a:latin typeface="+mn-lt"/>
              <a:ea typeface="+mn-ea"/>
              <a:cs typeface="+mn-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505712" y="3556229"/>
            <a:ext cx="9180576" cy="523220"/>
          </a:xfrm>
          <a:prstGeom prst="rect">
            <a:avLst/>
          </a:prstGeom>
        </p:spPr>
        <p:txBody>
          <a:bodyPr vert="horz">
            <a:spAutoFit/>
          </a:bodyPr>
          <a:lstStyle>
            <a:lvl1pPr rtl="0">
              <a:lnSpc>
                <a:spcPct val="105000"/>
              </a:lnSpc>
              <a:defRPr sz="3400">
                <a:latin typeface="+mj-lt"/>
                <a:ea typeface="+mj-ea"/>
                <a:cs typeface="+mj-cs"/>
              </a:defRPr>
            </a:lvl1pPr>
          </a:lstStyle>
          <a:p>
            <a:r>
              <a:rPr lang="en-US"/>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505712" y="4284630"/>
            <a:ext cx="9180576" cy="246221"/>
          </a:xfrm>
          <a:prstGeom prst="rect">
            <a:avLst/>
          </a:prstGeom>
        </p:spPr>
        <p:txBody>
          <a:bodyPr wrap="square">
            <a:spAutoFit/>
          </a:bodyPr>
          <a:lstStyle>
            <a:lvl1pPr marL="0" indent="0" algn="l" rtl="0">
              <a:buNone/>
              <a:defRPr sz="1600" b="0" baseline="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9" name="Slide Number">
            <a:extLst>
              <a:ext uri="{FF2B5EF4-FFF2-40B4-BE49-F238E27FC236}">
                <a16:creationId xmlns:a16="http://schemas.microsoft.com/office/drawing/2014/main" id="{FAEB6FCE-50CC-4F2B-A5B3-CB508EDFCD46}"/>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rtl="0" fontAlgn="auto">
                <a:spcBef>
                  <a:spcPts val="0"/>
                </a:spcBef>
                <a:spcAft>
                  <a:spcPts val="0"/>
                </a:spcAft>
                <a:defRPr/>
              </a:pPr>
              <a:t>‹#›</a:t>
            </a:fld>
            <a:endParaRPr lang="en-US" sz="900" b="0">
              <a:solidFill>
                <a:schemeClr val="tx1"/>
              </a:solidFill>
              <a:latin typeface="+mn-lt"/>
              <a:ea typeface="+mn-ea"/>
              <a:cs typeface="+mn-cs"/>
            </a:endParaRPr>
          </a:p>
        </p:txBody>
      </p:sp>
      <p:sp>
        <p:nvSpPr>
          <p:cNvPr id="7" name="5. Source" hidden="1">
            <a:extLst>
              <a:ext uri="{FF2B5EF4-FFF2-40B4-BE49-F238E27FC236}">
                <a16:creationId xmlns:a16="http://schemas.microsoft.com/office/drawing/2014/main" id="{97195F4E-ECA7-41A9-AFF3-0C4DAD103DA6}"/>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latin typeface="+mn-lt"/>
                <a:ea typeface="+mn-ea"/>
                <a:cs typeface="+mn-cs"/>
              </a:rPr>
              <a:t>Source: …</a:t>
            </a: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US"/>
              <a:t>Add tracker</a:t>
            </a:r>
          </a:p>
        </p:txBody>
      </p:sp>
    </p:spTree>
    <p:extLst>
      <p:ext uri="{BB962C8B-B14F-4D97-AF65-F5344CB8AC3E}">
        <p14:creationId xmlns:p14="http://schemas.microsoft.com/office/powerpoint/2010/main" val="22771773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extLst>
              <p:ext uri="{D42A27DB-BD31-4B8C-83A1-F6EECF244321}">
                <p14:modId xmlns:p14="http://schemas.microsoft.com/office/powerpoint/2010/main" val="19262176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mn-lt"/>
              <a:ea typeface="+mn-ea"/>
              <a:cs typeface="+mn-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rgbClr val="CCE3EC"/>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mn-lt"/>
              <a:ea typeface="+mn-ea"/>
              <a:cs typeface="+mn-cs"/>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rtl="0" fontAlgn="auto">
                <a:spcBef>
                  <a:spcPts val="0"/>
                </a:spcBef>
                <a:spcAft>
                  <a:spcPts val="0"/>
                </a:spcAft>
                <a:defRPr/>
              </a:pPr>
              <a:t>‹#›</a:t>
            </a:fld>
            <a:endParaRPr lang="en-US" sz="900" b="0">
              <a:solidFill>
                <a:schemeClr val="tx1"/>
              </a:solidFill>
              <a:latin typeface="+mn-lt"/>
              <a:ea typeface="+mn-ea"/>
              <a:cs typeface="+mn-cs"/>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5"/>
            </p:custDataLst>
          </p:nvPr>
        </p:nvSpPr>
        <p:spPr>
          <a:xfrm>
            <a:off x="554736" y="2744369"/>
            <a:ext cx="2514600" cy="769441"/>
          </a:xfrm>
        </p:spPr>
        <p:txBody>
          <a:bodyPr vert="horz" wrap="square" lIns="0" tIns="0" rIns="0" bIns="0" rtlCol="0" anchor="b" anchorCtr="0">
            <a:noAutofit/>
          </a:bodyPr>
          <a:lstStyle>
            <a:lvl1pPr rtl="0">
              <a:defRPr lang="en-US" dirty="0">
                <a:latin typeface="+mj-lt"/>
                <a:ea typeface="+mj-ea"/>
                <a:cs typeface="+mj-cs"/>
              </a:defRPr>
            </a:lvl1pPr>
          </a:lstStyle>
          <a:p>
            <a:pPr lvl="0"/>
            <a:r>
              <a:rPr lang="en-US"/>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6"/>
            </p:custDataLst>
          </p:nvPr>
        </p:nvSpPr>
        <p:spPr>
          <a:xfrm>
            <a:off x="554736" y="3659644"/>
            <a:ext cx="2514600" cy="492443"/>
          </a:xfrm>
          <a:prstGeom prst="rect">
            <a:avLst/>
          </a:prstGeom>
        </p:spPr>
        <p:txBody>
          <a:bodyPr wrap="square">
            <a:spAutoFit/>
          </a:bodyPr>
          <a:lstStyle>
            <a:lvl1pPr marL="0" indent="0" algn="l" rtl="0">
              <a:buNone/>
              <a:defRPr sz="1600" b="0" baseline="0">
                <a:solidFill>
                  <a:schemeClr val="tx1"/>
                </a:solidFill>
                <a:latin typeface="+mn-lt"/>
                <a:ea typeface="+mn-ea"/>
                <a:cs typeface="+mn-cs"/>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25B2DE14-9B3F-4199-B082-9FEB12CE57EA}"/>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latin typeface="+mn-lt"/>
                <a:ea typeface="+mn-ea"/>
                <a:cs typeface="+mn-cs"/>
              </a:rPr>
              <a:t>Source: …</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8"/>
            </p:custDataLst>
          </p:nvPr>
        </p:nvSpPr>
        <p:spPr>
          <a:xfrm>
            <a:off x="554735" y="41597"/>
            <a:ext cx="2514601"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US"/>
              <a:t>Add tracker</a:t>
            </a:r>
          </a:p>
        </p:txBody>
      </p:sp>
      <p:sp>
        <p:nvSpPr>
          <p:cNvPr id="11" name="TextBox 10">
            <a:extLst>
              <a:ext uri="{FF2B5EF4-FFF2-40B4-BE49-F238E27FC236}">
                <a16:creationId xmlns:a16="http://schemas.microsoft.com/office/drawing/2014/main" id="{C3290A3A-5DDA-4F96-AF64-2FAD0E774865}"/>
              </a:ext>
            </a:extLst>
          </p:cNvPr>
          <p:cNvSpPr txBox="1"/>
          <p:nvPr userDrawn="1"/>
        </p:nvSpPr>
        <p:spPr>
          <a:xfrm>
            <a:off x="2365812" y="6686070"/>
            <a:ext cx="7460376" cy="123111"/>
          </a:xfrm>
          <a:prstGeom prst="rect">
            <a:avLst/>
          </a:prstGeom>
        </p:spPr>
        <p:txBody>
          <a:bodyPr vert="horz" wrap="none" lIns="0" tIns="0" rIns="0" bIns="0" rtlCol="0" anchor="ctr">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a:r>
              <a:rPr lang="en-US" sz="800" b="1" cap="all">
                <a:latin typeface="+mn-lt"/>
                <a:ea typeface="+mn-ea"/>
                <a:cs typeface="+mn-cs"/>
              </a:rPr>
              <a:t>Document intended to provide insight based on currently available information for consideration and not specific advice</a:t>
            </a:r>
          </a:p>
        </p:txBody>
      </p:sp>
      <p:pic>
        <p:nvPicPr>
          <p:cNvPr id="13" name="Picture 12">
            <a:extLst>
              <a:ext uri="{FF2B5EF4-FFF2-40B4-BE49-F238E27FC236}">
                <a16:creationId xmlns:a16="http://schemas.microsoft.com/office/drawing/2014/main" id="{D3DC3AB9-CCD3-4788-B469-B3509DF1F1C5}"/>
              </a:ext>
            </a:extLst>
          </p:cNvPr>
          <p:cNvPicPr>
            <a:picLocks noChangeAspect="1"/>
          </p:cNvPicPr>
          <p:nvPr userDrawn="1"/>
        </p:nvPicPr>
        <p:blipFill>
          <a:blip r:embed="rId12"/>
          <a:stretch>
            <a:fillRect/>
          </a:stretch>
        </p:blipFill>
        <p:spPr>
          <a:xfrm>
            <a:off x="9584040" y="6412684"/>
            <a:ext cx="1670449" cy="329213"/>
          </a:xfrm>
          <a:prstGeom prst="rect">
            <a:avLst/>
          </a:prstGeom>
        </p:spPr>
      </p:pic>
    </p:spTree>
    <p:extLst>
      <p:ext uri="{BB962C8B-B14F-4D97-AF65-F5344CB8AC3E}">
        <p14:creationId xmlns:p14="http://schemas.microsoft.com/office/powerpoint/2010/main" val="29505246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extLst>
              <p:ext uri="{D42A27DB-BD31-4B8C-83A1-F6EECF244321}">
                <p14:modId xmlns:p14="http://schemas.microsoft.com/office/powerpoint/2010/main" val="26396105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mn-lt"/>
              <a:ea typeface="+mn-ea"/>
              <a:cs typeface="+mn-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rgbClr val="CCE3EC"/>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mn-lt"/>
              <a:ea typeface="+mn-ea"/>
              <a:cs typeface="+mn-cs"/>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rtl="0" fontAlgn="auto">
                <a:spcBef>
                  <a:spcPts val="0"/>
                </a:spcBef>
                <a:spcAft>
                  <a:spcPts val="0"/>
                </a:spcAft>
                <a:defRPr/>
              </a:pPr>
              <a:t>‹#›</a:t>
            </a:fld>
            <a:endParaRPr lang="en-US" sz="900" b="0">
              <a:solidFill>
                <a:schemeClr val="tx1"/>
              </a:solidFill>
              <a:latin typeface="+mn-lt"/>
              <a:ea typeface="+mn-ea"/>
              <a:cs typeface="+mn-cs"/>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5"/>
            </p:custDataLst>
          </p:nvPr>
        </p:nvSpPr>
        <p:spPr>
          <a:xfrm>
            <a:off x="554736" y="2744369"/>
            <a:ext cx="3465576" cy="769441"/>
          </a:xfrm>
          <a:prstGeom prst="rect">
            <a:avLst/>
          </a:prstGeom>
        </p:spPr>
        <p:txBody>
          <a:bodyPr vert="horz" wrap="square" lIns="0" tIns="0" rIns="0" bIns="0" rtlCol="0" anchor="b" anchorCtr="0">
            <a:noAutofit/>
          </a:bodyPr>
          <a:lstStyle>
            <a:lvl1pPr rtl="0">
              <a:defRPr lang="en-US" dirty="0">
                <a:latin typeface="+mj-lt"/>
                <a:ea typeface="+mj-ea"/>
                <a:cs typeface="+mj-cs"/>
              </a:defRPr>
            </a:lvl1pPr>
          </a:lstStyle>
          <a:p>
            <a:pPr lvl="0"/>
            <a:r>
              <a:rPr lang="en-US"/>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6"/>
            </p:custDataLst>
          </p:nvPr>
        </p:nvSpPr>
        <p:spPr>
          <a:xfrm>
            <a:off x="554735" y="3659644"/>
            <a:ext cx="3465575" cy="246221"/>
          </a:xfrm>
          <a:prstGeom prst="rect">
            <a:avLst/>
          </a:prstGeom>
        </p:spPr>
        <p:txBody>
          <a:bodyPr wrap="square">
            <a:spAutoFit/>
          </a:bodyPr>
          <a:lstStyle>
            <a:lvl1pPr marL="0" indent="0" algn="l" rtl="0">
              <a:buNone/>
              <a:defRPr sz="1600" b="0" baseline="0">
                <a:solidFill>
                  <a:schemeClr val="tx1"/>
                </a:solidFill>
                <a:latin typeface="+mn-lt"/>
                <a:ea typeface="+mn-ea"/>
                <a:cs typeface="+mn-cs"/>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DA204BE1-D5C8-4D03-9090-21D41FEC78E0}"/>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latin typeface="+mn-lt"/>
                <a:ea typeface="+mn-ea"/>
                <a:cs typeface="+mn-cs"/>
              </a:rPr>
              <a:t>Source: …</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8"/>
            </p:custDataLst>
          </p:nvPr>
        </p:nvSpPr>
        <p:spPr>
          <a:xfrm>
            <a:off x="554735" y="41597"/>
            <a:ext cx="3465577"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US"/>
              <a:t>Add tracker</a:t>
            </a:r>
          </a:p>
        </p:txBody>
      </p:sp>
      <p:sp>
        <p:nvSpPr>
          <p:cNvPr id="11" name="TextBox 10">
            <a:extLst>
              <a:ext uri="{FF2B5EF4-FFF2-40B4-BE49-F238E27FC236}">
                <a16:creationId xmlns:a16="http://schemas.microsoft.com/office/drawing/2014/main" id="{9B9AF443-B18B-4A90-806B-881434C82BAB}"/>
              </a:ext>
            </a:extLst>
          </p:cNvPr>
          <p:cNvSpPr txBox="1"/>
          <p:nvPr userDrawn="1"/>
        </p:nvSpPr>
        <p:spPr>
          <a:xfrm>
            <a:off x="2365812" y="6686070"/>
            <a:ext cx="7460376" cy="123111"/>
          </a:xfrm>
          <a:prstGeom prst="rect">
            <a:avLst/>
          </a:prstGeom>
        </p:spPr>
        <p:txBody>
          <a:bodyPr vert="horz" wrap="none" lIns="0" tIns="0" rIns="0" bIns="0" rtlCol="0" anchor="ctr">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a:r>
              <a:rPr lang="en-US" sz="800" b="1" cap="all">
                <a:latin typeface="+mn-lt"/>
                <a:ea typeface="+mn-ea"/>
                <a:cs typeface="+mn-cs"/>
              </a:rPr>
              <a:t>Document intended to provide insight based on currently available information for consideration and not specific advice</a:t>
            </a:r>
          </a:p>
        </p:txBody>
      </p:sp>
      <p:pic>
        <p:nvPicPr>
          <p:cNvPr id="14" name="Picture 13">
            <a:extLst>
              <a:ext uri="{FF2B5EF4-FFF2-40B4-BE49-F238E27FC236}">
                <a16:creationId xmlns:a16="http://schemas.microsoft.com/office/drawing/2014/main" id="{6ABA441D-7915-4AD2-9E10-790030044EF8}"/>
              </a:ext>
            </a:extLst>
          </p:cNvPr>
          <p:cNvPicPr>
            <a:picLocks noChangeAspect="1"/>
          </p:cNvPicPr>
          <p:nvPr userDrawn="1"/>
        </p:nvPicPr>
        <p:blipFill>
          <a:blip r:embed="rId12"/>
          <a:stretch>
            <a:fillRect/>
          </a:stretch>
        </p:blipFill>
        <p:spPr>
          <a:xfrm>
            <a:off x="9584040" y="6412684"/>
            <a:ext cx="1670449" cy="329213"/>
          </a:xfrm>
          <a:prstGeom prst="rect">
            <a:avLst/>
          </a:prstGeom>
        </p:spPr>
      </p:pic>
    </p:spTree>
    <p:extLst>
      <p:ext uri="{BB962C8B-B14F-4D97-AF65-F5344CB8AC3E}">
        <p14:creationId xmlns:p14="http://schemas.microsoft.com/office/powerpoint/2010/main" val="40915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1"/>
            </p:custDataLst>
          </p:nvPr>
        </p:nvSpPr>
        <p:spPr>
          <a:xfrm>
            <a:off x="554736" y="3044280"/>
            <a:ext cx="5065776" cy="769441"/>
          </a:xfrm>
          <a:prstGeom prst="rect">
            <a:avLst/>
          </a:prstGeom>
        </p:spPr>
        <p:txBody>
          <a:bodyPr rIns="365760" anchor="ctr">
            <a:noAutofit/>
          </a:bodyPr>
          <a:lstStyle>
            <a:lvl1pPr>
              <a:defRPr>
                <a:ln w="6350" cap="flat">
                  <a:noFill/>
                  <a:miter lim="800000"/>
                </a:ln>
              </a:defRPr>
            </a:lvl1pPr>
          </a:lstStyle>
          <a:p>
            <a:r>
              <a:rPr lang="en-US"/>
              <a:t>Click to edit Master title style</a:t>
            </a:r>
          </a:p>
        </p:txBody>
      </p:sp>
      <p:sp>
        <p:nvSpPr>
          <p:cNvPr id="9" name="Slide Number">
            <a:extLst>
              <a:ext uri="{FF2B5EF4-FFF2-40B4-BE49-F238E27FC236}">
                <a16:creationId xmlns:a16="http://schemas.microsoft.com/office/drawing/2014/main" id="{2BF771FC-DD10-42B6-A51E-7F1E26F8184D}"/>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C0D33C43-5B9F-44B4-82FA-BAAD11A7FB8E}"/>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7" name="1. On-page tracker">
            <a:extLst>
              <a:ext uri="{FF2B5EF4-FFF2-40B4-BE49-F238E27FC236}">
                <a16:creationId xmlns:a16="http://schemas.microsoft.com/office/drawing/2014/main" id="{2A77292F-0F7C-43B4-9782-AB706C93BD64}"/>
              </a:ext>
            </a:extLst>
          </p:cNvPr>
          <p:cNvSpPr>
            <a:spLocks noGrp="1"/>
          </p:cNvSpPr>
          <p:nvPr>
            <p:ph type="body" sz="quarter" idx="17" hasCustomPrompt="1"/>
            <p:custDataLst>
              <p:tags r:id="rId4"/>
            </p:custDataLst>
          </p:nvPr>
        </p:nvSpPr>
        <p:spPr>
          <a:xfrm>
            <a:off x="7159752"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30797074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2431277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mn-lt"/>
              <a:ea typeface="+mn-ea"/>
              <a:cs typeface="+mn-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rgbClr val="CCE3EC"/>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mn-lt"/>
              <a:ea typeface="+mn-ea"/>
              <a:cs typeface="+mn-cs"/>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rtl="0" fontAlgn="auto">
                <a:spcBef>
                  <a:spcPts val="0"/>
                </a:spcBef>
                <a:spcAft>
                  <a:spcPts val="0"/>
                </a:spcAft>
                <a:defRPr/>
              </a:pPr>
              <a:t>‹#›</a:t>
            </a:fld>
            <a:endParaRPr lang="en-US" sz="900" b="0">
              <a:solidFill>
                <a:schemeClr val="tx1"/>
              </a:solidFill>
              <a:latin typeface="+mn-lt"/>
              <a:ea typeface="+mn-ea"/>
              <a:cs typeface="+mn-cs"/>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519011"/>
            <a:ext cx="5065776" cy="384721"/>
          </a:xfrm>
        </p:spPr>
        <p:txBody>
          <a:bodyPr vert="horz"/>
          <a:lstStyle>
            <a:lvl1pPr rtl="0">
              <a:defRPr>
                <a:latin typeface="+mj-lt"/>
                <a:ea typeface="+mj-ea"/>
                <a:cs typeface="+mj-cs"/>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919250"/>
            <a:ext cx="5065776" cy="246221"/>
          </a:xfrm>
          <a:prstGeom prst="rect">
            <a:avLst/>
          </a:prstGeom>
        </p:spPr>
        <p:txBody>
          <a:bodyPr wrap="square">
            <a:spAutoFit/>
          </a:bodyPr>
          <a:lstStyle>
            <a:lvl1pPr marL="0" indent="0" algn="l" rtl="0">
              <a:buNone/>
              <a:defRPr sz="1600" b="0" baseline="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latin typeface="+mn-lt"/>
                <a:ea typeface="+mn-ea"/>
                <a:cs typeface="+mn-cs"/>
              </a:rPr>
              <a:t>Source: …</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US"/>
              <a:t>Add tracker</a:t>
            </a:r>
          </a:p>
        </p:txBody>
      </p:sp>
      <p:sp>
        <p:nvSpPr>
          <p:cNvPr id="11" name="TextBox 10">
            <a:extLst>
              <a:ext uri="{FF2B5EF4-FFF2-40B4-BE49-F238E27FC236}">
                <a16:creationId xmlns:a16="http://schemas.microsoft.com/office/drawing/2014/main" id="{A5E1C514-3052-487B-9FC2-034F9711183C}"/>
              </a:ext>
            </a:extLst>
          </p:cNvPr>
          <p:cNvSpPr txBox="1"/>
          <p:nvPr userDrawn="1"/>
        </p:nvSpPr>
        <p:spPr>
          <a:xfrm>
            <a:off x="2365812" y="6686070"/>
            <a:ext cx="7460376" cy="123111"/>
          </a:xfrm>
          <a:prstGeom prst="rect">
            <a:avLst/>
          </a:prstGeom>
        </p:spPr>
        <p:txBody>
          <a:bodyPr vert="horz" wrap="none" lIns="0" tIns="0" rIns="0" bIns="0" rtlCol="0" anchor="ctr">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a:r>
              <a:rPr lang="en-US" sz="800" b="1" cap="all">
                <a:latin typeface="+mn-lt"/>
                <a:ea typeface="+mn-ea"/>
                <a:cs typeface="+mn-cs"/>
              </a:rPr>
              <a:t>Document intended to provide insight based on currently available information for consideration and not specific advice</a:t>
            </a:r>
          </a:p>
        </p:txBody>
      </p:sp>
      <p:pic>
        <p:nvPicPr>
          <p:cNvPr id="13" name="Picture 12">
            <a:extLst>
              <a:ext uri="{FF2B5EF4-FFF2-40B4-BE49-F238E27FC236}">
                <a16:creationId xmlns:a16="http://schemas.microsoft.com/office/drawing/2014/main" id="{401525CB-D137-48B9-B63B-6A484F715C86}"/>
              </a:ext>
            </a:extLst>
          </p:cNvPr>
          <p:cNvPicPr>
            <a:picLocks noChangeAspect="1"/>
          </p:cNvPicPr>
          <p:nvPr userDrawn="1"/>
        </p:nvPicPr>
        <p:blipFill>
          <a:blip r:embed="rId12"/>
          <a:stretch>
            <a:fillRect/>
          </a:stretch>
        </p:blipFill>
        <p:spPr>
          <a:xfrm>
            <a:off x="9584040" y="6412684"/>
            <a:ext cx="1670449" cy="329213"/>
          </a:xfrm>
          <a:prstGeom prst="rect">
            <a:avLst/>
          </a:prstGeom>
        </p:spPr>
      </p:pic>
    </p:spTree>
    <p:extLst>
      <p:ext uri="{BB962C8B-B14F-4D97-AF65-F5344CB8AC3E}">
        <p14:creationId xmlns:p14="http://schemas.microsoft.com/office/powerpoint/2010/main" val="39877557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1663207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72" imgH="588" progId="TCLayout.ActiveDocument.1">
                  <p:embed/>
                </p:oleObj>
              </mc:Choice>
              <mc:Fallback>
                <p:oleObj name="think-cell Slide" r:id="rId10"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mn-lt"/>
              <a:ea typeface="+mn-ea"/>
              <a:cs typeface="+mn-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3"/>
            </p:custDataLst>
          </p:nvPr>
        </p:nvSpPr>
        <p:spPr>
          <a:xfrm>
            <a:off x="554736" y="519011"/>
            <a:ext cx="6967728" cy="384721"/>
          </a:xfrm>
        </p:spPr>
        <p:txBody>
          <a:bodyPr vert="horz"/>
          <a:lstStyle>
            <a:lvl1pPr rtl="0">
              <a:defRPr>
                <a:latin typeface="+mj-lt"/>
                <a:ea typeface="+mj-ea"/>
                <a:cs typeface="+mj-cs"/>
              </a:defRPr>
            </a:lvl1pPr>
          </a:lstStyle>
          <a:p>
            <a:r>
              <a:rPr lang="en-US"/>
              <a:t>Click to edit Master title style</a:t>
            </a: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rgbClr val="CCE3EC"/>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mn-lt"/>
              <a:ea typeface="+mn-ea"/>
              <a:cs typeface="+mn-cs"/>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rtl="0" fontAlgn="auto">
                <a:spcBef>
                  <a:spcPts val="0"/>
                </a:spcBef>
                <a:spcAft>
                  <a:spcPts val="0"/>
                </a:spcAft>
                <a:defRPr/>
              </a:pPr>
              <a:t>‹#›</a:t>
            </a:fld>
            <a:endParaRPr lang="en-US" sz="900" b="0">
              <a:solidFill>
                <a:schemeClr val="tx1"/>
              </a:solidFill>
              <a:latin typeface="+mn-lt"/>
              <a:ea typeface="+mn-ea"/>
              <a:cs typeface="+mn-cs"/>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6"/>
            </p:custDataLst>
          </p:nvPr>
        </p:nvSpPr>
        <p:spPr>
          <a:xfrm>
            <a:off x="554736" y="919250"/>
            <a:ext cx="6967728" cy="246221"/>
          </a:xfrm>
          <a:prstGeom prst="rect">
            <a:avLst/>
          </a:prstGeom>
        </p:spPr>
        <p:txBody>
          <a:bodyPr wrap="square">
            <a:spAutoFit/>
          </a:bodyPr>
          <a:lstStyle>
            <a:lvl1pPr marL="0" indent="0" algn="l" rtl="0">
              <a:buNone/>
              <a:defRPr sz="1600" b="0" baseline="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F25A304F-F50E-4F96-991D-CFEB07060178}"/>
              </a:ext>
            </a:extLst>
          </p:cNvPr>
          <p:cNvSpPr txBox="1"/>
          <p:nvPr userDrawn="1">
            <p:custDataLst>
              <p:tags r:id="rId7"/>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solidFill>
                  <a:schemeClr val="tx1"/>
                </a:solidFill>
                <a:latin typeface="+mn-lt"/>
                <a:ea typeface="+mn-ea"/>
                <a:cs typeface="+mn-cs"/>
              </a:rPr>
              <a:t>Source: …</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US"/>
              <a:t>Add tracker</a:t>
            </a:r>
          </a:p>
        </p:txBody>
      </p:sp>
      <p:sp>
        <p:nvSpPr>
          <p:cNvPr id="11" name="TextBox 10">
            <a:extLst>
              <a:ext uri="{FF2B5EF4-FFF2-40B4-BE49-F238E27FC236}">
                <a16:creationId xmlns:a16="http://schemas.microsoft.com/office/drawing/2014/main" id="{8BF41A6F-ED3E-4618-A466-517E9BB9FB0C}"/>
              </a:ext>
            </a:extLst>
          </p:cNvPr>
          <p:cNvSpPr txBox="1"/>
          <p:nvPr userDrawn="1"/>
        </p:nvSpPr>
        <p:spPr>
          <a:xfrm>
            <a:off x="2365812" y="6686070"/>
            <a:ext cx="7460376" cy="123111"/>
          </a:xfrm>
          <a:prstGeom prst="rect">
            <a:avLst/>
          </a:prstGeom>
        </p:spPr>
        <p:txBody>
          <a:bodyPr vert="horz" wrap="none" lIns="0" tIns="0" rIns="0" bIns="0" rtlCol="0" anchor="ctr">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a:r>
              <a:rPr lang="en-US" sz="800" b="1" cap="all">
                <a:latin typeface="+mn-lt"/>
                <a:ea typeface="+mn-ea"/>
                <a:cs typeface="+mn-cs"/>
              </a:rPr>
              <a:t>Document intended to provide insight based on currently available information for consideration and not specific advice</a:t>
            </a:r>
          </a:p>
        </p:txBody>
      </p:sp>
      <p:sp>
        <p:nvSpPr>
          <p:cNvPr id="12" name="TextBox 11">
            <a:extLst>
              <a:ext uri="{FF2B5EF4-FFF2-40B4-BE49-F238E27FC236}">
                <a16:creationId xmlns:a16="http://schemas.microsoft.com/office/drawing/2014/main" id="{3576AFBC-FD04-493C-B435-D998C4D50FE5}"/>
              </a:ext>
            </a:extLst>
          </p:cNvPr>
          <p:cNvSpPr txBox="1"/>
          <p:nvPr userDrawn="1"/>
        </p:nvSpPr>
        <p:spPr>
          <a:xfrm>
            <a:off x="7876619" y="41597"/>
            <a:ext cx="3760645" cy="123111"/>
          </a:xfrm>
          <a:prstGeom prst="rect">
            <a:avLst/>
          </a:prstGeom>
        </p:spPr>
        <p:txBody>
          <a:bodyPr vert="horz" wrap="non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800" b="1">
                <a:latin typeface="+mn-lt"/>
                <a:ea typeface="+mn-ea"/>
                <a:cs typeface="+mn-cs"/>
              </a:rPr>
              <a:t>CONFIDENTIAL FOR INTERNAL USE ONLY: Working Draft Subject to Review</a:t>
            </a:r>
          </a:p>
        </p:txBody>
      </p:sp>
      <p:pic>
        <p:nvPicPr>
          <p:cNvPr id="13" name="Picture 12">
            <a:extLst>
              <a:ext uri="{FF2B5EF4-FFF2-40B4-BE49-F238E27FC236}">
                <a16:creationId xmlns:a16="http://schemas.microsoft.com/office/drawing/2014/main" id="{97E24EA1-C110-4701-B51C-69AD2FEE87AA}"/>
              </a:ext>
            </a:extLst>
          </p:cNvPr>
          <p:cNvPicPr>
            <a:picLocks noChangeAspect="1"/>
          </p:cNvPicPr>
          <p:nvPr userDrawn="1"/>
        </p:nvPicPr>
        <p:blipFill>
          <a:blip r:embed="rId12"/>
          <a:stretch>
            <a:fillRect/>
          </a:stretch>
        </p:blipFill>
        <p:spPr>
          <a:xfrm>
            <a:off x="9584040" y="6412684"/>
            <a:ext cx="1670449" cy="329213"/>
          </a:xfrm>
          <a:prstGeom prst="rect">
            <a:avLst/>
          </a:prstGeom>
        </p:spPr>
      </p:pic>
    </p:spTree>
    <p:extLst>
      <p:ext uri="{BB962C8B-B14F-4D97-AF65-F5344CB8AC3E}">
        <p14:creationId xmlns:p14="http://schemas.microsoft.com/office/powerpoint/2010/main" val="7382204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17555480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mn-lt"/>
              <a:ea typeface="+mn-ea"/>
              <a:cs typeface="+mn-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rgbClr val="CCE3EC"/>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0F0"/>
              </a:solidFill>
              <a:effectLst/>
              <a:uLnTx/>
              <a:uFillTx/>
              <a:latin typeface="+mn-lt"/>
              <a:ea typeface="+mn-ea"/>
              <a:cs typeface="+mn-cs"/>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chemeClr val="tx1"/>
                </a:solidFill>
                <a:effectLst/>
                <a:uLnTx/>
                <a:uFillTx/>
                <a:latin typeface="+mn-lt"/>
                <a:ea typeface="+mn-ea"/>
                <a:cs typeface="+mn-cs"/>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chemeClr val="tx1"/>
              </a:solidFill>
              <a:effectLst/>
              <a:uLnTx/>
              <a:uFillTx/>
              <a:latin typeface="+mn-lt"/>
              <a:ea typeface="+mn-ea"/>
              <a:cs typeface="+mn-cs"/>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519011"/>
            <a:ext cx="7918704" cy="384721"/>
          </a:xfrm>
        </p:spPr>
        <p:txBody>
          <a:bodyPr vert="horz"/>
          <a:lstStyle>
            <a:lvl1pPr rtl="0">
              <a:defRPr>
                <a:latin typeface="+mj-lt"/>
                <a:ea typeface="+mj-ea"/>
                <a:cs typeface="+mj-cs"/>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919250"/>
            <a:ext cx="7918704" cy="246221"/>
          </a:xfrm>
          <a:prstGeom prst="rect">
            <a:avLst/>
          </a:prstGeom>
        </p:spPr>
        <p:txBody>
          <a:bodyPr wrap="square">
            <a:spAutoFit/>
          </a:bodyPr>
          <a:lstStyle>
            <a:lvl1pPr marL="0" indent="0" algn="l" rtl="0">
              <a:buNone/>
              <a:defRPr sz="1600" b="0" u="none" baseline="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chemeClr val="tx1"/>
                </a:solidFill>
                <a:effectLst/>
                <a:uLnTx/>
                <a:uFillTx/>
                <a:latin typeface="+mn-lt"/>
                <a:ea typeface="+mn-ea"/>
                <a:cs typeface="+mn-cs"/>
              </a:rPr>
              <a:t>Source: …</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US"/>
              <a:t>Add tracker</a:t>
            </a:r>
          </a:p>
        </p:txBody>
      </p:sp>
      <p:sp>
        <p:nvSpPr>
          <p:cNvPr id="11" name="TextBox 10">
            <a:extLst>
              <a:ext uri="{FF2B5EF4-FFF2-40B4-BE49-F238E27FC236}">
                <a16:creationId xmlns:a16="http://schemas.microsoft.com/office/drawing/2014/main" id="{B436C3A5-2659-4DC3-9D92-18B81CE3AA9E}"/>
              </a:ext>
            </a:extLst>
          </p:cNvPr>
          <p:cNvSpPr txBox="1"/>
          <p:nvPr userDrawn="1"/>
        </p:nvSpPr>
        <p:spPr>
          <a:xfrm>
            <a:off x="2365812" y="6686070"/>
            <a:ext cx="7460376" cy="123111"/>
          </a:xfrm>
          <a:prstGeom prst="rect">
            <a:avLst/>
          </a:prstGeom>
        </p:spPr>
        <p:txBody>
          <a:bodyPr vert="horz" wrap="none" lIns="0" tIns="0" rIns="0" bIns="0" rtlCol="0" anchor="ctr">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a:r>
              <a:rPr lang="en-US" sz="800" b="1" cap="all">
                <a:latin typeface="+mn-lt"/>
                <a:ea typeface="+mn-ea"/>
                <a:cs typeface="+mn-cs"/>
              </a:rPr>
              <a:t>Document intended to provide insight based on currently available information for consideration and not specific advice</a:t>
            </a:r>
          </a:p>
        </p:txBody>
      </p:sp>
      <p:sp>
        <p:nvSpPr>
          <p:cNvPr id="12" name="TextBox 11">
            <a:extLst>
              <a:ext uri="{FF2B5EF4-FFF2-40B4-BE49-F238E27FC236}">
                <a16:creationId xmlns:a16="http://schemas.microsoft.com/office/drawing/2014/main" id="{32DDA03C-EEB6-4AEC-A8AA-5871983456B2}"/>
              </a:ext>
            </a:extLst>
          </p:cNvPr>
          <p:cNvSpPr txBox="1"/>
          <p:nvPr userDrawn="1"/>
        </p:nvSpPr>
        <p:spPr>
          <a:xfrm>
            <a:off x="7876619" y="41597"/>
            <a:ext cx="3760645" cy="123111"/>
          </a:xfrm>
          <a:prstGeom prst="rect">
            <a:avLst/>
          </a:prstGeom>
        </p:spPr>
        <p:txBody>
          <a:bodyPr vert="horz" wrap="non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800" b="1">
                <a:latin typeface="+mn-lt"/>
                <a:ea typeface="+mn-ea"/>
                <a:cs typeface="+mn-cs"/>
              </a:rPr>
              <a:t>CONFIDENTIAL FOR INTERNAL USE ONLY: Working Draft Subject to Review</a:t>
            </a:r>
          </a:p>
        </p:txBody>
      </p:sp>
      <p:pic>
        <p:nvPicPr>
          <p:cNvPr id="13" name="Picture 12">
            <a:extLst>
              <a:ext uri="{FF2B5EF4-FFF2-40B4-BE49-F238E27FC236}">
                <a16:creationId xmlns:a16="http://schemas.microsoft.com/office/drawing/2014/main" id="{83A82882-FA3A-4F0E-99E5-CEC7C4262FA0}"/>
              </a:ext>
            </a:extLst>
          </p:cNvPr>
          <p:cNvPicPr>
            <a:picLocks noChangeAspect="1"/>
          </p:cNvPicPr>
          <p:nvPr userDrawn="1"/>
        </p:nvPicPr>
        <p:blipFill>
          <a:blip r:embed="rId12"/>
          <a:stretch>
            <a:fillRect/>
          </a:stretch>
        </p:blipFill>
        <p:spPr>
          <a:xfrm>
            <a:off x="9584040" y="6412684"/>
            <a:ext cx="1670449" cy="329213"/>
          </a:xfrm>
          <a:prstGeom prst="rect">
            <a:avLst/>
          </a:prstGeom>
        </p:spPr>
      </p:pic>
    </p:spTree>
    <p:extLst>
      <p:ext uri="{BB962C8B-B14F-4D97-AF65-F5344CB8AC3E}">
        <p14:creationId xmlns:p14="http://schemas.microsoft.com/office/powerpoint/2010/main" val="22505605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1"/>
            </p:custDataLst>
            <p:extLst>
              <p:ext uri="{D42A27DB-BD31-4B8C-83A1-F6EECF244321}">
                <p14:modId xmlns:p14="http://schemas.microsoft.com/office/powerpoint/2010/main" val="25016566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mn-lt"/>
              <a:ea typeface="+mn-ea"/>
              <a:cs typeface="+mn-cs"/>
              <a:sym typeface="Arial" panose="020B0604020202020204" pitchFamily="34" charset="0"/>
            </a:endParaRP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3"/>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rtl="0" fontAlgn="auto">
                <a:spcBef>
                  <a:spcPts val="0"/>
                </a:spcBef>
                <a:spcAft>
                  <a:spcPts val="0"/>
                </a:spcAft>
                <a:defRPr/>
              </a:pPr>
              <a:t>‹#›</a:t>
            </a:fld>
            <a:endParaRPr lang="en-US" sz="900" b="0">
              <a:solidFill>
                <a:schemeClr val="tx1"/>
              </a:solidFill>
              <a:latin typeface="+mn-lt"/>
              <a:ea typeface="+mn-ea"/>
              <a:cs typeface="+mn-cs"/>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4"/>
            </p:custDataLst>
          </p:nvPr>
        </p:nvSpPr>
        <p:spPr>
          <a:xfrm>
            <a:off x="554736" y="172212"/>
            <a:ext cx="11082528" cy="989512"/>
          </a:xfrm>
        </p:spPr>
        <p:txBody>
          <a:bodyPr vert="horz">
            <a:noAutofit/>
          </a:bodyPr>
          <a:lstStyle>
            <a:lvl1pPr rtl="0">
              <a:defRPr>
                <a:latin typeface="+mj-lt"/>
                <a:ea typeface="+mj-ea"/>
                <a:cs typeface="+mj-cs"/>
              </a:defRPr>
            </a:lvl1pPr>
          </a:lstStyle>
          <a:p>
            <a:r>
              <a:rPr lang="en-US"/>
              <a:t>Click to edit Master title style</a:t>
            </a:r>
          </a:p>
        </p:txBody>
      </p:sp>
      <p:sp>
        <p:nvSpPr>
          <p:cNvPr id="10" name="5. Source" hidden="1">
            <a:extLst>
              <a:ext uri="{FF2B5EF4-FFF2-40B4-BE49-F238E27FC236}">
                <a16:creationId xmlns:a16="http://schemas.microsoft.com/office/drawing/2014/main" id="{81E2484B-3E40-408C-A350-5EB40C8A09F0}"/>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latin typeface="+mn-lt"/>
                <a:ea typeface="+mn-ea"/>
                <a:cs typeface="+mn-cs"/>
              </a:rPr>
              <a:t>Source: …</a:t>
            </a: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US"/>
              <a:t>Add tracker</a:t>
            </a:r>
          </a:p>
        </p:txBody>
      </p:sp>
      <p:sp>
        <p:nvSpPr>
          <p:cNvPr id="9" name="TextBox 8">
            <a:extLst>
              <a:ext uri="{FF2B5EF4-FFF2-40B4-BE49-F238E27FC236}">
                <a16:creationId xmlns:a16="http://schemas.microsoft.com/office/drawing/2014/main" id="{93538165-B44C-40EB-A2D6-335604DB45AC}"/>
              </a:ext>
            </a:extLst>
          </p:cNvPr>
          <p:cNvSpPr txBox="1"/>
          <p:nvPr userDrawn="1"/>
        </p:nvSpPr>
        <p:spPr>
          <a:xfrm>
            <a:off x="2365812" y="6686070"/>
            <a:ext cx="7460376" cy="123111"/>
          </a:xfrm>
          <a:prstGeom prst="rect">
            <a:avLst/>
          </a:prstGeom>
        </p:spPr>
        <p:txBody>
          <a:bodyPr vert="horz" wrap="none" lIns="0" tIns="0" rIns="0" bIns="0" rtlCol="0" anchor="ctr">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a:r>
              <a:rPr lang="en-US" sz="800" b="1" cap="all">
                <a:latin typeface="+mn-lt"/>
                <a:ea typeface="+mn-ea"/>
                <a:cs typeface="+mn-cs"/>
              </a:rPr>
              <a:t>Document intended to provide insight based on currently available information for consideration and not specific advice</a:t>
            </a:r>
          </a:p>
        </p:txBody>
      </p:sp>
      <p:sp>
        <p:nvSpPr>
          <p:cNvPr id="11" name="TextBox 10">
            <a:extLst>
              <a:ext uri="{FF2B5EF4-FFF2-40B4-BE49-F238E27FC236}">
                <a16:creationId xmlns:a16="http://schemas.microsoft.com/office/drawing/2014/main" id="{D51D4BDA-0112-4477-81AD-CC720BADB9A2}"/>
              </a:ext>
            </a:extLst>
          </p:cNvPr>
          <p:cNvSpPr txBox="1"/>
          <p:nvPr userDrawn="1"/>
        </p:nvSpPr>
        <p:spPr>
          <a:xfrm>
            <a:off x="7876619" y="41597"/>
            <a:ext cx="3760645" cy="123111"/>
          </a:xfrm>
          <a:prstGeom prst="rect">
            <a:avLst/>
          </a:prstGeom>
        </p:spPr>
        <p:txBody>
          <a:bodyPr vert="horz" wrap="non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800" b="1">
                <a:latin typeface="+mn-lt"/>
                <a:ea typeface="+mn-ea"/>
                <a:cs typeface="+mn-cs"/>
              </a:rPr>
              <a:t>CONFIDENTIAL FOR INTERNAL USE ONLY: Working Draft Subject to Review</a:t>
            </a:r>
          </a:p>
        </p:txBody>
      </p:sp>
      <p:pic>
        <p:nvPicPr>
          <p:cNvPr id="12" name="Picture 11">
            <a:extLst>
              <a:ext uri="{FF2B5EF4-FFF2-40B4-BE49-F238E27FC236}">
                <a16:creationId xmlns:a16="http://schemas.microsoft.com/office/drawing/2014/main" id="{0F7F7764-608F-4DEE-A027-FEC2BD49CE63}"/>
              </a:ext>
            </a:extLst>
          </p:cNvPr>
          <p:cNvPicPr>
            <a:picLocks noChangeAspect="1"/>
          </p:cNvPicPr>
          <p:nvPr userDrawn="1"/>
        </p:nvPicPr>
        <p:blipFill>
          <a:blip r:embed="rId10"/>
          <a:stretch>
            <a:fillRect/>
          </a:stretch>
        </p:blipFill>
        <p:spPr>
          <a:xfrm>
            <a:off x="9584040" y="6412684"/>
            <a:ext cx="1670449" cy="329213"/>
          </a:xfrm>
          <a:prstGeom prst="rect">
            <a:avLst/>
          </a:prstGeom>
        </p:spPr>
      </p:pic>
    </p:spTree>
    <p:extLst>
      <p:ext uri="{BB962C8B-B14F-4D97-AF65-F5344CB8AC3E}">
        <p14:creationId xmlns:p14="http://schemas.microsoft.com/office/powerpoint/2010/main" val="40305872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28204395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Slide Number">
            <a:extLst>
              <a:ext uri="{FF2B5EF4-FFF2-40B4-BE49-F238E27FC236}">
                <a16:creationId xmlns:a16="http://schemas.microsoft.com/office/drawing/2014/main" id="{6982A9EE-ED1D-4D7E-84CA-3C36D0891D68}"/>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mn-cs"/>
              </a:rPr>
              <a:pPr algn="r" defTabSz="610744" rtl="0" fontAlgn="auto">
                <a:spcBef>
                  <a:spcPts val="0"/>
                </a:spcBef>
                <a:spcAft>
                  <a:spcPts val="0"/>
                </a:spcAft>
                <a:defRPr/>
              </a:pPr>
              <a:t>‹#›</a:t>
            </a:fld>
            <a:endParaRPr lang="en-US" sz="900" b="0">
              <a:solidFill>
                <a:schemeClr val="tx1"/>
              </a:solidFill>
              <a:latin typeface="+mn-lt"/>
              <a:ea typeface="+mn-ea"/>
              <a:cs typeface="+mn-cs"/>
            </a:endParaRPr>
          </a:p>
        </p:txBody>
      </p:sp>
      <p:sp>
        <p:nvSpPr>
          <p:cNvPr id="7" name="5. Source" hidden="1">
            <a:extLst>
              <a:ext uri="{FF2B5EF4-FFF2-40B4-BE49-F238E27FC236}">
                <a16:creationId xmlns:a16="http://schemas.microsoft.com/office/drawing/2014/main" id="{09F9A864-CDB7-4063-BBF8-591908AA18D0}"/>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latin typeface="+mn-lt"/>
                <a:ea typeface="+mn-ea"/>
                <a:cs typeface="+mn-cs"/>
              </a:rPr>
              <a:t>Source: …</a:t>
            </a:r>
          </a:p>
        </p:txBody>
      </p:sp>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latin typeface="+mn-lt"/>
                <a:ea typeface="+mn-ea"/>
                <a:cs typeface="+mn-cs"/>
              </a:defRPr>
            </a:lvl1pPr>
          </a:lstStyle>
          <a:p>
            <a:pPr lvl="0">
              <a:buNone/>
            </a:pPr>
            <a:r>
              <a:rPr lang="en-US"/>
              <a:t>Add tracker</a:t>
            </a:r>
          </a:p>
        </p:txBody>
      </p:sp>
      <p:sp>
        <p:nvSpPr>
          <p:cNvPr id="6" name="TextBox 5">
            <a:extLst>
              <a:ext uri="{FF2B5EF4-FFF2-40B4-BE49-F238E27FC236}">
                <a16:creationId xmlns:a16="http://schemas.microsoft.com/office/drawing/2014/main" id="{AF02E2B5-CBE9-4934-B634-1A562643E1CC}"/>
              </a:ext>
            </a:extLst>
          </p:cNvPr>
          <p:cNvSpPr txBox="1"/>
          <p:nvPr userDrawn="1"/>
        </p:nvSpPr>
        <p:spPr>
          <a:xfrm>
            <a:off x="2365812" y="6686070"/>
            <a:ext cx="7460376" cy="123111"/>
          </a:xfrm>
          <a:prstGeom prst="rect">
            <a:avLst/>
          </a:prstGeom>
        </p:spPr>
        <p:txBody>
          <a:bodyPr vert="horz" wrap="none" lIns="0" tIns="0" rIns="0" bIns="0" rtlCol="0" anchor="ctr">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a:r>
              <a:rPr lang="en-US" sz="800" b="1" cap="all">
                <a:latin typeface="+mn-lt"/>
                <a:ea typeface="+mn-ea"/>
                <a:cs typeface="+mn-cs"/>
              </a:rPr>
              <a:t>Document intended to provide insight based on currently available information for consideration and not specific advice</a:t>
            </a:r>
          </a:p>
        </p:txBody>
      </p:sp>
      <p:sp>
        <p:nvSpPr>
          <p:cNvPr id="10" name="TextBox 9">
            <a:extLst>
              <a:ext uri="{FF2B5EF4-FFF2-40B4-BE49-F238E27FC236}">
                <a16:creationId xmlns:a16="http://schemas.microsoft.com/office/drawing/2014/main" id="{BAAF5524-A156-47A9-A0EA-49EC56F3E074}"/>
              </a:ext>
            </a:extLst>
          </p:cNvPr>
          <p:cNvSpPr txBox="1"/>
          <p:nvPr userDrawn="1"/>
        </p:nvSpPr>
        <p:spPr>
          <a:xfrm>
            <a:off x="7876619" y="41597"/>
            <a:ext cx="3760645" cy="123111"/>
          </a:xfrm>
          <a:prstGeom prst="rect">
            <a:avLst/>
          </a:prstGeom>
        </p:spPr>
        <p:txBody>
          <a:bodyPr vert="horz" wrap="non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800" b="1">
                <a:latin typeface="+mn-lt"/>
                <a:ea typeface="+mn-ea"/>
                <a:cs typeface="+mn-cs"/>
              </a:rPr>
              <a:t>CONFIDENTIAL FOR INTERNAL USE ONLY: Working Draft Subject to Review</a:t>
            </a:r>
          </a:p>
        </p:txBody>
      </p:sp>
      <p:pic>
        <p:nvPicPr>
          <p:cNvPr id="11" name="Picture 10">
            <a:extLst>
              <a:ext uri="{FF2B5EF4-FFF2-40B4-BE49-F238E27FC236}">
                <a16:creationId xmlns:a16="http://schemas.microsoft.com/office/drawing/2014/main" id="{F903D459-8B9C-4E65-AE89-399787175218}"/>
              </a:ext>
            </a:extLst>
          </p:cNvPr>
          <p:cNvPicPr>
            <a:picLocks noChangeAspect="1"/>
          </p:cNvPicPr>
          <p:nvPr userDrawn="1"/>
        </p:nvPicPr>
        <p:blipFill>
          <a:blip r:embed="rId8"/>
          <a:stretch>
            <a:fillRect/>
          </a:stretch>
        </p:blipFill>
        <p:spPr>
          <a:xfrm>
            <a:off x="9584040" y="6412684"/>
            <a:ext cx="1670449" cy="329213"/>
          </a:xfrm>
          <a:prstGeom prst="rect">
            <a:avLst/>
          </a:prstGeom>
        </p:spPr>
      </p:pic>
    </p:spTree>
    <p:extLst>
      <p:ext uri="{BB962C8B-B14F-4D97-AF65-F5344CB8AC3E}">
        <p14:creationId xmlns:p14="http://schemas.microsoft.com/office/powerpoint/2010/main" val="6138967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1"/>
            </p:custDataLst>
            <p:extLst>
              <p:ext uri="{D42A27DB-BD31-4B8C-83A1-F6EECF244321}">
                <p14:modId xmlns:p14="http://schemas.microsoft.com/office/powerpoint/2010/main" val="13694548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5. Source" hidden="1">
            <a:extLst>
              <a:ext uri="{FF2B5EF4-FFF2-40B4-BE49-F238E27FC236}">
                <a16:creationId xmlns:a16="http://schemas.microsoft.com/office/drawing/2014/main" id="{330AE89A-7771-4A6E-A02D-893DCB66C876}"/>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latin typeface="+mn-lt"/>
                <a:ea typeface="+mn-ea"/>
                <a:cs typeface="+mn-cs"/>
              </a:rPr>
              <a:t>Source: …</a:t>
            </a:r>
          </a:p>
        </p:txBody>
      </p:sp>
      <p:sp>
        <p:nvSpPr>
          <p:cNvPr id="5" name="TextBox 4">
            <a:extLst>
              <a:ext uri="{FF2B5EF4-FFF2-40B4-BE49-F238E27FC236}">
                <a16:creationId xmlns:a16="http://schemas.microsoft.com/office/drawing/2014/main" id="{38E0013C-5475-4CCC-B44D-9FE421F67921}"/>
              </a:ext>
            </a:extLst>
          </p:cNvPr>
          <p:cNvSpPr txBox="1"/>
          <p:nvPr userDrawn="1"/>
        </p:nvSpPr>
        <p:spPr>
          <a:xfrm>
            <a:off x="2365812" y="6686070"/>
            <a:ext cx="7460376" cy="123111"/>
          </a:xfrm>
          <a:prstGeom prst="rect">
            <a:avLst/>
          </a:prstGeom>
        </p:spPr>
        <p:txBody>
          <a:bodyPr vert="horz" wrap="none" lIns="0" tIns="0" rIns="0" bIns="0" rtlCol="0" anchor="ctr">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a:r>
              <a:rPr lang="en-US" sz="800" b="1" cap="all">
                <a:latin typeface="+mn-lt"/>
                <a:ea typeface="+mn-ea"/>
                <a:cs typeface="+mn-cs"/>
              </a:rPr>
              <a:t>Document intended to provide insight based on currently available information for consideration and not specific advice</a:t>
            </a:r>
          </a:p>
        </p:txBody>
      </p:sp>
      <p:sp>
        <p:nvSpPr>
          <p:cNvPr id="6" name="TextBox 5">
            <a:extLst>
              <a:ext uri="{FF2B5EF4-FFF2-40B4-BE49-F238E27FC236}">
                <a16:creationId xmlns:a16="http://schemas.microsoft.com/office/drawing/2014/main" id="{865A4AB5-2004-4D33-A80A-6404D72291F2}"/>
              </a:ext>
            </a:extLst>
          </p:cNvPr>
          <p:cNvSpPr txBox="1"/>
          <p:nvPr userDrawn="1"/>
        </p:nvSpPr>
        <p:spPr>
          <a:xfrm>
            <a:off x="4215678" y="41597"/>
            <a:ext cx="3760645" cy="123111"/>
          </a:xfrm>
          <a:prstGeom prst="rect">
            <a:avLst/>
          </a:prstGeom>
        </p:spPr>
        <p:txBody>
          <a:bodyPr vert="horz" wrap="non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800" b="1">
                <a:latin typeface="+mn-lt"/>
                <a:ea typeface="+mn-ea"/>
                <a:cs typeface="+mn-cs"/>
              </a:rPr>
              <a:t>CONFIDENTIAL FOR INTERNAL USE ONLY: Working Draft Subject to Review</a:t>
            </a:r>
          </a:p>
        </p:txBody>
      </p:sp>
      <p:sp>
        <p:nvSpPr>
          <p:cNvPr id="9" name="2. Slide Title">
            <a:extLst>
              <a:ext uri="{FF2B5EF4-FFF2-40B4-BE49-F238E27FC236}">
                <a16:creationId xmlns:a16="http://schemas.microsoft.com/office/drawing/2014/main" id="{846F66FE-6C4B-44F6-A177-6AE6FDD7BAA3}"/>
              </a:ext>
            </a:extLst>
          </p:cNvPr>
          <p:cNvSpPr>
            <a:spLocks noGrp="1"/>
          </p:cNvSpPr>
          <p:nvPr>
            <p:ph type="title" hasCustomPrompt="1"/>
            <p:custDataLst>
              <p:tags r:id="rId3"/>
            </p:custDataLst>
          </p:nvPr>
        </p:nvSpPr>
        <p:spPr>
          <a:xfrm>
            <a:off x="554736" y="2934244"/>
            <a:ext cx="11082528" cy="989512"/>
          </a:xfrm>
        </p:spPr>
        <p:txBody>
          <a:bodyPr vert="horz" anchor="ctr">
            <a:noAutofit/>
          </a:bodyPr>
          <a:lstStyle>
            <a:lvl1pPr algn="ctr" rtl="0">
              <a:defRPr sz="4400">
                <a:latin typeface="+mj-lt"/>
                <a:ea typeface="+mj-ea"/>
                <a:cs typeface="+mj-cs"/>
              </a:defRPr>
            </a:lvl1pPr>
          </a:lstStyle>
          <a:p>
            <a:r>
              <a:rPr lang="en-US"/>
              <a:t>Thank you</a:t>
            </a:r>
          </a:p>
        </p:txBody>
      </p:sp>
      <p:pic>
        <p:nvPicPr>
          <p:cNvPr id="7" name="Picture 6">
            <a:extLst>
              <a:ext uri="{FF2B5EF4-FFF2-40B4-BE49-F238E27FC236}">
                <a16:creationId xmlns:a16="http://schemas.microsoft.com/office/drawing/2014/main" id="{3E5C7BFE-7CA4-4B2A-9255-17B9AD3E4EBA}"/>
              </a:ext>
            </a:extLst>
          </p:cNvPr>
          <p:cNvPicPr>
            <a:picLocks noChangeAspect="1"/>
          </p:cNvPicPr>
          <p:nvPr userDrawn="1"/>
        </p:nvPicPr>
        <p:blipFill>
          <a:blip r:embed="rId7"/>
          <a:stretch>
            <a:fillRect/>
          </a:stretch>
        </p:blipFill>
        <p:spPr>
          <a:xfrm>
            <a:off x="9584040" y="6412684"/>
            <a:ext cx="1670449" cy="329213"/>
          </a:xfrm>
          <a:prstGeom prst="rect">
            <a:avLst/>
          </a:prstGeom>
        </p:spPr>
      </p:pic>
    </p:spTree>
    <p:extLst>
      <p:ext uri="{BB962C8B-B14F-4D97-AF65-F5344CB8AC3E}">
        <p14:creationId xmlns:p14="http://schemas.microsoft.com/office/powerpoint/2010/main" val="7572791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1_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32989329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6" imgW="413" imgH="416" progId="TCLayout.ActiveDocument.1">
                  <p:embed/>
                </p:oleObj>
              </mc:Choice>
              <mc:Fallback>
                <p:oleObj name="think-cell Slide" r:id="rId16"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5C86E70-6ADC-4EA2-90F2-373AC4FDE5D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mn-lt"/>
              <a:ea typeface="+mn-ea"/>
              <a:cs typeface="+mn-cs"/>
              <a:sym typeface="Georgia" panose="02040502050405020303" pitchFamily="18"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mn-lt"/>
              <a:ea typeface="+mn-ea"/>
              <a:cs typeface="+mn-cs"/>
            </a:endParaRPr>
          </a:p>
        </p:txBody>
      </p:sp>
      <p:sp>
        <p:nvSpPr>
          <p:cNvPr id="17" name="SlideLogoText" hidden="1">
            <a:extLst>
              <a:ext uri="{FF2B5EF4-FFF2-40B4-BE49-F238E27FC236}">
                <a16:creationId xmlns:a16="http://schemas.microsoft.com/office/drawing/2014/main" id="{609F85FD-B74A-4A4E-BFA9-7668DD6BCB90}"/>
              </a:ext>
            </a:extLst>
          </p:cNvPr>
          <p:cNvSpPr txBox="1"/>
          <p:nvPr userDrawn="1">
            <p:custDataLst>
              <p:tags r:id="rId4"/>
            </p:custDataLst>
          </p:nvPr>
        </p:nvSpPr>
        <p:spPr bwMode="black">
          <a:xfrm>
            <a:off x="10709935" y="6499381"/>
            <a:ext cx="65"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kern="1200">
              <a:solidFill>
                <a:schemeClr val="tx1"/>
              </a:solidFill>
              <a:latin typeface="+mn-lt"/>
              <a:ea typeface="+mn-ea"/>
              <a:cs typeface="+mn-cs"/>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mn-cs"/>
              </a:rPr>
              <a:pPr algn="r" defTabSz="610744" fontAlgn="auto">
                <a:spcBef>
                  <a:spcPts val="0"/>
                </a:spcBef>
                <a:spcAft>
                  <a:spcPts val="0"/>
                </a:spcAft>
                <a:defRPr/>
              </a:pPr>
              <a:t>‹#›</a:t>
            </a:fld>
            <a:endParaRPr lang="en-US" sz="900">
              <a:solidFill>
                <a:schemeClr val="tx1"/>
              </a:solidFill>
              <a:latin typeface="+mn-lt"/>
              <a:ea typeface="+mn-ea"/>
              <a:cs typeface="+mn-cs"/>
            </a:endParaRPr>
          </a:p>
        </p:txBody>
      </p:sp>
      <p:cxnSp>
        <p:nvCxnSpPr>
          <p:cNvPr id="14" name="BottomLineRight">
            <a:extLst>
              <a:ext uri="{FF2B5EF4-FFF2-40B4-BE49-F238E27FC236}">
                <a16:creationId xmlns:a16="http://schemas.microsoft.com/office/drawing/2014/main" id="{A030B95D-1D90-4A27-8714-CFE7C7DB7020}"/>
              </a:ext>
            </a:extLst>
          </p:cNvPr>
          <p:cNvCxnSpPr/>
          <p:nvPr userDrawn="1">
            <p:custDataLst>
              <p:tags r:id="rId6"/>
            </p:custDataLst>
          </p:nvPr>
        </p:nvCxnSpPr>
        <p:spPr>
          <a:xfrm>
            <a:off x="6573171" y="6453769"/>
            <a:ext cx="5065776"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 name="BottomLineLeft">
            <a:extLst>
              <a:ext uri="{FF2B5EF4-FFF2-40B4-BE49-F238E27FC236}">
                <a16:creationId xmlns:a16="http://schemas.microsoft.com/office/drawing/2014/main" id="{546D990A-A0D7-434B-9320-6311D017DAA2}"/>
              </a:ext>
            </a:extLst>
          </p:cNvPr>
          <p:cNvCxnSpPr/>
          <p:nvPr userDrawn="1">
            <p:custDataLst>
              <p:tags r:id="rId7"/>
            </p:custDataLst>
          </p:nvPr>
        </p:nvCxnSpPr>
        <p:spPr>
          <a:xfrm>
            <a:off x="554736" y="6453769"/>
            <a:ext cx="5065776"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5" name="TopLineRight">
            <a:extLst>
              <a:ext uri="{FF2B5EF4-FFF2-40B4-BE49-F238E27FC236}">
                <a16:creationId xmlns:a16="http://schemas.microsoft.com/office/drawing/2014/main" id="{9388C4F9-67A3-422B-89FF-FAD8454A2F57}"/>
              </a:ext>
            </a:extLst>
          </p:cNvPr>
          <p:cNvCxnSpPr/>
          <p:nvPr userDrawn="1">
            <p:custDataLst>
              <p:tags r:id="rId8"/>
            </p:custDataLst>
          </p:nvPr>
        </p:nvCxnSpPr>
        <p:spPr>
          <a:xfrm>
            <a:off x="6573171" y="1181906"/>
            <a:ext cx="5065776"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3" name="TopLineLeft">
            <a:extLst>
              <a:ext uri="{FF2B5EF4-FFF2-40B4-BE49-F238E27FC236}">
                <a16:creationId xmlns:a16="http://schemas.microsoft.com/office/drawing/2014/main" id="{1C0D7255-5C21-4254-B3DE-6D296E69C5F2}"/>
              </a:ext>
            </a:extLst>
          </p:cNvPr>
          <p:cNvCxnSpPr/>
          <p:nvPr userDrawn="1">
            <p:custDataLst>
              <p:tags r:id="rId9"/>
            </p:custDataLst>
          </p:nvPr>
        </p:nvCxnSpPr>
        <p:spPr>
          <a:xfrm>
            <a:off x="554736" y="1181906"/>
            <a:ext cx="5065776"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155D849-0DEC-44CD-849F-C8D9C2279FD6}"/>
              </a:ext>
            </a:extLst>
          </p:cNvPr>
          <p:cNvCxnSpPr/>
          <p:nvPr userDrawn="1">
            <p:custDataLst>
              <p:tags r:id="rId10"/>
            </p:custDataLst>
          </p:nvPr>
        </p:nvCxnSpPr>
        <p:spPr>
          <a:xfrm>
            <a:off x="554736" y="1181906"/>
            <a:ext cx="5065776"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2" name="5. Source" hidden="1">
            <a:extLst>
              <a:ext uri="{FF2B5EF4-FFF2-40B4-BE49-F238E27FC236}">
                <a16:creationId xmlns:a16="http://schemas.microsoft.com/office/drawing/2014/main" id="{F5E9C22A-A356-4521-A359-338A663DFEA2}"/>
              </a:ext>
            </a:extLst>
          </p:cNvPr>
          <p:cNvSpPr txBox="1"/>
          <p:nvPr userDrawn="1">
            <p:custDataLst>
              <p:tags r:id="rId11"/>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latin typeface="+mn-lt"/>
                <a:ea typeface="+mn-ea"/>
                <a:cs typeface="+mn-cs"/>
              </a:rPr>
              <a:t>Source: …</a:t>
            </a:r>
          </a:p>
        </p:txBody>
      </p:sp>
      <p:sp>
        <p:nvSpPr>
          <p:cNvPr id="20" name="1. On-page tracker">
            <a:extLst>
              <a:ext uri="{FF2B5EF4-FFF2-40B4-BE49-F238E27FC236}">
                <a16:creationId xmlns:a16="http://schemas.microsoft.com/office/drawing/2014/main" id="{0E1A178A-6BDC-4A0A-9F92-72F6EB95AD81}"/>
              </a:ext>
            </a:extLst>
          </p:cNvPr>
          <p:cNvSpPr>
            <a:spLocks noGrp="1"/>
          </p:cNvSpPr>
          <p:nvPr>
            <p:ph type="body" sz="quarter" idx="17" hasCustomPrompt="1"/>
            <p:custDataLst>
              <p:tags r:id="rId12"/>
            </p:custDataLst>
          </p:nvPr>
        </p:nvSpPr>
        <p:spPr>
          <a:xfrm>
            <a:off x="7159752" y="78768"/>
            <a:ext cx="4480560" cy="123111"/>
          </a:xfrm>
        </p:spPr>
        <p:txBody>
          <a:bodyPr anchor="ctr" anchorCtr="0">
            <a:spAutoFit/>
          </a:bodyPr>
          <a:lstStyle>
            <a:lvl1pPr algn="r">
              <a:defRPr sz="800">
                <a:latin typeface="+mn-lt"/>
                <a:ea typeface="+mn-ea"/>
                <a:cs typeface="+mn-cs"/>
              </a:defRPr>
            </a:lvl1pPr>
          </a:lstStyle>
          <a:p>
            <a:pPr lvl="0"/>
            <a:r>
              <a:rPr lang="en-US"/>
              <a:t>Chapter › Topic</a:t>
            </a:r>
          </a:p>
        </p:txBody>
      </p:sp>
      <p:sp>
        <p:nvSpPr>
          <p:cNvPr id="24" name="2. Slide Title">
            <a:extLst>
              <a:ext uri="{FF2B5EF4-FFF2-40B4-BE49-F238E27FC236}">
                <a16:creationId xmlns:a16="http://schemas.microsoft.com/office/drawing/2014/main" id="{06A9E224-CFBD-42B8-A4C0-EFE2C017E523}"/>
              </a:ext>
            </a:extLst>
          </p:cNvPr>
          <p:cNvSpPr>
            <a:spLocks noGrp="1"/>
          </p:cNvSpPr>
          <p:nvPr>
            <p:ph type="title"/>
            <p:custDataLst>
              <p:tags r:id="rId13"/>
            </p:custDataLst>
          </p:nvPr>
        </p:nvSpPr>
        <p:spPr>
          <a:xfrm>
            <a:off x="554736" y="529171"/>
            <a:ext cx="5065776" cy="384721"/>
          </a:xfrm>
        </p:spPr>
        <p:txBody>
          <a:bodyPr vert="horz"/>
          <a:lstStyle>
            <a:lvl1pPr>
              <a:defRPr>
                <a:latin typeface="+mj-lt"/>
                <a:ea typeface="+mj-ea"/>
                <a:cs typeface="+mj-cs"/>
              </a:defRPr>
            </a:lvl1pPr>
          </a:lstStyle>
          <a:p>
            <a:r>
              <a:rPr lang="en-US"/>
              <a:t>Click to edit Master title style</a:t>
            </a:r>
          </a:p>
        </p:txBody>
      </p:sp>
      <p:sp>
        <p:nvSpPr>
          <p:cNvPr id="25" name="3. Subtitle">
            <a:extLst>
              <a:ext uri="{FF2B5EF4-FFF2-40B4-BE49-F238E27FC236}">
                <a16:creationId xmlns:a16="http://schemas.microsoft.com/office/drawing/2014/main" id="{F7FC2EC4-28A5-4B24-B46C-79BCB0964344}"/>
              </a:ext>
            </a:extLst>
          </p:cNvPr>
          <p:cNvSpPr>
            <a:spLocks noGrp="1"/>
          </p:cNvSpPr>
          <p:nvPr>
            <p:ph type="subTitle" idx="1"/>
            <p:custDataLst>
              <p:tags r:id="rId14"/>
            </p:custDataLst>
          </p:nvPr>
        </p:nvSpPr>
        <p:spPr>
          <a:xfrm>
            <a:off x="554736" y="919250"/>
            <a:ext cx="5065776" cy="246221"/>
          </a:xfrm>
        </p:spPr>
        <p:txBody>
          <a:bodyPr anchor="ctr" anchorCtr="0"/>
          <a:lstStyle>
            <a:lvl1pPr>
              <a:defRPr>
                <a:latin typeface="+mn-lt"/>
                <a:ea typeface="+mn-ea"/>
                <a:cs typeface="+mn-cs"/>
              </a:defRPr>
            </a:lvl1pPr>
          </a:lstStyle>
          <a:p>
            <a:r>
              <a:rPr lang="en-US" sz="1600"/>
              <a:t>Click to edit Master subtitle style</a:t>
            </a:r>
          </a:p>
        </p:txBody>
      </p:sp>
    </p:spTree>
    <p:extLst>
      <p:ext uri="{BB962C8B-B14F-4D97-AF65-F5344CB8AC3E}">
        <p14:creationId xmlns:p14="http://schemas.microsoft.com/office/powerpoint/2010/main" val="40677521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userDrawn="1">
  <p:cSld name="1_Contrast 2/3">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CB55F70-6D9A-415C-82BE-CBDB3A3541E6}"/>
              </a:ext>
            </a:extLst>
          </p:cNvPr>
          <p:cNvGraphicFramePr>
            <a:graphicFrameLocks noChangeAspect="1"/>
          </p:cNvGraphicFramePr>
          <p:nvPr userDrawn="1">
            <p:custDataLst>
              <p:tags r:id="rId1"/>
            </p:custDataLst>
            <p:extLst>
              <p:ext uri="{D42A27DB-BD31-4B8C-83A1-F6EECF244321}">
                <p14:modId xmlns:p14="http://schemas.microsoft.com/office/powerpoint/2010/main" val="25968673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FCB55F70-6D9A-415C-82BE-CBDB3A3541E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7B8DBD3-5ABF-4E0A-9F2E-53C58888D156}"/>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mn-lt"/>
              <a:ea typeface="+mn-ea"/>
              <a:cs typeface="+mn-cs"/>
              <a:sym typeface="Arial" panose="020B0604020202020204" pitchFamily="34" charset="0"/>
            </a:endParaRPr>
          </a:p>
        </p:txBody>
      </p:sp>
      <p:sp>
        <p:nvSpPr>
          <p:cNvPr id="20" name="2. Slide Title">
            <a:extLst>
              <a:ext uri="{FF2B5EF4-FFF2-40B4-BE49-F238E27FC236}">
                <a16:creationId xmlns:a16="http://schemas.microsoft.com/office/drawing/2014/main" id="{E1D61C74-F3E2-42EF-998D-BEC7B3EBD0BC}"/>
              </a:ext>
            </a:extLst>
          </p:cNvPr>
          <p:cNvSpPr>
            <a:spLocks noGrp="1"/>
          </p:cNvSpPr>
          <p:nvPr>
            <p:ph type="title"/>
            <p:custDataLst>
              <p:tags r:id="rId3"/>
            </p:custDataLst>
          </p:nvPr>
        </p:nvSpPr>
        <p:spPr>
          <a:xfrm>
            <a:off x="554736" y="563901"/>
            <a:ext cx="6967728" cy="384721"/>
          </a:xfrm>
        </p:spPr>
        <p:txBody>
          <a:bodyPr vert="horz">
            <a:spAutoFit/>
          </a:bodyPr>
          <a:lstStyle>
            <a:lvl1pPr>
              <a:defRPr>
                <a:solidFill>
                  <a:schemeClr val="bg1"/>
                </a:solidFill>
                <a:latin typeface="+mj-lt"/>
                <a:ea typeface="+mj-ea"/>
                <a:cs typeface="+mj-cs"/>
              </a:defRPr>
            </a:lvl1pPr>
          </a:lstStyle>
          <a:p>
            <a:r>
              <a:rPr lang="en-US"/>
              <a:t>Click to edit Master title style</a:t>
            </a: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mn-lt"/>
              <a:ea typeface="+mn-ea"/>
              <a:cs typeface="+mn-cs"/>
            </a:endParaRPr>
          </a:p>
        </p:txBody>
      </p:sp>
      <p:sp>
        <p:nvSpPr>
          <p:cNvPr id="21" name="3. Subtitle">
            <a:extLst>
              <a:ext uri="{FF2B5EF4-FFF2-40B4-BE49-F238E27FC236}">
                <a16:creationId xmlns:a16="http://schemas.microsoft.com/office/drawing/2014/main" id="{48CA3F7F-79C3-4776-BD80-2B6BECA0AF60}"/>
              </a:ext>
            </a:extLst>
          </p:cNvPr>
          <p:cNvSpPr>
            <a:spLocks noGrp="1"/>
          </p:cNvSpPr>
          <p:nvPr>
            <p:ph type="subTitle" idx="1"/>
            <p:custDataLst>
              <p:tags r:id="rId5"/>
            </p:custDataLst>
          </p:nvPr>
        </p:nvSpPr>
        <p:spPr>
          <a:xfrm>
            <a:off x="554736" y="1236334"/>
            <a:ext cx="6967728" cy="276999"/>
          </a:xfrm>
          <a:prstGeom prst="rect">
            <a:avLst/>
          </a:prstGeom>
        </p:spPr>
        <p:txBody>
          <a:bodyPr wrap="square">
            <a:spAutoFit/>
          </a:bodyPr>
          <a:lstStyle>
            <a:lvl1pPr marL="0" indent="0" algn="l">
              <a:buNone/>
              <a:defRPr sz="1800" b="0">
                <a:solidFill>
                  <a:schemeClr val="bg2"/>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8" name="5. Source" hidden="1">
            <a:extLst>
              <a:ext uri="{FF2B5EF4-FFF2-40B4-BE49-F238E27FC236}">
                <a16:creationId xmlns:a16="http://schemas.microsoft.com/office/drawing/2014/main" id="{143701BF-655B-4E75-9AF7-14445CDB19BD}"/>
              </a:ext>
            </a:extLst>
          </p:cNvPr>
          <p:cNvSpPr txBox="1"/>
          <p:nvPr userDrawn="1">
            <p:custDataLst>
              <p:tags r:id="rId6"/>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solidFill>
                  <a:schemeClr val="bg2"/>
                </a:solidFill>
                <a:latin typeface="+mn-lt"/>
                <a:ea typeface="+mn-ea"/>
                <a:cs typeface="+mn-cs"/>
              </a:rPr>
              <a:t>Source: …</a:t>
            </a:r>
          </a:p>
        </p:txBody>
      </p:sp>
      <p:sp>
        <p:nvSpPr>
          <p:cNvPr id="10" name="1. On-page tracker">
            <a:extLst>
              <a:ext uri="{FF2B5EF4-FFF2-40B4-BE49-F238E27FC236}">
                <a16:creationId xmlns:a16="http://schemas.microsoft.com/office/drawing/2014/main" id="{6F53EF37-F1B6-47E2-A119-A2386F59B295}"/>
              </a:ext>
            </a:extLst>
          </p:cNvPr>
          <p:cNvSpPr>
            <a:spLocks noGrp="1"/>
          </p:cNvSpPr>
          <p:nvPr>
            <p:ph type="body" sz="quarter" idx="10" hasCustomPrompt="1"/>
            <p:custDataLst>
              <p:tags r:id="rId7"/>
            </p:custDataLst>
          </p:nvPr>
        </p:nvSpPr>
        <p:spPr>
          <a:xfrm>
            <a:off x="554735" y="93893"/>
            <a:ext cx="3843338" cy="123111"/>
          </a:xfrm>
          <a:prstGeom prst="rect">
            <a:avLst/>
          </a:prstGeom>
          <a:ln w="6350">
            <a:noFill/>
            <a:miter lim="800000"/>
          </a:ln>
        </p:spPr>
        <p:txBody>
          <a:bodyPr vert="horz" wrap="square" lIns="0" tIns="0" rIns="0" bIns="0" rtlCol="0">
            <a:spAutoFit/>
          </a:bodyPr>
          <a:lstStyle>
            <a:lvl1pPr>
              <a:defRPr lang="en-US" sz="800" b="0" dirty="0">
                <a:solidFill>
                  <a:schemeClr val="bg2"/>
                </a:solidFill>
                <a:latin typeface="+mn-lt"/>
                <a:ea typeface="+mn-ea"/>
                <a:cs typeface="+mn-cs"/>
              </a:defRPr>
            </a:lvl1pPr>
          </a:lstStyle>
          <a:p>
            <a:pPr lvl="0">
              <a:buNone/>
            </a:pPr>
            <a:r>
              <a:rPr lang="en-US"/>
              <a:t>Add tracker</a:t>
            </a:r>
          </a:p>
        </p:txBody>
      </p:sp>
      <p:grpSp>
        <p:nvGrpSpPr>
          <p:cNvPr id="11" name="Group 10">
            <a:extLst>
              <a:ext uri="{FF2B5EF4-FFF2-40B4-BE49-F238E27FC236}">
                <a16:creationId xmlns:a16="http://schemas.microsoft.com/office/drawing/2014/main" id="{25BFC3FE-91E4-4E26-9E4F-5E0E70F5EA54}"/>
              </a:ext>
            </a:extLst>
          </p:cNvPr>
          <p:cNvGrpSpPr/>
          <p:nvPr userDrawn="1"/>
        </p:nvGrpSpPr>
        <p:grpSpPr>
          <a:xfrm>
            <a:off x="10042790" y="412298"/>
            <a:ext cx="1578588" cy="687926"/>
            <a:chOff x="8448828" y="-288678"/>
            <a:chExt cx="3438372" cy="1498394"/>
          </a:xfrm>
        </p:grpSpPr>
        <p:pic>
          <p:nvPicPr>
            <p:cNvPr id="12" name="Picture 11" descr="COVID-19 Announcement from the Michigan Department of Labor ...">
              <a:extLst>
                <a:ext uri="{FF2B5EF4-FFF2-40B4-BE49-F238E27FC236}">
                  <a16:creationId xmlns:a16="http://schemas.microsoft.com/office/drawing/2014/main" id="{3EC1445D-6540-4C20-8EE2-4DB2EF262440}"/>
                </a:ext>
              </a:extLst>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val="0"/>
                </a:ext>
              </a:extLst>
            </a:blip>
            <a:srcRect l="31437" t="26315" r="4012" b="27131"/>
            <a:stretch/>
          </p:blipFill>
          <p:spPr bwMode="ltGray">
            <a:xfrm>
              <a:off x="9479678" y="40669"/>
              <a:ext cx="2407522" cy="824251"/>
            </a:xfrm>
            <a:custGeom>
              <a:avLst/>
              <a:gdLst>
                <a:gd name="connsiteX0" fmla="*/ 0 w 4377686"/>
                <a:gd name="connsiteY0" fmla="*/ 0 h 1498766"/>
                <a:gd name="connsiteX1" fmla="*/ 4377686 w 4377686"/>
                <a:gd name="connsiteY1" fmla="*/ 0 h 1498766"/>
                <a:gd name="connsiteX2" fmla="*/ 4377686 w 4377686"/>
                <a:gd name="connsiteY2" fmla="*/ 1498766 h 1498766"/>
                <a:gd name="connsiteX3" fmla="*/ 0 w 4377686"/>
                <a:gd name="connsiteY3" fmla="*/ 1498766 h 1498766"/>
                <a:gd name="connsiteX4" fmla="*/ 0 w 4377686"/>
                <a:gd name="connsiteY4" fmla="*/ 0 h 1498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7686" h="1498766">
                  <a:moveTo>
                    <a:pt x="0" y="0"/>
                  </a:moveTo>
                  <a:lnTo>
                    <a:pt x="4377686" y="0"/>
                  </a:lnTo>
                  <a:lnTo>
                    <a:pt x="4377686" y="1498766"/>
                  </a:lnTo>
                  <a:lnTo>
                    <a:pt x="0" y="1498766"/>
                  </a:lnTo>
                  <a:lnTo>
                    <a:pt x="0" y="0"/>
                  </a:lnTo>
                  <a:close/>
                </a:path>
              </a:pathLst>
            </a:custGeom>
            <a:noFill/>
            <a:extLst>
              <a:ext uri="{909E8E84-426E-40DD-AFC4-6F175D3DCCD1}">
                <a14:hiddenFill xmlns:a14="http://schemas.microsoft.com/office/drawing/2010/main">
                  <a:solidFill>
                    <a:srgbClr val="FFFFFF"/>
                  </a:solidFill>
                </a14:hiddenFill>
              </a:ext>
            </a:extLst>
          </p:spPr>
        </p:pic>
        <p:pic>
          <p:nvPicPr>
            <p:cNvPr id="13" name="Picture 12" descr="COVID-19 Announcement from the Michigan Department of Labor ...">
              <a:extLst>
                <a:ext uri="{FF2B5EF4-FFF2-40B4-BE49-F238E27FC236}">
                  <a16:creationId xmlns:a16="http://schemas.microsoft.com/office/drawing/2014/main" id="{A4A8D0B1-F939-46D8-A9B3-58E9F3BA4980}"/>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3798" t="7713" r="4012" b="7657"/>
            <a:stretch/>
          </p:blipFill>
          <p:spPr bwMode="ltGray">
            <a:xfrm>
              <a:off x="8448828" y="-288678"/>
              <a:ext cx="3438372" cy="1498394"/>
            </a:xfrm>
            <a:custGeom>
              <a:avLst/>
              <a:gdLst>
                <a:gd name="connsiteX0" fmla="*/ 0 w 6252118"/>
                <a:gd name="connsiteY0" fmla="*/ 0 h 2724584"/>
                <a:gd name="connsiteX1" fmla="*/ 6252118 w 6252118"/>
                <a:gd name="connsiteY1" fmla="*/ 0 h 2724584"/>
                <a:gd name="connsiteX2" fmla="*/ 6252118 w 6252118"/>
                <a:gd name="connsiteY2" fmla="*/ 598864 h 2724584"/>
                <a:gd name="connsiteX3" fmla="*/ 1874432 w 6252118"/>
                <a:gd name="connsiteY3" fmla="*/ 598864 h 2724584"/>
                <a:gd name="connsiteX4" fmla="*/ 1874432 w 6252118"/>
                <a:gd name="connsiteY4" fmla="*/ 2097630 h 2724584"/>
                <a:gd name="connsiteX5" fmla="*/ 6252118 w 6252118"/>
                <a:gd name="connsiteY5" fmla="*/ 2097630 h 2724584"/>
                <a:gd name="connsiteX6" fmla="*/ 6252118 w 6252118"/>
                <a:gd name="connsiteY6" fmla="*/ 2724584 h 2724584"/>
                <a:gd name="connsiteX7" fmla="*/ 0 w 6252118"/>
                <a:gd name="connsiteY7" fmla="*/ 2724584 h 2724584"/>
                <a:gd name="connsiteX8" fmla="*/ 0 w 6252118"/>
                <a:gd name="connsiteY8" fmla="*/ 0 h 272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52118" h="2724584">
                  <a:moveTo>
                    <a:pt x="0" y="0"/>
                  </a:moveTo>
                  <a:lnTo>
                    <a:pt x="6252118" y="0"/>
                  </a:lnTo>
                  <a:lnTo>
                    <a:pt x="6252118" y="598864"/>
                  </a:lnTo>
                  <a:lnTo>
                    <a:pt x="1874432" y="598864"/>
                  </a:lnTo>
                  <a:lnTo>
                    <a:pt x="1874432" y="2097630"/>
                  </a:lnTo>
                  <a:lnTo>
                    <a:pt x="6252118" y="2097630"/>
                  </a:lnTo>
                  <a:lnTo>
                    <a:pt x="6252118" y="2724584"/>
                  </a:lnTo>
                  <a:lnTo>
                    <a:pt x="0" y="2724584"/>
                  </a:lnTo>
                  <a:lnTo>
                    <a:pt x="0" y="0"/>
                  </a:lnTo>
                  <a:close/>
                </a:path>
              </a:pathLst>
            </a:custGeom>
            <a:noFill/>
            <a:extLst>
              <a:ext uri="{909E8E84-426E-40DD-AFC4-6F175D3DCCD1}">
                <a14:hiddenFill xmlns:a14="http://schemas.microsoft.com/office/drawing/2010/main">
                  <a:solidFill>
                    <a:srgbClr val="FFFFFF"/>
                  </a:solidFill>
                </a14:hiddenFill>
              </a:ext>
            </a:extLst>
          </p:spPr>
        </p:pic>
      </p:grpSp>
      <p:sp>
        <p:nvSpPr>
          <p:cNvPr id="14" name="TextBox 13">
            <a:extLst>
              <a:ext uri="{FF2B5EF4-FFF2-40B4-BE49-F238E27FC236}">
                <a16:creationId xmlns:a16="http://schemas.microsoft.com/office/drawing/2014/main" id="{B48EB9A3-F7B8-4A48-9F28-3D1C1986CA30}"/>
              </a:ext>
            </a:extLst>
          </p:cNvPr>
          <p:cNvSpPr txBox="1"/>
          <p:nvPr userDrawn="1"/>
        </p:nvSpPr>
        <p:spPr>
          <a:xfrm>
            <a:off x="319865" y="6702056"/>
            <a:ext cx="7650480" cy="123111"/>
          </a:xfrm>
          <a:prstGeom prst="rect">
            <a:avLst/>
          </a:prstGeom>
        </p:spPr>
        <p:txBody>
          <a:bodyPr vert="horz" wrap="square" lIns="0" tIns="0" rIns="0" bIns="0" rtlCol="0">
            <a:spAutoFit/>
          </a:bodyPr>
          <a:lstStyle>
            <a:lvl1pPr lvl="0" indent="0" defTabSz="913526" fontAlgn="base">
              <a:spcBef>
                <a:spcPct val="0"/>
              </a:spcBef>
              <a:spcAft>
                <a:spcPct val="0"/>
              </a:spcAft>
              <a:buClr>
                <a:schemeClr val="tx2"/>
              </a:buClr>
              <a:buSzPct val="100000"/>
              <a:defRPr lang="x-none" sz="1600" baseline="0"/>
            </a:lvl1pPr>
            <a:lvl2pPr marL="197607" lvl="1" indent="-195987" defTabSz="913526" fontAlgn="base">
              <a:spcBef>
                <a:spcPct val="0"/>
              </a:spcBef>
              <a:spcAft>
                <a:spcPct val="0"/>
              </a:spcAft>
              <a:buClr>
                <a:schemeClr val="tx2"/>
              </a:buClr>
              <a:buSzPct val="125000"/>
              <a:buFont typeface="Arial" charset="0"/>
              <a:buChar char="▪"/>
              <a:defRPr lang="x-none" sz="1600" baseline="0"/>
            </a:lvl2pPr>
            <a:lvl3pPr marL="466481" lvl="2" indent="-267255" defTabSz="913526" fontAlgn="base">
              <a:spcBef>
                <a:spcPct val="0"/>
              </a:spcBef>
              <a:spcAft>
                <a:spcPct val="0"/>
              </a:spcAft>
              <a:buClr>
                <a:schemeClr val="tx2"/>
              </a:buClr>
              <a:buSzPct val="120000"/>
              <a:buFont typeface="Arial" charset="0"/>
              <a:buChar char="–"/>
              <a:defRPr lang="x-none" sz="1600" baseline="0"/>
            </a:lvl3pPr>
            <a:lvl4pPr marL="626835" lvl="3" indent="-158733" defTabSz="913526" fontAlgn="base">
              <a:spcBef>
                <a:spcPct val="0"/>
              </a:spcBef>
              <a:spcAft>
                <a:spcPct val="0"/>
              </a:spcAft>
              <a:buClr>
                <a:schemeClr val="tx2"/>
              </a:buClr>
              <a:buSzPct val="120000"/>
              <a:buFont typeface="Arial" charset="0"/>
              <a:buChar char="▫"/>
              <a:defRPr lang="x-none" sz="1600" baseline="0"/>
            </a:lvl4pPr>
            <a:lvl5pPr marL="765029" lvl="4" indent="-132818" defTabSz="913526" fontAlgn="base">
              <a:spcBef>
                <a:spcPct val="0"/>
              </a:spcBef>
              <a:spcAft>
                <a:spcPct val="0"/>
              </a:spcAft>
              <a:buClr>
                <a:schemeClr val="tx2"/>
              </a:buClr>
              <a:buSzPct val="89000"/>
              <a:buFont typeface="Arial" charset="0"/>
              <a:buChar char="-"/>
              <a:defRPr lang="x-none" sz="1600" baseline="0"/>
            </a:lvl5pPr>
            <a:lvl6pPr marL="765029" indent="-132818" defTabSz="913526" fontAlgn="base">
              <a:spcBef>
                <a:spcPct val="0"/>
              </a:spcBef>
              <a:spcAft>
                <a:spcPct val="0"/>
              </a:spcAft>
              <a:buClr>
                <a:schemeClr val="tx2"/>
              </a:buClr>
              <a:buSzPct val="89000"/>
              <a:buFont typeface="Arial" charset="0"/>
              <a:buChar char="-"/>
              <a:defRPr lang="x-none" sz="1632" baseline="0"/>
            </a:lvl6pPr>
            <a:lvl7pPr marL="765029" indent="-132818" defTabSz="913526" fontAlgn="base">
              <a:spcBef>
                <a:spcPct val="0"/>
              </a:spcBef>
              <a:spcAft>
                <a:spcPct val="0"/>
              </a:spcAft>
              <a:buClr>
                <a:schemeClr val="tx2"/>
              </a:buClr>
              <a:buSzPct val="89000"/>
              <a:buFont typeface="Arial" charset="0"/>
              <a:buChar char="-"/>
              <a:defRPr lang="x-none" sz="1632" baseline="0"/>
            </a:lvl7pPr>
            <a:lvl8pPr marL="765029" indent="-132818" defTabSz="913526" fontAlgn="base">
              <a:spcBef>
                <a:spcPct val="0"/>
              </a:spcBef>
              <a:spcAft>
                <a:spcPct val="0"/>
              </a:spcAft>
              <a:buClr>
                <a:schemeClr val="tx2"/>
              </a:buClr>
              <a:buSzPct val="89000"/>
              <a:buFont typeface="Arial" charset="0"/>
              <a:buChar char="-"/>
              <a:defRPr lang="x-none" sz="1632" baseline="0"/>
            </a:lvl8pPr>
            <a:lvl9pPr marL="765029" indent="-132818" defTabSz="913526" fontAlgn="base">
              <a:spcBef>
                <a:spcPct val="0"/>
              </a:spcBef>
              <a:spcAft>
                <a:spcPct val="0"/>
              </a:spcAft>
              <a:buClr>
                <a:schemeClr val="tx2"/>
              </a:buClr>
              <a:buSzPct val="89000"/>
              <a:buFont typeface="Arial" charset="0"/>
              <a:buChar char="-"/>
              <a:defRPr lang="x-none" sz="1632" baseline="0"/>
            </a:lvl9pPr>
          </a:lstStyle>
          <a:p>
            <a:r>
              <a:rPr lang="en-US" sz="800">
                <a:solidFill>
                  <a:schemeClr val="bg2"/>
                </a:solidFill>
                <a:latin typeface="+mn-lt"/>
                <a:ea typeface="+mn-ea"/>
                <a:cs typeface="+mn-cs"/>
              </a:rPr>
              <a:t>DOCUMENT INTENDED TO PROVIDE INSIGHT BASED ON CURRENTLY AVAILABLE INFORMATION FOR CONSIDERATION AND NOT SPECIFIC ADVICE</a:t>
            </a:r>
          </a:p>
        </p:txBody>
      </p:sp>
      <p:sp>
        <p:nvSpPr>
          <p:cNvPr id="15" name="Slide Number">
            <a:extLst>
              <a:ext uri="{FF2B5EF4-FFF2-40B4-BE49-F238E27FC236}">
                <a16:creationId xmlns:a16="http://schemas.microsoft.com/office/drawing/2014/main" id="{02DC28D9-4243-4C14-9354-7EE43917557A}"/>
              </a:ext>
            </a:extLst>
          </p:cNvPr>
          <p:cNvSpPr>
            <a:spLocks noChangeArrowheads="1"/>
          </p:cNvSpPr>
          <p:nvPr userDrawn="1">
            <p:custDataLst>
              <p:tags r:id="rId8"/>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mn-cs"/>
              </a:rPr>
              <a:pPr algn="r" defTabSz="610744" fontAlgn="auto">
                <a:spcBef>
                  <a:spcPts val="0"/>
                </a:spcBef>
                <a:spcAft>
                  <a:spcPts val="0"/>
                </a:spcAft>
                <a:defRPr/>
              </a:pPr>
              <a:t>‹#›</a:t>
            </a:fld>
            <a:endParaRPr lang="en-US" sz="900">
              <a:solidFill>
                <a:schemeClr val="tx1"/>
              </a:solidFill>
              <a:latin typeface="+mn-lt"/>
              <a:ea typeface="+mn-ea"/>
              <a:cs typeface="+mn-cs"/>
            </a:endParaRPr>
          </a:p>
        </p:txBody>
      </p:sp>
    </p:spTree>
    <p:extLst>
      <p:ext uri="{BB962C8B-B14F-4D97-AF65-F5344CB8AC3E}">
        <p14:creationId xmlns:p14="http://schemas.microsoft.com/office/powerpoint/2010/main" val="38377817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1_1/4">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extLst>
              <p:ext uri="{D42A27DB-BD31-4B8C-83A1-F6EECF244321}">
                <p14:modId xmlns:p14="http://schemas.microsoft.com/office/powerpoint/2010/main" val="24948139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413" imgH="416" progId="TCLayout.ActiveDocument.1">
                  <p:embed/>
                </p:oleObj>
              </mc:Choice>
              <mc:Fallback>
                <p:oleObj name="think-cell Slide" r:id="rId15" imgW="413" imgH="416" progId="TCLayout.ActiveDocument.1">
                  <p:embed/>
                  <p:pic>
                    <p:nvPicPr>
                      <p:cNvPr id="3" name="Object 2" hidden="1">
                        <a:extLst>
                          <a:ext uri="{FF2B5EF4-FFF2-40B4-BE49-F238E27FC236}">
                            <a16:creationId xmlns:a16="http://schemas.microsoft.com/office/drawing/2014/main" id="{DA8D6A48-EE20-4EB4-A234-9F3B16C02872}"/>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6FAC554-F995-4246-BE36-413D2200D983}"/>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mn-lt"/>
              <a:ea typeface="+mn-ea"/>
              <a:cs typeface="+mn-cs"/>
              <a:sym typeface="Georgia" panose="02040502050405020303" pitchFamily="18"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mn-lt"/>
              <a:ea typeface="+mn-ea"/>
              <a:cs typeface="+mn-cs"/>
            </a:endParaRPr>
          </a:p>
        </p:txBody>
      </p:sp>
      <p:sp>
        <p:nvSpPr>
          <p:cNvPr id="16" name="SlideLogoText">
            <a:extLst>
              <a:ext uri="{FF2B5EF4-FFF2-40B4-BE49-F238E27FC236}">
                <a16:creationId xmlns:a16="http://schemas.microsoft.com/office/drawing/2014/main" id="{7D03BAA3-96F1-4B7C-895E-B9B8CFDDA50B}"/>
              </a:ext>
            </a:extLst>
          </p:cNvPr>
          <p:cNvSpPr txBox="1"/>
          <p:nvPr userDrawn="1">
            <p:custDataLst>
              <p:tags r:id="rId4"/>
            </p:custDataLst>
          </p:nvPr>
        </p:nvSpPr>
        <p:spPr>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mn-cs"/>
              </a:rPr>
              <a:t>McKinsey &amp; Company</a:t>
            </a: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mn-cs"/>
              </a:rPr>
              <a:pPr algn="r" defTabSz="610744" fontAlgn="auto">
                <a:spcBef>
                  <a:spcPts val="0"/>
                </a:spcBef>
                <a:spcAft>
                  <a:spcPts val="0"/>
                </a:spcAft>
                <a:defRPr/>
              </a:pPr>
              <a:t>‹#›</a:t>
            </a:fld>
            <a:endParaRPr lang="en-US" sz="900">
              <a:solidFill>
                <a:schemeClr val="tx1"/>
              </a:solidFill>
              <a:latin typeface="+mn-lt"/>
              <a:ea typeface="+mn-ea"/>
              <a:cs typeface="+mn-cs"/>
            </a:endParaRPr>
          </a:p>
        </p:txBody>
      </p:sp>
      <p:cxnSp>
        <p:nvCxnSpPr>
          <p:cNvPr id="14" name="BottomLineRight">
            <a:extLst>
              <a:ext uri="{FF2B5EF4-FFF2-40B4-BE49-F238E27FC236}">
                <a16:creationId xmlns:a16="http://schemas.microsoft.com/office/drawing/2014/main" id="{C2A81BD2-BB6D-46F4-A26E-5D243E24DDD3}"/>
              </a:ext>
            </a:extLst>
          </p:cNvPr>
          <p:cNvCxnSpPr/>
          <p:nvPr userDrawn="1">
            <p:custDataLst>
              <p:tags r:id="rId6"/>
            </p:custDataLst>
          </p:nvPr>
        </p:nvCxnSpPr>
        <p:spPr>
          <a:xfrm>
            <a:off x="3715757" y="6453769"/>
            <a:ext cx="7918704"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 name="BottomLineLeft">
            <a:extLst>
              <a:ext uri="{FF2B5EF4-FFF2-40B4-BE49-F238E27FC236}">
                <a16:creationId xmlns:a16="http://schemas.microsoft.com/office/drawing/2014/main" id="{860F551B-05D0-4883-89B6-6CE418F81F78}"/>
              </a:ext>
            </a:extLst>
          </p:cNvPr>
          <p:cNvCxnSpPr/>
          <p:nvPr userDrawn="1">
            <p:custDataLst>
              <p:tags r:id="rId7"/>
            </p:custDataLst>
          </p:nvPr>
        </p:nvCxnSpPr>
        <p:spPr>
          <a:xfrm>
            <a:off x="554736" y="6453769"/>
            <a:ext cx="2514600"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 name="TopLineRight">
            <a:extLst>
              <a:ext uri="{FF2B5EF4-FFF2-40B4-BE49-F238E27FC236}">
                <a16:creationId xmlns:a16="http://schemas.microsoft.com/office/drawing/2014/main" id="{AD6B0CAC-AB2A-44BD-A5F1-181F096A1CA7}"/>
              </a:ext>
            </a:extLst>
          </p:cNvPr>
          <p:cNvCxnSpPr/>
          <p:nvPr userDrawn="1">
            <p:custDataLst>
              <p:tags r:id="rId8"/>
            </p:custDataLst>
          </p:nvPr>
        </p:nvCxnSpPr>
        <p:spPr>
          <a:xfrm>
            <a:off x="3715757" y="1181906"/>
            <a:ext cx="7918704"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 name="TopLineLeft">
            <a:extLst>
              <a:ext uri="{FF2B5EF4-FFF2-40B4-BE49-F238E27FC236}">
                <a16:creationId xmlns:a16="http://schemas.microsoft.com/office/drawing/2014/main" id="{B80458B7-DA1A-4215-B701-10FAC61D0E28}"/>
              </a:ext>
            </a:extLst>
          </p:cNvPr>
          <p:cNvCxnSpPr/>
          <p:nvPr userDrawn="1">
            <p:custDataLst>
              <p:tags r:id="rId9"/>
            </p:custDataLst>
          </p:nvPr>
        </p:nvCxnSpPr>
        <p:spPr>
          <a:xfrm>
            <a:off x="554736" y="1181906"/>
            <a:ext cx="2514600" cy="0"/>
          </a:xfrm>
          <a:prstGeom prst="line">
            <a:avLst/>
          </a:prstGeom>
          <a:ln w="6350">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10"/>
            </p:custDataLst>
          </p:nvPr>
        </p:nvSpPr>
        <p:spPr>
          <a:xfrm>
            <a:off x="554736" y="2744369"/>
            <a:ext cx="2514600" cy="769441"/>
          </a:xfrm>
        </p:spPr>
        <p:txBody>
          <a:bodyPr vert="horz" anchor="b">
            <a:noAutofit/>
          </a:bodyPr>
          <a:lstStyle>
            <a:lvl1pPr>
              <a:defRPr>
                <a:solidFill>
                  <a:schemeClr val="tx1"/>
                </a:solidFill>
                <a:latin typeface="+mj-lt"/>
                <a:ea typeface="+mj-ea"/>
                <a:cs typeface="+mj-cs"/>
              </a:defRPr>
            </a:lvl1pPr>
          </a:lstStyle>
          <a:p>
            <a:r>
              <a:rPr lang="en-US"/>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11"/>
            </p:custDataLst>
          </p:nvPr>
        </p:nvSpPr>
        <p:spPr>
          <a:xfrm>
            <a:off x="554736" y="3659644"/>
            <a:ext cx="2514600" cy="492443"/>
          </a:xfrm>
        </p:spPr>
        <p:txBody>
          <a:bodyPr wrap="square">
            <a:spAutoFit/>
          </a:bodyPr>
          <a:lstStyle>
            <a:lvl1pPr marL="0" indent="0" algn="l">
              <a:buNone/>
              <a:defRPr sz="1600" b="0">
                <a:solidFill>
                  <a:schemeClr val="tx1"/>
                </a:solidFill>
                <a:latin typeface="+mn-lt"/>
                <a:ea typeface="+mn-ea"/>
                <a:cs typeface="+mn-cs"/>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25B2DE14-9B3F-4199-B082-9FEB12CE57EA}"/>
              </a:ext>
            </a:extLst>
          </p:cNvPr>
          <p:cNvSpPr txBox="1"/>
          <p:nvPr userDrawn="1">
            <p:custDataLst>
              <p:tags r:id="rId1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latin typeface="+mn-lt"/>
                <a:ea typeface="+mn-ea"/>
                <a:cs typeface="+mn-cs"/>
              </a:rPr>
              <a:t>Source: …</a:t>
            </a:r>
          </a:p>
        </p:txBody>
      </p:sp>
      <p:sp>
        <p:nvSpPr>
          <p:cNvPr id="15" name="1. On-page tracker">
            <a:extLst>
              <a:ext uri="{FF2B5EF4-FFF2-40B4-BE49-F238E27FC236}">
                <a16:creationId xmlns:a16="http://schemas.microsoft.com/office/drawing/2014/main" id="{2C7757ED-5357-4B01-BB59-15D4406B0FDF}"/>
              </a:ext>
            </a:extLst>
          </p:cNvPr>
          <p:cNvSpPr>
            <a:spLocks noGrp="1"/>
          </p:cNvSpPr>
          <p:nvPr>
            <p:ph type="body" sz="quarter" idx="17" hasCustomPrompt="1"/>
            <p:custDataLst>
              <p:tags r:id="rId13"/>
            </p:custDataLst>
          </p:nvPr>
        </p:nvSpPr>
        <p:spPr>
          <a:xfrm>
            <a:off x="7159752" y="78768"/>
            <a:ext cx="4480560" cy="123111"/>
          </a:xfrm>
        </p:spPr>
        <p:txBody>
          <a:bodyPr anchor="ctr" anchorCtr="0">
            <a:spAutoFit/>
          </a:bodyPr>
          <a:lstStyle>
            <a:lvl1pPr algn="r">
              <a:defRPr sz="800">
                <a:latin typeface="+mn-lt"/>
                <a:ea typeface="+mn-ea"/>
                <a:cs typeface="+mn-cs"/>
              </a:defRPr>
            </a:lvl1pPr>
          </a:lstStyle>
          <a:p>
            <a:pPr lvl="0"/>
            <a:r>
              <a:rPr lang="en-US"/>
              <a:t>Chapter › Topic</a:t>
            </a:r>
          </a:p>
        </p:txBody>
      </p:sp>
    </p:spTree>
    <p:extLst>
      <p:ext uri="{BB962C8B-B14F-4D97-AF65-F5344CB8AC3E}">
        <p14:creationId xmlns:p14="http://schemas.microsoft.com/office/powerpoint/2010/main" val="35044879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2_Contrast 2/3">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CB55F70-6D9A-415C-82BE-CBDB3A3541E6}"/>
              </a:ext>
            </a:extLst>
          </p:cNvPr>
          <p:cNvGraphicFramePr>
            <a:graphicFrameLocks noChangeAspect="1"/>
          </p:cNvGraphicFramePr>
          <p:nvPr userDrawn="1">
            <p:custDataLst>
              <p:tags r:id="rId1"/>
            </p:custDataLst>
            <p:extLst>
              <p:ext uri="{D42A27DB-BD31-4B8C-83A1-F6EECF244321}">
                <p14:modId xmlns:p14="http://schemas.microsoft.com/office/powerpoint/2010/main" val="3857186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FCB55F70-6D9A-415C-82BE-CBDB3A3541E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7B8DBD3-5ABF-4E0A-9F2E-53C58888D156}"/>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mn-lt"/>
              <a:ea typeface="+mn-ea"/>
              <a:cs typeface="+mn-cs"/>
              <a:sym typeface="Arial" panose="020B0604020202020204" pitchFamily="34" charset="0"/>
            </a:endParaRPr>
          </a:p>
        </p:txBody>
      </p:sp>
      <p:sp>
        <p:nvSpPr>
          <p:cNvPr id="20" name="2. Slide Title">
            <a:extLst>
              <a:ext uri="{FF2B5EF4-FFF2-40B4-BE49-F238E27FC236}">
                <a16:creationId xmlns:a16="http://schemas.microsoft.com/office/drawing/2014/main" id="{E1D61C74-F3E2-42EF-998D-BEC7B3EBD0BC}"/>
              </a:ext>
            </a:extLst>
          </p:cNvPr>
          <p:cNvSpPr>
            <a:spLocks noGrp="1"/>
          </p:cNvSpPr>
          <p:nvPr>
            <p:ph type="title"/>
            <p:custDataLst>
              <p:tags r:id="rId3"/>
            </p:custDataLst>
          </p:nvPr>
        </p:nvSpPr>
        <p:spPr>
          <a:xfrm>
            <a:off x="554736" y="519011"/>
            <a:ext cx="6967728" cy="384721"/>
          </a:xfrm>
        </p:spPr>
        <p:txBody>
          <a:bodyPr vert="horz"/>
          <a:lstStyle>
            <a:lvl1pPr rtl="0">
              <a:defRPr>
                <a:solidFill>
                  <a:schemeClr val="bg1"/>
                </a:solidFill>
                <a:latin typeface="+mj-lt"/>
                <a:ea typeface="+mj-ea"/>
                <a:cs typeface="+mj-cs"/>
              </a:defRPr>
            </a:lvl1pPr>
          </a:lstStyle>
          <a:p>
            <a:r>
              <a:rPr lang="en-US"/>
              <a:t>Click to edit Master title style</a:t>
            </a: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mn-lt"/>
              <a:ea typeface="+mn-ea"/>
              <a:cs typeface="+mn-cs"/>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smtClean="0">
                <a:solidFill>
                  <a:schemeClr val="tx1"/>
                </a:solidFill>
                <a:latin typeface="+mn-lt"/>
                <a:ea typeface="+mn-ea"/>
                <a:cs typeface="+mn-cs"/>
              </a:rPr>
              <a:pPr algn="r" defTabSz="610744" rtl="0" fontAlgn="auto">
                <a:spcBef>
                  <a:spcPts val="0"/>
                </a:spcBef>
                <a:spcAft>
                  <a:spcPts val="0"/>
                </a:spcAft>
                <a:defRPr/>
              </a:pPr>
              <a:t>‹#›</a:t>
            </a:fld>
            <a:endParaRPr lang="en-US" sz="900">
              <a:solidFill>
                <a:schemeClr val="tx1"/>
              </a:solidFill>
              <a:latin typeface="+mn-lt"/>
              <a:ea typeface="+mn-ea"/>
              <a:cs typeface="+mn-cs"/>
            </a:endParaRPr>
          </a:p>
        </p:txBody>
      </p:sp>
      <p:sp>
        <p:nvSpPr>
          <p:cNvPr id="21" name="3. Subtitle">
            <a:extLst>
              <a:ext uri="{FF2B5EF4-FFF2-40B4-BE49-F238E27FC236}">
                <a16:creationId xmlns:a16="http://schemas.microsoft.com/office/drawing/2014/main" id="{48CA3F7F-79C3-4776-BD80-2B6BECA0AF60}"/>
              </a:ext>
            </a:extLst>
          </p:cNvPr>
          <p:cNvSpPr>
            <a:spLocks noGrp="1"/>
          </p:cNvSpPr>
          <p:nvPr>
            <p:ph type="subTitle" idx="1"/>
            <p:custDataLst>
              <p:tags r:id="rId6"/>
            </p:custDataLst>
          </p:nvPr>
        </p:nvSpPr>
        <p:spPr>
          <a:xfrm>
            <a:off x="554736" y="919250"/>
            <a:ext cx="6967728" cy="246221"/>
          </a:xfrm>
          <a:prstGeom prst="rect">
            <a:avLst/>
          </a:prstGeom>
        </p:spPr>
        <p:txBody>
          <a:bodyPr wrap="square">
            <a:spAutoFit/>
          </a:bodyPr>
          <a:lstStyle>
            <a:lvl1pPr marL="0" indent="0" algn="l" rtl="0">
              <a:buNone/>
              <a:defRPr sz="1600" b="0" baseline="0">
                <a:solidFill>
                  <a:schemeClr val="bg2"/>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8" name="5. Source" hidden="1">
            <a:extLst>
              <a:ext uri="{FF2B5EF4-FFF2-40B4-BE49-F238E27FC236}">
                <a16:creationId xmlns:a16="http://schemas.microsoft.com/office/drawing/2014/main" id="{143701BF-655B-4E75-9AF7-14445CDB19BD}"/>
              </a:ext>
            </a:extLst>
          </p:cNvPr>
          <p:cNvSpPr txBox="1"/>
          <p:nvPr userDrawn="1">
            <p:custDataLst>
              <p:tags r:id="rId7"/>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solidFill>
                  <a:schemeClr val="bg2"/>
                </a:solidFill>
                <a:latin typeface="+mn-lt"/>
                <a:ea typeface="+mn-ea"/>
                <a:cs typeface="+mn-cs"/>
              </a:rPr>
              <a:t>Source: …</a:t>
            </a:r>
          </a:p>
        </p:txBody>
      </p:sp>
      <p:sp>
        <p:nvSpPr>
          <p:cNvPr id="10" name="1. On-page tracker">
            <a:extLst>
              <a:ext uri="{FF2B5EF4-FFF2-40B4-BE49-F238E27FC236}">
                <a16:creationId xmlns:a16="http://schemas.microsoft.com/office/drawing/2014/main" id="{6F53EF37-F1B6-47E2-A119-A2386F59B295}"/>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latin typeface="+mn-lt"/>
                <a:ea typeface="+mn-ea"/>
                <a:cs typeface="+mn-cs"/>
              </a:defRPr>
            </a:lvl1pPr>
          </a:lstStyle>
          <a:p>
            <a:pPr lvl="0">
              <a:buNone/>
            </a:pPr>
            <a:r>
              <a:rPr lang="en-US"/>
              <a:t>Add tracker</a:t>
            </a:r>
          </a:p>
        </p:txBody>
      </p:sp>
      <p:sp>
        <p:nvSpPr>
          <p:cNvPr id="11" name="TextBox 10">
            <a:extLst>
              <a:ext uri="{FF2B5EF4-FFF2-40B4-BE49-F238E27FC236}">
                <a16:creationId xmlns:a16="http://schemas.microsoft.com/office/drawing/2014/main" id="{1F76C212-02AE-4B00-9CFA-7AE8EE81A37F}"/>
              </a:ext>
            </a:extLst>
          </p:cNvPr>
          <p:cNvSpPr txBox="1"/>
          <p:nvPr userDrawn="1"/>
        </p:nvSpPr>
        <p:spPr>
          <a:xfrm>
            <a:off x="2365812" y="6686070"/>
            <a:ext cx="7460376" cy="123111"/>
          </a:xfrm>
          <a:prstGeom prst="rect">
            <a:avLst/>
          </a:prstGeom>
        </p:spPr>
        <p:txBody>
          <a:bodyPr vert="horz" wrap="none" lIns="0" tIns="0" rIns="0" bIns="0" rtlCol="0" anchor="ctr">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a:r>
              <a:rPr lang="en-US" sz="800" b="1" cap="all">
                <a:solidFill>
                  <a:schemeClr val="bg2"/>
                </a:solidFill>
                <a:latin typeface="+mn-lt"/>
                <a:ea typeface="+mn-ea"/>
                <a:cs typeface="+mn-cs"/>
              </a:rPr>
              <a:t>Document intended to provide insight based on currently available information for con</a:t>
            </a:r>
            <a:r>
              <a:rPr lang="en-US" sz="800" b="1" cap="all">
                <a:solidFill>
                  <a:schemeClr val="tx1"/>
                </a:solidFill>
                <a:latin typeface="+mn-lt"/>
                <a:ea typeface="+mn-ea"/>
                <a:cs typeface="+mn-cs"/>
              </a:rPr>
              <a:t>sideration and not specific advice</a:t>
            </a:r>
          </a:p>
        </p:txBody>
      </p:sp>
      <p:sp>
        <p:nvSpPr>
          <p:cNvPr id="12" name="TextBox 11">
            <a:extLst>
              <a:ext uri="{FF2B5EF4-FFF2-40B4-BE49-F238E27FC236}">
                <a16:creationId xmlns:a16="http://schemas.microsoft.com/office/drawing/2014/main" id="{16A96218-06AB-49FF-A784-36E34DF9792D}"/>
              </a:ext>
            </a:extLst>
          </p:cNvPr>
          <p:cNvSpPr txBox="1"/>
          <p:nvPr userDrawn="1"/>
        </p:nvSpPr>
        <p:spPr>
          <a:xfrm>
            <a:off x="7876619" y="41597"/>
            <a:ext cx="3760645" cy="123111"/>
          </a:xfrm>
          <a:prstGeom prst="rect">
            <a:avLst/>
          </a:prstGeom>
        </p:spPr>
        <p:txBody>
          <a:bodyPr vert="horz" wrap="non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800" b="1">
                <a:latin typeface="+mn-lt"/>
                <a:ea typeface="+mn-ea"/>
                <a:cs typeface="+mn-cs"/>
              </a:rPr>
              <a:t>CONFIDENTIAL FOR INTERNAL USE ONLY: Working Draft Subject to Review</a:t>
            </a:r>
          </a:p>
        </p:txBody>
      </p:sp>
      <p:pic>
        <p:nvPicPr>
          <p:cNvPr id="13" name="Picture 12">
            <a:extLst>
              <a:ext uri="{FF2B5EF4-FFF2-40B4-BE49-F238E27FC236}">
                <a16:creationId xmlns:a16="http://schemas.microsoft.com/office/drawing/2014/main" id="{06087448-20BD-4646-BD72-52BC6680A2C8}"/>
              </a:ext>
            </a:extLst>
          </p:cNvPr>
          <p:cNvPicPr>
            <a:picLocks noChangeAspect="1"/>
          </p:cNvPicPr>
          <p:nvPr userDrawn="1"/>
        </p:nvPicPr>
        <p:blipFill>
          <a:blip r:embed="rId12">
            <a:extLst>
              <a:ext uri="{BEBA8EAE-BF5A-486C-A8C5-ECC9F3942E4B}">
                <a14:imgProps xmlns:a14="http://schemas.microsoft.com/office/drawing/2010/main">
                  <a14:imgLayer r:embed="rId13">
                    <a14:imgEffect>
                      <a14:brightnessContrast bright="100000" contrast="100000"/>
                    </a14:imgEffect>
                  </a14:imgLayer>
                </a14:imgProps>
              </a:ext>
            </a:extLst>
          </a:blip>
          <a:stretch>
            <a:fillRect/>
          </a:stretch>
        </p:blipFill>
        <p:spPr>
          <a:xfrm>
            <a:off x="9584040" y="6412684"/>
            <a:ext cx="1670449" cy="329213"/>
          </a:xfrm>
          <a:prstGeom prst="rect">
            <a:avLst/>
          </a:prstGeom>
        </p:spPr>
      </p:pic>
    </p:spTree>
    <p:extLst>
      <p:ext uri="{BB962C8B-B14F-4D97-AF65-F5344CB8AC3E}">
        <p14:creationId xmlns:p14="http://schemas.microsoft.com/office/powerpoint/2010/main" val="4025783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608D4BB-56F5-4BF1-8C9C-8799BAA8CEEB}"/>
              </a:ext>
            </a:extLst>
          </p:cNvPr>
          <p:cNvGraphicFramePr>
            <a:graphicFrameLocks noChangeAspect="1"/>
          </p:cNvGraphicFramePr>
          <p:nvPr userDrawn="1">
            <p:custDataLst>
              <p:tags r:id="rId1"/>
            </p:custDataLst>
            <p:extLst>
              <p:ext uri="{D42A27DB-BD31-4B8C-83A1-F6EECF244321}">
                <p14:modId xmlns:p14="http://schemas.microsoft.com/office/powerpoint/2010/main" val="27037000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73" imgH="476" progId="TCLayout.ActiveDocument.1">
                  <p:embed/>
                </p:oleObj>
              </mc:Choice>
              <mc:Fallback>
                <p:oleObj name="think-cell Slide" r:id="rId8" imgW="473" imgH="476" progId="TCLayout.ActiveDocument.1">
                  <p:embed/>
                  <p:pic>
                    <p:nvPicPr>
                      <p:cNvPr id="3" name="Object 2" hidden="1">
                        <a:extLst>
                          <a:ext uri="{FF2B5EF4-FFF2-40B4-BE49-F238E27FC236}">
                            <a16:creationId xmlns:a16="http://schemas.microsoft.com/office/drawing/2014/main" id="{A608D4BB-56F5-4BF1-8C9C-8799BAA8CEEB}"/>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288743A-B5B4-4D5C-9D2C-F17D5A50E4BE}"/>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3"/>
            </p:custDataLst>
          </p:nvPr>
        </p:nvSpPr>
        <p:spPr>
          <a:xfrm>
            <a:off x="554736" y="4580468"/>
            <a:ext cx="11082528" cy="677108"/>
          </a:xfrm>
        </p:spPr>
        <p:txBody>
          <a:bodyPr anchor="b">
            <a:noAutofit/>
          </a:bodyPr>
          <a:lstStyle>
            <a:lvl1pPr>
              <a:lnSpc>
                <a:spcPct val="93000"/>
              </a:lnSpc>
              <a:defRPr sz="4400"/>
            </a:lvl1pPr>
          </a:lstStyle>
          <a:p>
            <a:r>
              <a:rPr lang="en-US"/>
              <a:t>Click to edit Master title style</a:t>
            </a:r>
          </a:p>
        </p:txBody>
      </p:sp>
      <p:sp>
        <p:nvSpPr>
          <p:cNvPr id="8" name="Slide Number">
            <a:extLst>
              <a:ext uri="{FF2B5EF4-FFF2-40B4-BE49-F238E27FC236}">
                <a16:creationId xmlns:a16="http://schemas.microsoft.com/office/drawing/2014/main" id="{A86AE8A6-05EF-4E76-AAAD-41743692E9F9}"/>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B871FE09-BB6E-4334-B0EA-E52395AA61B3}"/>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9" name="1. On-page tracker">
            <a:extLst>
              <a:ext uri="{FF2B5EF4-FFF2-40B4-BE49-F238E27FC236}">
                <a16:creationId xmlns:a16="http://schemas.microsoft.com/office/drawing/2014/main" id="{07CA98DC-1A07-45D0-A835-AD1606EE7BAE}"/>
              </a:ext>
            </a:extLst>
          </p:cNvPr>
          <p:cNvSpPr>
            <a:spLocks noGrp="1"/>
          </p:cNvSpPr>
          <p:nvPr>
            <p:ph type="body" sz="quarter" idx="17" hasCustomPrompt="1"/>
            <p:custDataLst>
              <p:tags r:id="rId6"/>
            </p:custDataLst>
          </p:nvPr>
        </p:nvSpPr>
        <p:spPr>
          <a:xfrm>
            <a:off x="7159752"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24970631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Contrast 3/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B19533A-7C36-4239-BCB1-336E4EF4EA93}"/>
              </a:ext>
            </a:extLst>
          </p:cNvPr>
          <p:cNvGraphicFramePr>
            <a:graphicFrameLocks noChangeAspect="1"/>
          </p:cNvGraphicFramePr>
          <p:nvPr userDrawn="1">
            <p:custDataLst>
              <p:tags r:id="rId1"/>
            </p:custDataLst>
            <p:extLst>
              <p:ext uri="{D42A27DB-BD31-4B8C-83A1-F6EECF244321}">
                <p14:modId xmlns:p14="http://schemas.microsoft.com/office/powerpoint/2010/main" val="27499010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73" imgH="473" progId="TCLayout.ActiveDocument.1">
                  <p:embed/>
                </p:oleObj>
              </mc:Choice>
              <mc:Fallback>
                <p:oleObj name="think-cell Slide" r:id="rId10" imgW="473" imgH="473" progId="TCLayout.ActiveDocument.1">
                  <p:embed/>
                  <p:pic>
                    <p:nvPicPr>
                      <p:cNvPr id="3" name="Object 2" hidden="1">
                        <a:extLst>
                          <a:ext uri="{FF2B5EF4-FFF2-40B4-BE49-F238E27FC236}">
                            <a16:creationId xmlns:a16="http://schemas.microsoft.com/office/drawing/2014/main" id="{3B19533A-7C36-4239-BCB1-336E4EF4EA93}"/>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05418DB-2F6D-4E1E-889F-DE7C7630E9DF}"/>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mn-lt"/>
              <a:ea typeface="+mn-ea"/>
              <a:cs typeface="+mn-cs"/>
              <a:sym typeface="Arial" panose="020B0604020202020204" pitchFamily="34" charset="0"/>
            </a:endParaRPr>
          </a:p>
        </p:txBody>
      </p:sp>
      <p:sp>
        <p:nvSpPr>
          <p:cNvPr id="22" name="RectangleLight">
            <a:extLst>
              <a:ext uri="{FF2B5EF4-FFF2-40B4-BE49-F238E27FC236}">
                <a16:creationId xmlns:a16="http://schemas.microsoft.com/office/drawing/2014/main" id="{65BA59B8-E166-40EF-A08B-73C27149A153}"/>
              </a:ext>
            </a:extLst>
          </p:cNvPr>
          <p:cNvSpPr/>
          <p:nvPr userDrawn="1">
            <p:custDataLst>
              <p:tags r:id="rId3"/>
            </p:custDataLst>
          </p:nvPr>
        </p:nvSpPr>
        <p:spPr bwMode="ltGray">
          <a:xfrm>
            <a:off x="8781416" y="0"/>
            <a:ext cx="341058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0F0"/>
              </a:solidFill>
              <a:effectLst/>
              <a:uLnTx/>
              <a:uFillTx/>
              <a:latin typeface="+mn-lt"/>
              <a:ea typeface="+mn-ea"/>
              <a:cs typeface="+mn-cs"/>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chemeClr val="tx1"/>
                </a:solidFill>
                <a:effectLst/>
                <a:uLnTx/>
                <a:uFillTx/>
                <a:latin typeface="+mn-lt"/>
                <a:ea typeface="+mn-ea"/>
                <a:cs typeface="+mn-cs"/>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chemeClr val="tx1"/>
              </a:solidFill>
              <a:effectLst/>
              <a:uLnTx/>
              <a:uFillTx/>
              <a:latin typeface="+mn-lt"/>
              <a:ea typeface="+mn-ea"/>
              <a:cs typeface="+mn-cs"/>
            </a:endParaRPr>
          </a:p>
        </p:txBody>
      </p:sp>
      <p:sp>
        <p:nvSpPr>
          <p:cNvPr id="20" name="2. Slide Title">
            <a:extLst>
              <a:ext uri="{FF2B5EF4-FFF2-40B4-BE49-F238E27FC236}">
                <a16:creationId xmlns:a16="http://schemas.microsoft.com/office/drawing/2014/main" id="{80B9914A-DB55-4BC1-945B-6BCB69651471}"/>
              </a:ext>
            </a:extLst>
          </p:cNvPr>
          <p:cNvSpPr>
            <a:spLocks noGrp="1"/>
          </p:cNvSpPr>
          <p:nvPr>
            <p:ph type="title"/>
            <p:custDataLst>
              <p:tags r:id="rId5"/>
            </p:custDataLst>
          </p:nvPr>
        </p:nvSpPr>
        <p:spPr>
          <a:xfrm>
            <a:off x="554736" y="519011"/>
            <a:ext cx="7918704" cy="384721"/>
          </a:xfrm>
        </p:spPr>
        <p:txBody>
          <a:bodyPr vert="horz"/>
          <a:lstStyle>
            <a:lvl1pPr rtl="0">
              <a:defRPr>
                <a:solidFill>
                  <a:schemeClr val="bg1"/>
                </a:solidFill>
                <a:latin typeface="+mj-lt"/>
                <a:ea typeface="+mj-ea"/>
                <a:cs typeface="+mj-cs"/>
              </a:defRPr>
            </a:lvl1pPr>
          </a:lstStyle>
          <a:p>
            <a:r>
              <a:rPr lang="en-US"/>
              <a:t>Click to edit Master title style</a:t>
            </a:r>
          </a:p>
        </p:txBody>
      </p:sp>
      <p:sp>
        <p:nvSpPr>
          <p:cNvPr id="21" name="3. Subtitle">
            <a:extLst>
              <a:ext uri="{FF2B5EF4-FFF2-40B4-BE49-F238E27FC236}">
                <a16:creationId xmlns:a16="http://schemas.microsoft.com/office/drawing/2014/main" id="{DFAFB1F1-9351-4B71-8B28-70BD6B35E3B1}"/>
              </a:ext>
            </a:extLst>
          </p:cNvPr>
          <p:cNvSpPr>
            <a:spLocks noGrp="1"/>
          </p:cNvSpPr>
          <p:nvPr>
            <p:ph type="subTitle" idx="1"/>
            <p:custDataLst>
              <p:tags r:id="rId6"/>
            </p:custDataLst>
          </p:nvPr>
        </p:nvSpPr>
        <p:spPr>
          <a:xfrm>
            <a:off x="554736" y="919250"/>
            <a:ext cx="7918704" cy="246221"/>
          </a:xfrm>
          <a:prstGeom prst="rect">
            <a:avLst/>
          </a:prstGeom>
        </p:spPr>
        <p:txBody>
          <a:bodyPr wrap="square">
            <a:spAutoFit/>
          </a:bodyPr>
          <a:lstStyle>
            <a:lvl1pPr marL="0" indent="0" algn="l" rtl="0">
              <a:buNone/>
              <a:defRPr sz="1600" b="0" baseline="0">
                <a:solidFill>
                  <a:schemeClr val="bg2"/>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chemeClr val="bg2"/>
                </a:solidFill>
                <a:effectLst/>
                <a:uLnTx/>
                <a:uFillTx/>
                <a:latin typeface="+mn-lt"/>
                <a:ea typeface="+mn-ea"/>
                <a:cs typeface="+mn-cs"/>
              </a:rPr>
              <a:t>Source: …</a:t>
            </a:r>
          </a:p>
        </p:txBody>
      </p:sp>
      <p:sp>
        <p:nvSpPr>
          <p:cNvPr id="10" name="1. On-page tracker">
            <a:extLst>
              <a:ext uri="{FF2B5EF4-FFF2-40B4-BE49-F238E27FC236}">
                <a16:creationId xmlns:a16="http://schemas.microsoft.com/office/drawing/2014/main" id="{9768EECA-1A03-46B2-B9BB-3C455A3710A4}"/>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solidFill>
                  <a:schemeClr val="bg2"/>
                </a:solidFill>
                <a:latin typeface="+mn-lt"/>
                <a:ea typeface="+mn-ea"/>
                <a:cs typeface="+mn-cs"/>
              </a:defRPr>
            </a:lvl1pPr>
          </a:lstStyle>
          <a:p>
            <a:pPr lvl="0">
              <a:buNone/>
            </a:pPr>
            <a:r>
              <a:rPr lang="en-US"/>
              <a:t>Add tracker</a:t>
            </a:r>
          </a:p>
        </p:txBody>
      </p:sp>
      <p:sp>
        <p:nvSpPr>
          <p:cNvPr id="11" name="TextBox 10">
            <a:extLst>
              <a:ext uri="{FF2B5EF4-FFF2-40B4-BE49-F238E27FC236}">
                <a16:creationId xmlns:a16="http://schemas.microsoft.com/office/drawing/2014/main" id="{4742D798-1DCF-494B-B77B-F21A4EAF4240}"/>
              </a:ext>
            </a:extLst>
          </p:cNvPr>
          <p:cNvSpPr txBox="1"/>
          <p:nvPr userDrawn="1"/>
        </p:nvSpPr>
        <p:spPr>
          <a:xfrm>
            <a:off x="2365812" y="6686070"/>
            <a:ext cx="7460376" cy="123111"/>
          </a:xfrm>
          <a:prstGeom prst="rect">
            <a:avLst/>
          </a:prstGeom>
        </p:spPr>
        <p:txBody>
          <a:bodyPr vert="horz" wrap="none" lIns="0" tIns="0" rIns="0" bIns="0" rtlCol="0" anchor="ctr">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a:r>
              <a:rPr lang="en-US" sz="800" b="1" cap="all">
                <a:solidFill>
                  <a:schemeClr val="bg2"/>
                </a:solidFill>
                <a:latin typeface="+mn-lt"/>
                <a:ea typeface="+mn-ea"/>
                <a:cs typeface="+mn-cs"/>
              </a:rPr>
              <a:t>Document intended to provide insight based on currently available information for consideration and n</a:t>
            </a:r>
            <a:r>
              <a:rPr lang="en-US" sz="800" b="1" cap="all">
                <a:solidFill>
                  <a:schemeClr val="tx1"/>
                </a:solidFill>
                <a:latin typeface="+mn-lt"/>
                <a:ea typeface="+mn-ea"/>
                <a:cs typeface="+mn-cs"/>
              </a:rPr>
              <a:t>ot specific advice</a:t>
            </a:r>
          </a:p>
        </p:txBody>
      </p:sp>
      <p:sp>
        <p:nvSpPr>
          <p:cNvPr id="12" name="TextBox 11">
            <a:extLst>
              <a:ext uri="{FF2B5EF4-FFF2-40B4-BE49-F238E27FC236}">
                <a16:creationId xmlns:a16="http://schemas.microsoft.com/office/drawing/2014/main" id="{2B449D56-3750-486B-A259-91FCECCF711A}"/>
              </a:ext>
            </a:extLst>
          </p:cNvPr>
          <p:cNvSpPr txBox="1"/>
          <p:nvPr userDrawn="1"/>
        </p:nvSpPr>
        <p:spPr>
          <a:xfrm>
            <a:off x="7876619" y="41597"/>
            <a:ext cx="3760645" cy="123111"/>
          </a:xfrm>
          <a:prstGeom prst="rect">
            <a:avLst/>
          </a:prstGeom>
        </p:spPr>
        <p:txBody>
          <a:bodyPr vert="horz" wrap="non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800" b="1">
                <a:solidFill>
                  <a:schemeClr val="bg2"/>
                </a:solidFill>
                <a:latin typeface="+mn-lt"/>
                <a:ea typeface="+mn-ea"/>
                <a:cs typeface="+mn-cs"/>
              </a:rPr>
              <a:t>CONFIDENTIAL FO</a:t>
            </a:r>
            <a:r>
              <a:rPr lang="en-US" sz="800" b="1">
                <a:solidFill>
                  <a:schemeClr val="tx1"/>
                </a:solidFill>
                <a:latin typeface="+mn-lt"/>
                <a:ea typeface="+mn-ea"/>
                <a:cs typeface="+mn-cs"/>
              </a:rPr>
              <a:t>R INTERNAL USE ONLY: Working Draft Subject to Review</a:t>
            </a:r>
          </a:p>
        </p:txBody>
      </p:sp>
      <p:pic>
        <p:nvPicPr>
          <p:cNvPr id="13" name="Picture 12">
            <a:extLst>
              <a:ext uri="{FF2B5EF4-FFF2-40B4-BE49-F238E27FC236}">
                <a16:creationId xmlns:a16="http://schemas.microsoft.com/office/drawing/2014/main" id="{DD645E9D-455B-42CB-A0DD-8E3EC054177C}"/>
              </a:ext>
            </a:extLst>
          </p:cNvPr>
          <p:cNvPicPr>
            <a:picLocks noChangeAspect="1"/>
          </p:cNvPicPr>
          <p:nvPr userDrawn="1"/>
        </p:nvPicPr>
        <p:blipFill>
          <a:blip r:embed="rId12">
            <a:extLst>
              <a:ext uri="{BEBA8EAE-BF5A-486C-A8C5-ECC9F3942E4B}">
                <a14:imgProps xmlns:a14="http://schemas.microsoft.com/office/drawing/2010/main">
                  <a14:imgLayer r:embed="rId13">
                    <a14:imgEffect>
                      <a14:brightnessContrast bright="100000" contrast="100000"/>
                    </a14:imgEffect>
                  </a14:imgLayer>
                </a14:imgProps>
              </a:ext>
            </a:extLst>
          </a:blip>
          <a:stretch>
            <a:fillRect/>
          </a:stretch>
        </p:blipFill>
        <p:spPr>
          <a:xfrm>
            <a:off x="9584040" y="6412684"/>
            <a:ext cx="1670449" cy="329213"/>
          </a:xfrm>
          <a:prstGeom prst="rect">
            <a:avLst/>
          </a:prstGeom>
        </p:spPr>
      </p:pic>
    </p:spTree>
    <p:extLst>
      <p:ext uri="{BB962C8B-B14F-4D97-AF65-F5344CB8AC3E}">
        <p14:creationId xmlns:p14="http://schemas.microsoft.com/office/powerpoint/2010/main" val="4737772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userDrawn="1">
  <p:cSld name="Contrast 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1A1C0D3-6447-79AB-756B-F27FCB3987E4}"/>
              </a:ext>
            </a:extLst>
          </p:cNvPr>
          <p:cNvGraphicFramePr>
            <a:graphicFrameLocks noChangeAspect="1"/>
          </p:cNvGraphicFramePr>
          <p:nvPr userDrawn="1">
            <p:custDataLst>
              <p:tags r:id="rId1"/>
            </p:custDataLst>
            <p:extLst>
              <p:ext uri="{D42A27DB-BD31-4B8C-83A1-F6EECF244321}">
                <p14:modId xmlns:p14="http://schemas.microsoft.com/office/powerpoint/2010/main" val="26214949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395" imgH="396" progId="TCLayout.ActiveDocument.1">
                  <p:embed/>
                </p:oleObj>
              </mc:Choice>
              <mc:Fallback>
                <p:oleObj name="think-cell Slide" r:id="rId7" imgW="395" imgH="396" progId="TCLayout.ActiveDocument.1">
                  <p:embed/>
                  <p:pic>
                    <p:nvPicPr>
                      <p:cNvPr id="2" name="Object 1" hidden="1">
                        <a:extLst>
                          <a:ext uri="{FF2B5EF4-FFF2-40B4-BE49-F238E27FC236}">
                            <a16:creationId xmlns:a16="http://schemas.microsoft.com/office/drawing/2014/main" id="{31A1C0D3-6447-79AB-756B-F27FCB3987E4}"/>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SlideLogoText">
            <a:extLst>
              <a:ext uri="{FF2B5EF4-FFF2-40B4-BE49-F238E27FC236}">
                <a16:creationId xmlns:a16="http://schemas.microsoft.com/office/drawing/2014/main" id="{2F705A80-1DB0-43C3-A71A-9587E6BCC3AD}"/>
              </a:ext>
            </a:extLst>
          </p:cNvPr>
          <p:cNvSpPr txBox="1"/>
          <p:nvPr userDrawn="1">
            <p:custDataLst>
              <p:tags r:id="rId2"/>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mn-cs"/>
              </a:rPr>
              <a:t>McKinsey &amp; Company</a:t>
            </a:r>
          </a:p>
        </p:txBody>
      </p:sp>
      <p:sp>
        <p:nvSpPr>
          <p:cNvPr id="5" name="Slide Number">
            <a:extLst>
              <a:ext uri="{FF2B5EF4-FFF2-40B4-BE49-F238E27FC236}">
                <a16:creationId xmlns:a16="http://schemas.microsoft.com/office/drawing/2014/main" id="{4833D5AF-2A75-4978-AA54-00BA594BBA72}"/>
              </a:ext>
            </a:extLst>
          </p:cNvPr>
          <p:cNvSpPr>
            <a:spLocks noChangeArrowheads="1"/>
          </p:cNvSpPr>
          <p:nvPr userDrawn="1">
            <p:custDataLst>
              <p:tags r:id="rId3"/>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mn-cs"/>
              </a:rPr>
              <a:pPr algn="r" defTabSz="610744" fontAlgn="auto">
                <a:spcBef>
                  <a:spcPts val="0"/>
                </a:spcBef>
                <a:spcAft>
                  <a:spcPts val="0"/>
                </a:spcAft>
                <a:defRPr/>
              </a:pPr>
              <a:t>‹#›</a:t>
            </a:fld>
            <a:endParaRPr lang="en-US" sz="900">
              <a:solidFill>
                <a:schemeClr val="tx1"/>
              </a:solidFill>
              <a:latin typeface="+mn-lt"/>
              <a:ea typeface="+mn-ea"/>
              <a:cs typeface="+mn-cs"/>
            </a:endParaRPr>
          </a:p>
        </p:txBody>
      </p:sp>
      <p:sp>
        <p:nvSpPr>
          <p:cNvPr id="6" name="5. Source" hidden="1">
            <a:extLst>
              <a:ext uri="{FF2B5EF4-FFF2-40B4-BE49-F238E27FC236}">
                <a16:creationId xmlns:a16="http://schemas.microsoft.com/office/drawing/2014/main" id="{48684DB6-320C-4E95-A29C-791B412C8164}"/>
              </a:ext>
            </a:extLst>
          </p:cNvPr>
          <p:cNvSpPr txBox="1"/>
          <p:nvPr userDrawn="1">
            <p:custDataLst>
              <p:tags r:id="rId4"/>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latin typeface="+mn-lt"/>
                <a:ea typeface="+mn-ea"/>
                <a:cs typeface="+mn-cs"/>
              </a:rPr>
              <a:t>Source: …</a:t>
            </a:r>
          </a:p>
        </p:txBody>
      </p:sp>
      <p:sp>
        <p:nvSpPr>
          <p:cNvPr id="7" name="1. On-page tracker">
            <a:extLst>
              <a:ext uri="{FF2B5EF4-FFF2-40B4-BE49-F238E27FC236}">
                <a16:creationId xmlns:a16="http://schemas.microsoft.com/office/drawing/2014/main" id="{AD9436C5-E5F5-42BD-9013-D04449180E92}"/>
              </a:ext>
            </a:extLst>
          </p:cNvPr>
          <p:cNvSpPr>
            <a:spLocks noGrp="1"/>
          </p:cNvSpPr>
          <p:nvPr>
            <p:ph type="body" sz="quarter" idx="17" hasCustomPrompt="1"/>
            <p:custDataLst>
              <p:tags r:id="rId5"/>
            </p:custDataLst>
          </p:nvPr>
        </p:nvSpPr>
        <p:spPr>
          <a:xfrm>
            <a:off x="7159752" y="78768"/>
            <a:ext cx="4480560" cy="123111"/>
          </a:xfrm>
        </p:spPr>
        <p:txBody>
          <a:bodyPr anchor="ctr" anchorCtr="0">
            <a:spAutoFit/>
          </a:bodyPr>
          <a:lstStyle>
            <a:lvl1pPr algn="r">
              <a:defRPr sz="800">
                <a:solidFill>
                  <a:schemeClr val="tx1"/>
                </a:solidFill>
                <a:latin typeface="+mn-lt"/>
                <a:ea typeface="+mn-ea"/>
                <a:cs typeface="+mn-cs"/>
              </a:defRPr>
            </a:lvl1pPr>
          </a:lstStyle>
          <a:p>
            <a:pPr lvl="0"/>
            <a:r>
              <a:rPr lang="en-US"/>
              <a:t>Chapter › Topic</a:t>
            </a:r>
          </a:p>
        </p:txBody>
      </p:sp>
    </p:spTree>
    <p:extLst>
      <p:ext uri="{BB962C8B-B14F-4D97-AF65-F5344CB8AC3E}">
        <p14:creationId xmlns:p14="http://schemas.microsoft.com/office/powerpoint/2010/main" val="41734664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1 column - white">
    <p:spTree>
      <p:nvGrpSpPr>
        <p:cNvPr id="1" name=""/>
        <p:cNvGrpSpPr/>
        <p:nvPr/>
      </p:nvGrpSpPr>
      <p:grpSpPr>
        <a:xfrm>
          <a:off x="0" y="0"/>
          <a:ext cx="0" cy="0"/>
          <a:chOff x="0" y="0"/>
          <a:chExt cx="0" cy="0"/>
        </a:xfrm>
      </p:grpSpPr>
      <p:sp>
        <p:nvSpPr>
          <p:cNvPr id="7" name="Content Placeholder 6"/>
          <p:cNvSpPr>
            <a:spLocks noGrp="1"/>
          </p:cNvSpPr>
          <p:nvPr>
            <p:ph sz="quarter" idx="10"/>
          </p:nvPr>
        </p:nvSpPr>
        <p:spPr>
          <a:xfrm>
            <a:off x="477615" y="1046532"/>
            <a:ext cx="11236267" cy="537070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90EBDC47-9A32-FA0B-49AB-05245CE0D2BA}"/>
              </a:ext>
            </a:extLst>
          </p:cNvPr>
          <p:cNvSpPr>
            <a:spLocks noGrp="1"/>
          </p:cNvSpPr>
          <p:nvPr>
            <p:ph type="title"/>
          </p:nvPr>
        </p:nvSpPr>
        <p:spPr/>
        <p:txBody>
          <a:bodyPr/>
          <a:lstStyle/>
          <a:p>
            <a:r>
              <a:rPr lang="en-US"/>
              <a:t>Click to edit Master title style</a:t>
            </a:r>
          </a:p>
        </p:txBody>
      </p:sp>
      <p:sp>
        <p:nvSpPr>
          <p:cNvPr id="4" name="Slide Number Placeholder 3">
            <a:extLst>
              <a:ext uri="{FF2B5EF4-FFF2-40B4-BE49-F238E27FC236}">
                <a16:creationId xmlns:a16="http://schemas.microsoft.com/office/drawing/2014/main" id="{B3D2A472-31EA-1BB8-E230-5318B9313B83}"/>
              </a:ext>
            </a:extLst>
          </p:cNvPr>
          <p:cNvSpPr>
            <a:spLocks noGrp="1"/>
          </p:cNvSpPr>
          <p:nvPr>
            <p:ph type="sldNum" sz="quarter" idx="4"/>
          </p:nvPr>
        </p:nvSpPr>
        <p:spPr>
          <a:xfrm>
            <a:off x="9370484" y="6528324"/>
            <a:ext cx="2743200" cy="365125"/>
          </a:xfrm>
          <a:prstGeom prst="rect">
            <a:avLst/>
          </a:prstGeom>
        </p:spPr>
        <p:txBody>
          <a:bodyPr vert="horz" lIns="91440" tIns="45720" rIns="91440" bIns="45720" rtlCol="0" anchor="ctr"/>
          <a:lstStyle>
            <a:lvl1pPr algn="r">
              <a:defRPr sz="1200">
                <a:solidFill>
                  <a:schemeClr val="bg1"/>
                </a:solidFill>
              </a:defRPr>
            </a:lvl1pPr>
          </a:lstStyle>
          <a:p>
            <a:fld id="{CE383DC0-6C31-4579-85D1-55D7CEC0F993}" type="slidenum">
              <a:rPr lang="en-US" smtClean="0"/>
              <a:t>‹#›</a:t>
            </a:fld>
            <a:endParaRPr lang="en-US"/>
          </a:p>
        </p:txBody>
      </p:sp>
    </p:spTree>
    <p:extLst>
      <p:ext uri="{BB962C8B-B14F-4D97-AF65-F5344CB8AC3E}">
        <p14:creationId xmlns:p14="http://schemas.microsoft.com/office/powerpoint/2010/main" val="462411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CD01A5A-D383-4F62-8841-DD0172530759}"/>
              </a:ext>
            </a:extLst>
          </p:cNvPr>
          <p:cNvGraphicFramePr>
            <a:graphicFrameLocks noChangeAspect="1"/>
          </p:cNvGraphicFramePr>
          <p:nvPr userDrawn="1">
            <p:custDataLst>
              <p:tags r:id="rId1"/>
            </p:custDataLst>
            <p:extLst>
              <p:ext uri="{D42A27DB-BD31-4B8C-83A1-F6EECF244321}">
                <p14:modId xmlns:p14="http://schemas.microsoft.com/office/powerpoint/2010/main" val="31372114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73" imgH="476" progId="TCLayout.ActiveDocument.1">
                  <p:embed/>
                </p:oleObj>
              </mc:Choice>
              <mc:Fallback>
                <p:oleObj name="think-cell Slide" r:id="rId9" imgW="473" imgH="476" progId="TCLayout.ActiveDocument.1">
                  <p:embed/>
                  <p:pic>
                    <p:nvPicPr>
                      <p:cNvPr id="3" name="Object 2" hidden="1">
                        <a:extLst>
                          <a:ext uri="{FF2B5EF4-FFF2-40B4-BE49-F238E27FC236}">
                            <a16:creationId xmlns:a16="http://schemas.microsoft.com/office/drawing/2014/main" id="{2CD01A5A-D383-4F62-8841-DD0172530759}"/>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AC2F000-47EB-4070-866B-EF082C9E102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505712" y="3592841"/>
            <a:ext cx="9180576" cy="486608"/>
          </a:xfrm>
          <a:prstGeom prst="rect">
            <a:avLst/>
          </a:prstGeom>
        </p:spPr>
        <p:txBody>
          <a:bodyPr>
            <a:spAutoFit/>
          </a:bodyPr>
          <a:lstStyle>
            <a:lvl1pPr>
              <a:lnSpc>
                <a:spcPct val="93000"/>
              </a:lnSpc>
              <a:defRPr sz="3400"/>
            </a:lvl1pPr>
          </a:lstStyle>
          <a:p>
            <a:r>
              <a:rPr lang="en-US"/>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505712" y="4284630"/>
            <a:ext cx="9180576" cy="276999"/>
          </a:xfrm>
        </p:spPr>
        <p:txBody>
          <a:bodyPr wrap="square">
            <a:no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9" name="Slide Number">
            <a:extLst>
              <a:ext uri="{FF2B5EF4-FFF2-40B4-BE49-F238E27FC236}">
                <a16:creationId xmlns:a16="http://schemas.microsoft.com/office/drawing/2014/main" id="{FAEB6FCE-50CC-4F2B-A5B3-CB508EDFCD46}"/>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97195F4E-ECA7-41A9-AFF3-0C4DAD103DA6}"/>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469A753E-961A-4AC3-B6E0-4407B9A4AF36}"/>
              </a:ext>
            </a:extLst>
          </p:cNvPr>
          <p:cNvSpPr>
            <a:spLocks noGrp="1"/>
          </p:cNvSpPr>
          <p:nvPr>
            <p:ph type="body" sz="quarter" idx="17" hasCustomPrompt="1"/>
            <p:custDataLst>
              <p:tags r:id="rId7"/>
            </p:custDataLst>
          </p:nvPr>
        </p:nvSpPr>
        <p:spPr>
          <a:xfrm>
            <a:off x="7159752"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2411697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extLst>
              <p:ext uri="{D42A27DB-BD31-4B8C-83A1-F6EECF244321}">
                <p14:modId xmlns:p14="http://schemas.microsoft.com/office/powerpoint/2010/main" val="37077992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DA8D6A48-EE20-4EB4-A234-9F3B16C02872}"/>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6FAC554-F995-4246-BE36-413D2200D983}"/>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6" name="SlideLogoText">
            <a:extLst>
              <a:ext uri="{FF2B5EF4-FFF2-40B4-BE49-F238E27FC236}">
                <a16:creationId xmlns:a16="http://schemas.microsoft.com/office/drawing/2014/main" id="{7D03BAA3-96F1-4B7C-895E-B9B8CFDDA50B}"/>
              </a:ext>
            </a:extLst>
          </p:cNvPr>
          <p:cNvSpPr txBox="1"/>
          <p:nvPr userDrawn="1">
            <p:custDataLst>
              <p:tags r:id="rId4"/>
            </p:custDataLst>
          </p:nvPr>
        </p:nvSpPr>
        <p:spPr>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6"/>
            </p:custDataLst>
          </p:nvPr>
        </p:nvSpPr>
        <p:spPr>
          <a:xfrm>
            <a:off x="554736" y="2744369"/>
            <a:ext cx="2514600" cy="769441"/>
          </a:xfrm>
        </p:spPr>
        <p:txBody>
          <a:bodyPr anchor="b">
            <a:noAutofit/>
          </a:bodyPr>
          <a:lstStyle>
            <a:lvl1pPr>
              <a:defRPr>
                <a:solidFill>
                  <a:schemeClr val="tx1"/>
                </a:solidFill>
              </a:defRPr>
            </a:lvl1pPr>
          </a:lstStyle>
          <a:p>
            <a:r>
              <a:rPr lang="en-US"/>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7"/>
            </p:custDataLst>
          </p:nvPr>
        </p:nvSpPr>
        <p:spPr>
          <a:xfrm>
            <a:off x="554736" y="3659644"/>
            <a:ext cx="2514600" cy="492443"/>
          </a:xfrm>
        </p:spPr>
        <p:txBody>
          <a:bodyPr wrap="square">
            <a:spAutoFit/>
          </a:bodyPr>
          <a:lstStyle>
            <a:lvl1pPr marL="0" indent="0" algn="l">
              <a:buNone/>
              <a:defRPr sz="16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25B2DE14-9B3F-4199-B082-9FEB12CE57EA}"/>
              </a:ext>
            </a:extLst>
          </p:cNvPr>
          <p:cNvSpPr txBox="1"/>
          <p:nvPr userDrawn="1">
            <p:custDataLst>
              <p:tags r:id="rId8"/>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5" name="1. On-page tracker">
            <a:extLst>
              <a:ext uri="{FF2B5EF4-FFF2-40B4-BE49-F238E27FC236}">
                <a16:creationId xmlns:a16="http://schemas.microsoft.com/office/drawing/2014/main" id="{2C7757ED-5357-4B01-BB59-15D4406B0FDF}"/>
              </a:ext>
            </a:extLst>
          </p:cNvPr>
          <p:cNvSpPr>
            <a:spLocks noGrp="1"/>
          </p:cNvSpPr>
          <p:nvPr>
            <p:ph type="body" sz="quarter" idx="17" hasCustomPrompt="1"/>
            <p:custDataLst>
              <p:tags r:id="rId9"/>
            </p:custDataLst>
          </p:nvPr>
        </p:nvSpPr>
        <p:spPr>
          <a:xfrm>
            <a:off x="7159752"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4189478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extLst>
              <p:ext uri="{D42A27DB-BD31-4B8C-83A1-F6EECF244321}">
                <p14:modId xmlns:p14="http://schemas.microsoft.com/office/powerpoint/2010/main" val="2315518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2D2E0F6-5BB5-47A0-8E4A-CD4E6673B19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6" name="SlideLogoText">
            <a:extLst>
              <a:ext uri="{FF2B5EF4-FFF2-40B4-BE49-F238E27FC236}">
                <a16:creationId xmlns:a16="http://schemas.microsoft.com/office/drawing/2014/main" id="{2D4C39DE-34D3-430B-A68C-3662DBF9F427}"/>
              </a:ext>
            </a:extLst>
          </p:cNvPr>
          <p:cNvSpPr txBox="1"/>
          <p:nvPr userDrawn="1">
            <p:custDataLst>
              <p:tags r:id="rId4"/>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6"/>
            </p:custDataLst>
          </p:nvPr>
        </p:nvSpPr>
        <p:spPr>
          <a:xfrm>
            <a:off x="554736" y="2744369"/>
            <a:ext cx="3465576" cy="769441"/>
          </a:xfrm>
          <a:prstGeom prst="rect">
            <a:avLst/>
          </a:prstGeom>
        </p:spPr>
        <p:txBody>
          <a:bodyPr wrap="square" anchor="b">
            <a:noAutofit/>
          </a:bodyPr>
          <a:lstStyle>
            <a:lvl1pPr algn="l">
              <a:defRPr>
                <a:solidFill>
                  <a:schemeClr val="tx1"/>
                </a:solidFill>
              </a:defRPr>
            </a:lvl1pPr>
          </a:lstStyle>
          <a:p>
            <a:r>
              <a:rPr lang="en-US"/>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7"/>
            </p:custDataLst>
          </p:nvPr>
        </p:nvSpPr>
        <p:spPr>
          <a:xfrm>
            <a:off x="554735" y="3659644"/>
            <a:ext cx="3465575" cy="246221"/>
          </a:xfrm>
        </p:spPr>
        <p:txBody>
          <a:bodyPr wrap="square">
            <a:spAutoFit/>
          </a:bodyPr>
          <a:lstStyle>
            <a:lvl1pPr marL="0" indent="0" algn="l">
              <a:buNone/>
              <a:defRPr sz="16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DA204BE1-D5C8-4D03-9090-21D41FEC78E0}"/>
              </a:ext>
            </a:extLst>
          </p:cNvPr>
          <p:cNvSpPr txBox="1"/>
          <p:nvPr userDrawn="1">
            <p:custDataLst>
              <p:tags r:id="rId8"/>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5" name="1. On-page tracker">
            <a:extLst>
              <a:ext uri="{FF2B5EF4-FFF2-40B4-BE49-F238E27FC236}">
                <a16:creationId xmlns:a16="http://schemas.microsoft.com/office/drawing/2014/main" id="{1ADFA379-EDDB-4C62-A3BB-AC227312C688}"/>
              </a:ext>
            </a:extLst>
          </p:cNvPr>
          <p:cNvSpPr>
            <a:spLocks noGrp="1"/>
          </p:cNvSpPr>
          <p:nvPr>
            <p:ph type="body" sz="quarter" idx="17" hasCustomPrompt="1"/>
            <p:custDataLst>
              <p:tags r:id="rId9"/>
            </p:custDataLst>
          </p:nvPr>
        </p:nvSpPr>
        <p:spPr>
          <a:xfrm>
            <a:off x="7159752"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1108990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31497842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5C86E70-6ADC-4EA2-90F2-373AC4FDE5D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7" name="SlideLogoText">
            <a:extLst>
              <a:ext uri="{FF2B5EF4-FFF2-40B4-BE49-F238E27FC236}">
                <a16:creationId xmlns:a16="http://schemas.microsoft.com/office/drawing/2014/main" id="{609F85FD-B74A-4A4E-BFA9-7668DD6BCB90}"/>
              </a:ext>
            </a:extLst>
          </p:cNvPr>
          <p:cNvSpPr txBox="1"/>
          <p:nvPr userDrawn="1">
            <p:custDataLst>
              <p:tags r:id="rId4"/>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20" name="1. On-page tracker">
            <a:extLst>
              <a:ext uri="{FF2B5EF4-FFF2-40B4-BE49-F238E27FC236}">
                <a16:creationId xmlns:a16="http://schemas.microsoft.com/office/drawing/2014/main" id="{0E1A178A-6BDC-4A0A-9F92-72F6EB95AD81}"/>
              </a:ext>
            </a:extLst>
          </p:cNvPr>
          <p:cNvSpPr>
            <a:spLocks noGrp="1"/>
          </p:cNvSpPr>
          <p:nvPr>
            <p:ph type="body" sz="quarter" idx="17" hasCustomPrompt="1"/>
            <p:custDataLst>
              <p:tags r:id="rId7"/>
            </p:custDataLst>
          </p:nvPr>
        </p:nvSpPr>
        <p:spPr>
          <a:xfrm>
            <a:off x="7159752" y="78768"/>
            <a:ext cx="4480560" cy="123111"/>
          </a:xfrm>
        </p:spPr>
        <p:txBody>
          <a:bodyPr anchor="ctr" anchorCtr="0">
            <a:spAutoFit/>
          </a:bodyPr>
          <a:lstStyle>
            <a:lvl1pPr algn="r">
              <a:defRPr sz="800">
                <a:latin typeface="+mn-lt"/>
              </a:defRPr>
            </a:lvl1pPr>
          </a:lstStyle>
          <a:p>
            <a:pPr lvl="0"/>
            <a:r>
              <a:rPr lang="en-US"/>
              <a:t>Chapter › Topic</a:t>
            </a:r>
          </a:p>
        </p:txBody>
      </p:sp>
      <p:sp>
        <p:nvSpPr>
          <p:cNvPr id="24" name="2. Slide Title">
            <a:extLst>
              <a:ext uri="{FF2B5EF4-FFF2-40B4-BE49-F238E27FC236}">
                <a16:creationId xmlns:a16="http://schemas.microsoft.com/office/drawing/2014/main" id="{06A9E224-CFBD-42B8-A4C0-EFE2C017E523}"/>
              </a:ext>
            </a:extLst>
          </p:cNvPr>
          <p:cNvSpPr>
            <a:spLocks noGrp="1"/>
          </p:cNvSpPr>
          <p:nvPr>
            <p:ph type="title"/>
            <p:custDataLst>
              <p:tags r:id="rId8"/>
            </p:custDataLst>
          </p:nvPr>
        </p:nvSpPr>
        <p:spPr>
          <a:xfrm>
            <a:off x="554736" y="182372"/>
            <a:ext cx="5065776" cy="731520"/>
          </a:xfrm>
        </p:spPr>
        <p:txBody>
          <a:bodyPr/>
          <a:lstStyle/>
          <a:p>
            <a:r>
              <a:rPr lang="en-US"/>
              <a:t>Click to edit Master title style</a:t>
            </a:r>
          </a:p>
        </p:txBody>
      </p:sp>
      <p:sp>
        <p:nvSpPr>
          <p:cNvPr id="25" name="3. Subtitle">
            <a:extLst>
              <a:ext uri="{FF2B5EF4-FFF2-40B4-BE49-F238E27FC236}">
                <a16:creationId xmlns:a16="http://schemas.microsoft.com/office/drawing/2014/main" id="{F7FC2EC4-28A5-4B24-B46C-79BCB0964344}"/>
              </a:ext>
            </a:extLst>
          </p:cNvPr>
          <p:cNvSpPr>
            <a:spLocks noGrp="1"/>
          </p:cNvSpPr>
          <p:nvPr>
            <p:ph type="subTitle" idx="1"/>
            <p:custDataLst>
              <p:tags r:id="rId9"/>
            </p:custDataLst>
          </p:nvPr>
        </p:nvSpPr>
        <p:spPr>
          <a:xfrm>
            <a:off x="554736" y="903861"/>
            <a:ext cx="5065776" cy="276999"/>
          </a:xfrm>
        </p:spPr>
        <p:txBody>
          <a:bodyPr anchor="ctr" anchorCtr="0"/>
          <a:lstStyle/>
          <a:p>
            <a:r>
              <a:rPr lang="en-US" sz="1600"/>
              <a:t>Click to edit Master subtitle style</a:t>
            </a:r>
          </a:p>
        </p:txBody>
      </p:sp>
    </p:spTree>
    <p:extLst>
      <p:ext uri="{BB962C8B-B14F-4D97-AF65-F5344CB8AC3E}">
        <p14:creationId xmlns:p14="http://schemas.microsoft.com/office/powerpoint/2010/main" val="259866427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tags" Target="../tags/tag4.xml"/><Relationship Id="rId26" Type="http://schemas.openxmlformats.org/officeDocument/2006/relationships/tags" Target="../tags/tag12.xml"/><Relationship Id="rId21" Type="http://schemas.openxmlformats.org/officeDocument/2006/relationships/tags" Target="../tags/tag7.xml"/><Relationship Id="rId34" Type="http://schemas.openxmlformats.org/officeDocument/2006/relationships/tags" Target="../tags/tag2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3.xml"/><Relationship Id="rId25" Type="http://schemas.openxmlformats.org/officeDocument/2006/relationships/tags" Target="../tags/tag11.xml"/><Relationship Id="rId33" Type="http://schemas.openxmlformats.org/officeDocument/2006/relationships/tags" Target="../tags/tag19.xml"/><Relationship Id="rId38"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tags" Target="../tags/tag6.xml"/><Relationship Id="rId29" Type="http://schemas.openxmlformats.org/officeDocument/2006/relationships/tags" Target="../tags/tag1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10.xml"/><Relationship Id="rId32" Type="http://schemas.openxmlformats.org/officeDocument/2006/relationships/tags" Target="../tags/tag18.xml"/><Relationship Id="rId37"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theme" Target="../theme/theme1.xml"/><Relationship Id="rId23" Type="http://schemas.openxmlformats.org/officeDocument/2006/relationships/tags" Target="../tags/tag9.xml"/><Relationship Id="rId28" Type="http://schemas.openxmlformats.org/officeDocument/2006/relationships/tags" Target="../tags/tag14.xml"/><Relationship Id="rId36" Type="http://schemas.openxmlformats.org/officeDocument/2006/relationships/tags" Target="../tags/tag22.xml"/><Relationship Id="rId10" Type="http://schemas.openxmlformats.org/officeDocument/2006/relationships/slideLayout" Target="../slideLayouts/slideLayout10.xml"/><Relationship Id="rId19" Type="http://schemas.openxmlformats.org/officeDocument/2006/relationships/tags" Target="../tags/tag5.xml"/><Relationship Id="rId31" Type="http://schemas.openxmlformats.org/officeDocument/2006/relationships/tags" Target="../tags/tag17.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8.xml"/><Relationship Id="rId27" Type="http://schemas.openxmlformats.org/officeDocument/2006/relationships/tags" Target="../tags/tag13.xml"/><Relationship Id="rId30" Type="http://schemas.openxmlformats.org/officeDocument/2006/relationships/tags" Target="../tags/tag16.xml"/><Relationship Id="rId35" Type="http://schemas.openxmlformats.org/officeDocument/2006/relationships/tags" Target="../tags/tag21.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7.xml"/><Relationship Id="rId18" Type="http://schemas.openxmlformats.org/officeDocument/2006/relationships/theme" Target="../theme/theme2.xml"/><Relationship Id="rId26" Type="http://schemas.openxmlformats.org/officeDocument/2006/relationships/tags" Target="../tags/tag123.xml"/><Relationship Id="rId39" Type="http://schemas.openxmlformats.org/officeDocument/2006/relationships/tags" Target="../tags/tag136.xml"/><Relationship Id="rId21" Type="http://schemas.openxmlformats.org/officeDocument/2006/relationships/tags" Target="../tags/tag118.xml"/><Relationship Id="rId34" Type="http://schemas.openxmlformats.org/officeDocument/2006/relationships/tags" Target="../tags/tag131.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tags" Target="../tags/tag117.xml"/><Relationship Id="rId29" Type="http://schemas.openxmlformats.org/officeDocument/2006/relationships/tags" Target="../tags/tag126.xml"/><Relationship Id="rId41" Type="http://schemas.openxmlformats.org/officeDocument/2006/relationships/image" Target="../media/image4.emf"/><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tags" Target="../tags/tag121.xml"/><Relationship Id="rId32" Type="http://schemas.openxmlformats.org/officeDocument/2006/relationships/tags" Target="../tags/tag129.xml"/><Relationship Id="rId37" Type="http://schemas.openxmlformats.org/officeDocument/2006/relationships/tags" Target="../tags/tag134.xml"/><Relationship Id="rId40" Type="http://schemas.openxmlformats.org/officeDocument/2006/relationships/oleObject" Target="../embeddings/oleObject12.bin"/><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tags" Target="../tags/tag120.xml"/><Relationship Id="rId28" Type="http://schemas.openxmlformats.org/officeDocument/2006/relationships/tags" Target="../tags/tag125.xml"/><Relationship Id="rId36" Type="http://schemas.openxmlformats.org/officeDocument/2006/relationships/tags" Target="../tags/tag133.xml"/><Relationship Id="rId10" Type="http://schemas.openxmlformats.org/officeDocument/2006/relationships/slideLayout" Target="../slideLayouts/slideLayout24.xml"/><Relationship Id="rId19" Type="http://schemas.openxmlformats.org/officeDocument/2006/relationships/tags" Target="../tags/tag116.xml"/><Relationship Id="rId31" Type="http://schemas.openxmlformats.org/officeDocument/2006/relationships/tags" Target="../tags/tag128.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tags" Target="../tags/tag119.xml"/><Relationship Id="rId27" Type="http://schemas.openxmlformats.org/officeDocument/2006/relationships/tags" Target="../tags/tag124.xml"/><Relationship Id="rId30" Type="http://schemas.openxmlformats.org/officeDocument/2006/relationships/tags" Target="../tags/tag127.xml"/><Relationship Id="rId35" Type="http://schemas.openxmlformats.org/officeDocument/2006/relationships/tags" Target="../tags/tag132.xml"/><Relationship Id="rId8" Type="http://schemas.openxmlformats.org/officeDocument/2006/relationships/slideLayout" Target="../slideLayouts/slideLayout22.xml"/><Relationship Id="rId3" Type="http://schemas.openxmlformats.org/officeDocument/2006/relationships/slideLayout" Target="../slideLayouts/slideLayout17.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tags" Target="../tags/tag122.xml"/><Relationship Id="rId33" Type="http://schemas.openxmlformats.org/officeDocument/2006/relationships/tags" Target="../tags/tag130.xml"/><Relationship Id="rId38" Type="http://schemas.openxmlformats.org/officeDocument/2006/relationships/tags" Target="../tags/tag135.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tags" Target="../tags/tag260.xml"/><Relationship Id="rId39" Type="http://schemas.openxmlformats.org/officeDocument/2006/relationships/tags" Target="../tags/tag273.xml"/><Relationship Id="rId21" Type="http://schemas.openxmlformats.org/officeDocument/2006/relationships/slideLayout" Target="../slideLayouts/slideLayout52.xml"/><Relationship Id="rId34" Type="http://schemas.openxmlformats.org/officeDocument/2006/relationships/tags" Target="../tags/tag268.xml"/><Relationship Id="rId42" Type="http://schemas.openxmlformats.org/officeDocument/2006/relationships/tags" Target="../tags/tag276.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9" Type="http://schemas.openxmlformats.org/officeDocument/2006/relationships/tags" Target="../tags/tag26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tags" Target="../tags/tag258.xml"/><Relationship Id="rId32" Type="http://schemas.openxmlformats.org/officeDocument/2006/relationships/tags" Target="../tags/tag266.xml"/><Relationship Id="rId37" Type="http://schemas.openxmlformats.org/officeDocument/2006/relationships/tags" Target="../tags/tag271.xml"/><Relationship Id="rId40" Type="http://schemas.openxmlformats.org/officeDocument/2006/relationships/tags" Target="../tags/tag274.xml"/><Relationship Id="rId45" Type="http://schemas.openxmlformats.org/officeDocument/2006/relationships/image" Target="../media/image10.png"/><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tags" Target="../tags/tag257.xml"/><Relationship Id="rId28" Type="http://schemas.openxmlformats.org/officeDocument/2006/relationships/tags" Target="../tags/tag262.xml"/><Relationship Id="rId36" Type="http://schemas.openxmlformats.org/officeDocument/2006/relationships/tags" Target="../tags/tag270.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tags" Target="../tags/tag265.xml"/><Relationship Id="rId44" Type="http://schemas.openxmlformats.org/officeDocument/2006/relationships/image" Target="../media/image1.emf"/><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theme" Target="../theme/theme3.xml"/><Relationship Id="rId27" Type="http://schemas.openxmlformats.org/officeDocument/2006/relationships/tags" Target="../tags/tag261.xml"/><Relationship Id="rId30" Type="http://schemas.openxmlformats.org/officeDocument/2006/relationships/tags" Target="../tags/tag264.xml"/><Relationship Id="rId35" Type="http://schemas.openxmlformats.org/officeDocument/2006/relationships/tags" Target="../tags/tag269.xml"/><Relationship Id="rId43" Type="http://schemas.openxmlformats.org/officeDocument/2006/relationships/oleObject" Target="../embeddings/oleObject26.bin"/><Relationship Id="rId8" Type="http://schemas.openxmlformats.org/officeDocument/2006/relationships/slideLayout" Target="../slideLayouts/slideLayout39.xml"/><Relationship Id="rId3" Type="http://schemas.openxmlformats.org/officeDocument/2006/relationships/slideLayout" Target="../slideLayouts/slideLayout34.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tags" Target="../tags/tag259.xml"/><Relationship Id="rId33" Type="http://schemas.openxmlformats.org/officeDocument/2006/relationships/tags" Target="../tags/tag267.xml"/><Relationship Id="rId38" Type="http://schemas.openxmlformats.org/officeDocument/2006/relationships/tags" Target="../tags/tag272.xml"/><Relationship Id="rId20" Type="http://schemas.openxmlformats.org/officeDocument/2006/relationships/slideLayout" Target="../slideLayouts/slideLayout51.xml"/><Relationship Id="rId41" Type="http://schemas.openxmlformats.org/officeDocument/2006/relationships/tags" Target="../tags/tag27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16"/>
            </p:custDataLst>
            <p:extLst>
              <p:ext uri="{D42A27DB-BD31-4B8C-83A1-F6EECF244321}">
                <p14:modId xmlns:p14="http://schemas.microsoft.com/office/powerpoint/2010/main" val="16580310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7" imgW="413" imgH="416" progId="TCLayout.ActiveDocument.1">
                  <p:embed/>
                </p:oleObj>
              </mc:Choice>
              <mc:Fallback>
                <p:oleObj name="think-cell Slide" r:id="rId37" imgW="413" imgH="416" progId="TCLayout.ActiveDocument.1">
                  <p:embed/>
                  <p:pic>
                    <p:nvPicPr>
                      <p:cNvPr id="3" name="Object 2" hidden="1">
                        <a:extLst>
                          <a:ext uri="{FF2B5EF4-FFF2-40B4-BE49-F238E27FC236}">
                            <a16:creationId xmlns:a16="http://schemas.microsoft.com/office/drawing/2014/main" id="{4BC40847-AF8B-4097-9A07-2349A751A051}"/>
                          </a:ext>
                        </a:extLst>
                      </p:cNvPr>
                      <p:cNvPicPr/>
                      <p:nvPr/>
                    </p:nvPicPr>
                    <p:blipFill>
                      <a:blip r:embed="rId3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194173E-7BB3-47F4-8EAD-18BFC563F97A}"/>
              </a:ext>
            </a:extLst>
          </p:cNvPr>
          <p:cNvSpPr/>
          <p:nvPr userDrawn="1">
            <p:custDataLst>
              <p:tags r:id="rId17"/>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103" name="SlideLogoText">
            <a:extLst>
              <a:ext uri="{FF2B5EF4-FFF2-40B4-BE49-F238E27FC236}">
                <a16:creationId xmlns:a16="http://schemas.microsoft.com/office/drawing/2014/main" id="{69FC0062-74AE-4BDA-ACE7-D069B448DDBC}"/>
              </a:ext>
            </a:extLst>
          </p:cNvPr>
          <p:cNvSpPr txBox="1"/>
          <p:nvPr userDrawn="1">
            <p:custDataLst>
              <p:tags r:id="rId18"/>
            </p:custDataLst>
          </p:nvPr>
        </p:nvSpPr>
        <p:spPr>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19"/>
            </p:custDataLst>
          </p:nvPr>
        </p:nvSpPr>
        <p:spPr>
          <a:xfrm>
            <a:off x="553972" y="6279028"/>
            <a:ext cx="7278624" cy="123111"/>
          </a:xfrm>
          <a:prstGeom prst="rect">
            <a:avLst/>
          </a:prstGeom>
          <a:noFill/>
        </p:spPr>
        <p:txBody>
          <a:bodyPr wrap="square" lIns="0" tIns="0" rIns="0" b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a:latin typeface="+mn-lt"/>
                <a:ea typeface="+mn-ea"/>
                <a:cs typeface="Arial" panose="020B0604020202020204" pitchFamily="34" charset="0"/>
              </a:rPr>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0"/>
            </p:custDataLst>
          </p:nvPr>
        </p:nvSpPr>
        <p:spPr>
          <a:xfrm>
            <a:off x="554736" y="172212"/>
            <a:ext cx="11082528" cy="731520"/>
          </a:xfrm>
          <a:prstGeom prst="rect">
            <a:avLst/>
          </a:prstGeom>
        </p:spPr>
        <p:txBody>
          <a:bodyPr vert="horz" wrap="square" lIns="0" tIns="0" rIns="0" bIns="0" rtlCol="0" anchor="b" anchorCtr="0">
            <a:noAutofit/>
          </a:bodyPr>
          <a:lstStyle/>
          <a:p>
            <a:r>
              <a:rPr lang="en-US"/>
              <a:t>Click to edit Master title style</a:t>
            </a:r>
          </a:p>
        </p:txBody>
      </p:sp>
      <p:sp>
        <p:nvSpPr>
          <p:cNvPr id="58" name="Text Placeholder 2">
            <a:extLst>
              <a:ext uri="{FF2B5EF4-FFF2-40B4-BE49-F238E27FC236}">
                <a16:creationId xmlns:a16="http://schemas.microsoft.com/office/drawing/2014/main" id="{192DB789-515B-4504-BE53-6445F2427687}"/>
              </a:ext>
            </a:extLst>
          </p:cNvPr>
          <p:cNvSpPr>
            <a:spLocks noGrp="1"/>
          </p:cNvSpPr>
          <p:nvPr>
            <p:ph type="body" idx="1"/>
          </p:nvPr>
        </p:nvSpPr>
        <p:spPr>
          <a:xfrm>
            <a:off x="554736" y="2171700"/>
            <a:ext cx="11082528" cy="252376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59" name="Grid" hidden="1">
            <a:extLst>
              <a:ext uri="{FF2B5EF4-FFF2-40B4-BE49-F238E27FC236}">
                <a16:creationId xmlns:a16="http://schemas.microsoft.com/office/drawing/2014/main" id="{D35250B8-D61E-4F1A-9ACD-6E1BB958B78E}"/>
              </a:ext>
            </a:extLst>
          </p:cNvPr>
          <p:cNvGrpSpPr/>
          <p:nvPr userDrawn="1">
            <p:custDataLst>
              <p:tags r:id="rId21"/>
            </p:custDataLst>
          </p:nvPr>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err="1">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grpSp>
        <p:nvGrpSpPr>
          <p:cNvPr id="187" name="LegendBoxes" hidden="1">
            <a:extLst>
              <a:ext uri="{FF2B5EF4-FFF2-40B4-BE49-F238E27FC236}">
                <a16:creationId xmlns:a16="http://schemas.microsoft.com/office/drawing/2014/main" id="{5048A9C9-0655-49B2-A283-6A54678F321B}"/>
              </a:ext>
            </a:extLst>
          </p:cNvPr>
          <p:cNvGrpSpPr/>
          <p:nvPr userDrawn="1"/>
        </p:nvGrpSpPr>
        <p:grpSpPr>
          <a:xfrm>
            <a:off x="10728000" y="4323600"/>
            <a:ext cx="984864" cy="1717282"/>
            <a:chOff x="9585951" y="2980105"/>
            <a:chExt cx="984864" cy="1717282"/>
          </a:xfrm>
        </p:grpSpPr>
        <p:sp>
          <p:nvSpPr>
            <p:cNvPr id="188" name="RectangleLegend1">
              <a:extLst>
                <a:ext uri="{FF2B5EF4-FFF2-40B4-BE49-F238E27FC236}">
                  <a16:creationId xmlns:a16="http://schemas.microsoft.com/office/drawing/2014/main" id="{8F219674-AEDF-41A7-B3C3-07BD8D165776}"/>
                </a:ext>
              </a:extLst>
            </p:cNvPr>
            <p:cNvSpPr/>
            <p:nvPr/>
          </p:nvSpPr>
          <p:spPr>
            <a:xfrm>
              <a:off x="9585951" y="3001463"/>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89" name="RectangleLegend2">
              <a:extLst>
                <a:ext uri="{FF2B5EF4-FFF2-40B4-BE49-F238E27FC236}">
                  <a16:creationId xmlns:a16="http://schemas.microsoft.com/office/drawing/2014/main" id="{76884974-3CCD-4F11-B109-02708F18B04E}"/>
                </a:ext>
              </a:extLst>
            </p:cNvPr>
            <p:cNvSpPr/>
            <p:nvPr/>
          </p:nvSpPr>
          <p:spPr>
            <a:xfrm>
              <a:off x="9585951" y="3380961"/>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90" name="RectangleLegend3">
              <a:extLst>
                <a:ext uri="{FF2B5EF4-FFF2-40B4-BE49-F238E27FC236}">
                  <a16:creationId xmlns:a16="http://schemas.microsoft.com/office/drawing/2014/main" id="{D440B2EC-6FE5-4259-BA11-DC2E3B68E637}"/>
                </a:ext>
              </a:extLst>
            </p:cNvPr>
            <p:cNvSpPr/>
            <p:nvPr/>
          </p:nvSpPr>
          <p:spPr>
            <a:xfrm>
              <a:off x="9585951" y="3754557"/>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91" name="RectangleLegend4">
              <a:extLst>
                <a:ext uri="{FF2B5EF4-FFF2-40B4-BE49-F238E27FC236}">
                  <a16:creationId xmlns:a16="http://schemas.microsoft.com/office/drawing/2014/main" id="{52FE9D34-332E-47CD-94B8-12A069181C03}"/>
                </a:ext>
              </a:extLst>
            </p:cNvPr>
            <p:cNvSpPr/>
            <p:nvPr/>
          </p:nvSpPr>
          <p:spPr>
            <a:xfrm>
              <a:off x="9585951" y="4128153"/>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92" name="RectangleLegend5">
              <a:extLst>
                <a:ext uri="{FF2B5EF4-FFF2-40B4-BE49-F238E27FC236}">
                  <a16:creationId xmlns:a16="http://schemas.microsoft.com/office/drawing/2014/main" id="{1D6EA8D9-42BE-4743-876B-1050D1436021}"/>
                </a:ext>
              </a:extLst>
            </p:cNvPr>
            <p:cNvSpPr/>
            <p:nvPr/>
          </p:nvSpPr>
          <p:spPr>
            <a:xfrm>
              <a:off x="9585951" y="4501749"/>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93" name="Legend1">
              <a:extLst>
                <a:ext uri="{FF2B5EF4-FFF2-40B4-BE49-F238E27FC236}">
                  <a16:creationId xmlns:a16="http://schemas.microsoft.com/office/drawing/2014/main" id="{50F3208A-D1A9-4DEE-B968-1381D0DE88E8}"/>
                </a:ext>
              </a:extLst>
            </p:cNvPr>
            <p:cNvSpPr txBox="1"/>
            <p:nvPr/>
          </p:nvSpPr>
          <p:spPr>
            <a:xfrm>
              <a:off x="9912097" y="2980105"/>
              <a:ext cx="658718"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194" name="Legend2">
              <a:extLst>
                <a:ext uri="{FF2B5EF4-FFF2-40B4-BE49-F238E27FC236}">
                  <a16:creationId xmlns:a16="http://schemas.microsoft.com/office/drawing/2014/main" id="{69AC8C80-52E4-4497-A147-009E23FB42A5}"/>
                </a:ext>
              </a:extLst>
            </p:cNvPr>
            <p:cNvSpPr txBox="1"/>
            <p:nvPr/>
          </p:nvSpPr>
          <p:spPr>
            <a:xfrm>
              <a:off x="9912097" y="3359603"/>
              <a:ext cx="658718"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195" name="Legend3">
              <a:extLst>
                <a:ext uri="{FF2B5EF4-FFF2-40B4-BE49-F238E27FC236}">
                  <a16:creationId xmlns:a16="http://schemas.microsoft.com/office/drawing/2014/main" id="{218BEB5C-C19E-451D-B538-56A492CF74C6}"/>
                </a:ext>
              </a:extLst>
            </p:cNvPr>
            <p:cNvSpPr txBox="1"/>
            <p:nvPr/>
          </p:nvSpPr>
          <p:spPr>
            <a:xfrm>
              <a:off x="9912097" y="3739101"/>
              <a:ext cx="658718"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196" name="Legend4">
              <a:extLst>
                <a:ext uri="{FF2B5EF4-FFF2-40B4-BE49-F238E27FC236}">
                  <a16:creationId xmlns:a16="http://schemas.microsoft.com/office/drawing/2014/main" id="{B77C1590-32D9-4A52-8AF0-454D06E80BF2}"/>
                </a:ext>
              </a:extLst>
            </p:cNvPr>
            <p:cNvSpPr txBox="1"/>
            <p:nvPr/>
          </p:nvSpPr>
          <p:spPr>
            <a:xfrm>
              <a:off x="9912097" y="4110522"/>
              <a:ext cx="658718"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197" name="Legend5">
              <a:extLst>
                <a:ext uri="{FF2B5EF4-FFF2-40B4-BE49-F238E27FC236}">
                  <a16:creationId xmlns:a16="http://schemas.microsoft.com/office/drawing/2014/main" id="{A40A9DB6-E1B2-47A6-8B66-4FCDC31DD600}"/>
                </a:ext>
              </a:extLst>
            </p:cNvPr>
            <p:cNvSpPr txBox="1"/>
            <p:nvPr/>
          </p:nvSpPr>
          <p:spPr>
            <a:xfrm>
              <a:off x="9912097" y="4481943"/>
              <a:ext cx="653111"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grpSp>
      <p:grpSp>
        <p:nvGrpSpPr>
          <p:cNvPr id="4" name="LegendMoons" hidden="1">
            <a:extLst>
              <a:ext uri="{FF2B5EF4-FFF2-40B4-BE49-F238E27FC236}">
                <a16:creationId xmlns:a16="http://schemas.microsoft.com/office/drawing/2014/main" id="{A74D0957-B8E1-0203-5942-B3CDCECEFC07}"/>
              </a:ext>
            </a:extLst>
          </p:cNvPr>
          <p:cNvGrpSpPr/>
          <p:nvPr userDrawn="1"/>
        </p:nvGrpSpPr>
        <p:grpSpPr>
          <a:xfrm>
            <a:off x="10692000" y="1339200"/>
            <a:ext cx="1023616" cy="1731859"/>
            <a:chOff x="7723680" y="1702457"/>
            <a:chExt cx="1023616" cy="1731859"/>
          </a:xfrm>
        </p:grpSpPr>
        <p:sp>
          <p:nvSpPr>
            <p:cNvPr id="5" name="Legend1">
              <a:extLst>
                <a:ext uri="{FF2B5EF4-FFF2-40B4-BE49-F238E27FC236}">
                  <a16:creationId xmlns:a16="http://schemas.microsoft.com/office/drawing/2014/main" id="{A579D789-E781-7373-9902-2ED2044F84A0}"/>
                </a:ext>
              </a:extLst>
            </p:cNvPr>
            <p:cNvSpPr txBox="1"/>
            <p:nvPr/>
          </p:nvSpPr>
          <p:spPr>
            <a:xfrm>
              <a:off x="8076312" y="1709816"/>
              <a:ext cx="670984"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6" name="Legend2">
              <a:extLst>
                <a:ext uri="{FF2B5EF4-FFF2-40B4-BE49-F238E27FC236}">
                  <a16:creationId xmlns:a16="http://schemas.microsoft.com/office/drawing/2014/main" id="{AE219666-526F-9C6F-0799-DEDE1ED7C6B4}"/>
                </a:ext>
              </a:extLst>
            </p:cNvPr>
            <p:cNvSpPr txBox="1"/>
            <p:nvPr/>
          </p:nvSpPr>
          <p:spPr>
            <a:xfrm>
              <a:off x="8076312" y="2085275"/>
              <a:ext cx="670984"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7" name="Legend3">
              <a:extLst>
                <a:ext uri="{FF2B5EF4-FFF2-40B4-BE49-F238E27FC236}">
                  <a16:creationId xmlns:a16="http://schemas.microsoft.com/office/drawing/2014/main" id="{22CE313E-44F3-0F57-9118-789F5A7E4BE2}"/>
                </a:ext>
              </a:extLst>
            </p:cNvPr>
            <p:cNvSpPr txBox="1"/>
            <p:nvPr/>
          </p:nvSpPr>
          <p:spPr>
            <a:xfrm>
              <a:off x="8076312" y="2460734"/>
              <a:ext cx="670984"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8" name="Legend4">
              <a:extLst>
                <a:ext uri="{FF2B5EF4-FFF2-40B4-BE49-F238E27FC236}">
                  <a16:creationId xmlns:a16="http://schemas.microsoft.com/office/drawing/2014/main" id="{D0B5E1D7-1CD7-D84F-3620-B4FA0EF324DB}"/>
                </a:ext>
              </a:extLst>
            </p:cNvPr>
            <p:cNvSpPr txBox="1"/>
            <p:nvPr/>
          </p:nvSpPr>
          <p:spPr>
            <a:xfrm>
              <a:off x="8076312" y="2836193"/>
              <a:ext cx="670984"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9" name="Legend5">
              <a:extLst>
                <a:ext uri="{FF2B5EF4-FFF2-40B4-BE49-F238E27FC236}">
                  <a16:creationId xmlns:a16="http://schemas.microsoft.com/office/drawing/2014/main" id="{F40C396B-7721-8A80-0BC4-C8F93B6E54CA}"/>
                </a:ext>
              </a:extLst>
            </p:cNvPr>
            <p:cNvSpPr txBox="1"/>
            <p:nvPr/>
          </p:nvSpPr>
          <p:spPr>
            <a:xfrm>
              <a:off x="8076312" y="3211654"/>
              <a:ext cx="670984"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grpSp>
          <p:nvGrpSpPr>
            <p:cNvPr id="10" name="MoonLegend1">
              <a:extLst>
                <a:ext uri="{FF2B5EF4-FFF2-40B4-BE49-F238E27FC236}">
                  <a16:creationId xmlns:a16="http://schemas.microsoft.com/office/drawing/2014/main" id="{D19BD4EA-9682-50D3-B979-152445E49E10}"/>
                </a:ext>
              </a:extLst>
            </p:cNvPr>
            <p:cNvGrpSpPr>
              <a:grpSpLocks noChangeAspect="1"/>
            </p:cNvGrpSpPr>
            <p:nvPr>
              <p:custDataLst>
                <p:tags r:id="rId22"/>
              </p:custDataLst>
            </p:nvPr>
          </p:nvGrpSpPr>
          <p:grpSpPr>
            <a:xfrm>
              <a:off x="7723680" y="1702457"/>
              <a:ext cx="228600" cy="228600"/>
              <a:chOff x="762000" y="1270000"/>
              <a:chExt cx="254000" cy="254000"/>
            </a:xfrm>
          </p:grpSpPr>
          <p:sp>
            <p:nvSpPr>
              <p:cNvPr id="24" name="Oval 23">
                <a:extLst>
                  <a:ext uri="{FF2B5EF4-FFF2-40B4-BE49-F238E27FC236}">
                    <a16:creationId xmlns:a16="http://schemas.microsoft.com/office/drawing/2014/main" id="{4A0B6C31-1F56-F41C-44CD-9D5FBF4D0344}"/>
                  </a:ext>
                </a:extLst>
              </p:cNvPr>
              <p:cNvSpPr/>
              <p:nvPr>
                <p:custDataLst>
                  <p:tags r:id="rId35"/>
                </p:custDataLst>
              </p:nvPr>
            </p:nvSpPr>
            <p:spPr>
              <a:xfrm>
                <a:off x="762000" y="1270000"/>
                <a:ext cx="254000" cy="254000"/>
              </a:xfrm>
              <a:prstGeom prst="ellipse">
                <a:avLst/>
              </a:prstGeom>
              <a:solidFill>
                <a:srgbClr val="CCCCCC"/>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25" name="Arc 24" hidden="1">
                <a:extLst>
                  <a:ext uri="{FF2B5EF4-FFF2-40B4-BE49-F238E27FC236}">
                    <a16:creationId xmlns:a16="http://schemas.microsoft.com/office/drawing/2014/main" id="{B50CF1FE-8D31-700D-F0C2-ACB607372AE4}"/>
                  </a:ext>
                </a:extLst>
              </p:cNvPr>
              <p:cNvSpPr/>
              <p:nvPr>
                <p:custDataLst>
                  <p:tags r:id="rId36"/>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MoonLegend2">
              <a:extLst>
                <a:ext uri="{FF2B5EF4-FFF2-40B4-BE49-F238E27FC236}">
                  <a16:creationId xmlns:a16="http://schemas.microsoft.com/office/drawing/2014/main" id="{E34FB525-F2A2-061A-A353-799809BF5FC7}"/>
                </a:ext>
              </a:extLst>
            </p:cNvPr>
            <p:cNvGrpSpPr>
              <a:grpSpLocks noChangeAspect="1"/>
            </p:cNvGrpSpPr>
            <p:nvPr>
              <p:custDataLst>
                <p:tags r:id="rId23"/>
              </p:custDataLst>
            </p:nvPr>
          </p:nvGrpSpPr>
          <p:grpSpPr>
            <a:xfrm>
              <a:off x="7723680" y="2078270"/>
              <a:ext cx="228600" cy="228600"/>
              <a:chOff x="762000" y="1270000"/>
              <a:chExt cx="254000" cy="254000"/>
            </a:xfrm>
          </p:grpSpPr>
          <p:sp>
            <p:nvSpPr>
              <p:cNvPr id="22" name="Oval 21">
                <a:extLst>
                  <a:ext uri="{FF2B5EF4-FFF2-40B4-BE49-F238E27FC236}">
                    <a16:creationId xmlns:a16="http://schemas.microsoft.com/office/drawing/2014/main" id="{0DC6EA1B-42E3-0F8A-87FD-05CAF1FDA5FA}"/>
                  </a:ext>
                </a:extLst>
              </p:cNvPr>
              <p:cNvSpPr/>
              <p:nvPr>
                <p:custDataLst>
                  <p:tags r:id="rId33"/>
                </p:custDataLst>
              </p:nvPr>
            </p:nvSpPr>
            <p:spPr>
              <a:xfrm>
                <a:off x="762000" y="1270000"/>
                <a:ext cx="254000" cy="254000"/>
              </a:xfrm>
              <a:prstGeom prst="ellipse">
                <a:avLst/>
              </a:prstGeom>
              <a:solidFill>
                <a:srgbClr val="CCCCCC"/>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23" name="Arc 22">
                <a:extLst>
                  <a:ext uri="{FF2B5EF4-FFF2-40B4-BE49-F238E27FC236}">
                    <a16:creationId xmlns:a16="http://schemas.microsoft.com/office/drawing/2014/main" id="{349961EB-4044-DDFA-0CF7-F5D66FDD64FA}"/>
                  </a:ext>
                </a:extLst>
              </p:cNvPr>
              <p:cNvSpPr/>
              <p:nvPr>
                <p:custDataLst>
                  <p:tags r:id="rId34"/>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 name="MoonLegend3">
              <a:extLst>
                <a:ext uri="{FF2B5EF4-FFF2-40B4-BE49-F238E27FC236}">
                  <a16:creationId xmlns:a16="http://schemas.microsoft.com/office/drawing/2014/main" id="{81D58525-2DB4-58E3-4841-2B88C4F9BBE1}"/>
                </a:ext>
              </a:extLst>
            </p:cNvPr>
            <p:cNvGrpSpPr>
              <a:grpSpLocks noChangeAspect="1"/>
            </p:cNvGrpSpPr>
            <p:nvPr>
              <p:custDataLst>
                <p:tags r:id="rId24"/>
              </p:custDataLst>
            </p:nvPr>
          </p:nvGrpSpPr>
          <p:grpSpPr>
            <a:xfrm>
              <a:off x="7723680" y="2454085"/>
              <a:ext cx="228600" cy="228600"/>
              <a:chOff x="762000" y="1270000"/>
              <a:chExt cx="254000" cy="254000"/>
            </a:xfrm>
          </p:grpSpPr>
          <p:sp>
            <p:nvSpPr>
              <p:cNvPr id="20" name="Oval 19">
                <a:extLst>
                  <a:ext uri="{FF2B5EF4-FFF2-40B4-BE49-F238E27FC236}">
                    <a16:creationId xmlns:a16="http://schemas.microsoft.com/office/drawing/2014/main" id="{6D052903-9CD8-AB5E-E69F-03405F848828}"/>
                  </a:ext>
                </a:extLst>
              </p:cNvPr>
              <p:cNvSpPr/>
              <p:nvPr>
                <p:custDataLst>
                  <p:tags r:id="rId31"/>
                </p:custDataLst>
              </p:nvPr>
            </p:nvSpPr>
            <p:spPr>
              <a:xfrm>
                <a:off x="762000" y="1270000"/>
                <a:ext cx="254000" cy="254000"/>
              </a:xfrm>
              <a:prstGeom prst="ellipse">
                <a:avLst/>
              </a:prstGeom>
              <a:solidFill>
                <a:srgbClr val="CCCCCC"/>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21" name="Arc 20">
                <a:extLst>
                  <a:ext uri="{FF2B5EF4-FFF2-40B4-BE49-F238E27FC236}">
                    <a16:creationId xmlns:a16="http://schemas.microsoft.com/office/drawing/2014/main" id="{BB370F7E-886E-6962-667A-24DD8C636B1C}"/>
                  </a:ext>
                </a:extLst>
              </p:cNvPr>
              <p:cNvSpPr/>
              <p:nvPr>
                <p:custDataLst>
                  <p:tags r:id="rId32"/>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 name="MoonLegend4">
              <a:extLst>
                <a:ext uri="{FF2B5EF4-FFF2-40B4-BE49-F238E27FC236}">
                  <a16:creationId xmlns:a16="http://schemas.microsoft.com/office/drawing/2014/main" id="{12DC2918-BD74-B2EB-0BB2-D46E7084496E}"/>
                </a:ext>
              </a:extLst>
            </p:cNvPr>
            <p:cNvGrpSpPr>
              <a:grpSpLocks noChangeAspect="1"/>
            </p:cNvGrpSpPr>
            <p:nvPr>
              <p:custDataLst>
                <p:tags r:id="rId25"/>
              </p:custDataLst>
            </p:nvPr>
          </p:nvGrpSpPr>
          <p:grpSpPr>
            <a:xfrm>
              <a:off x="7723680" y="2829900"/>
              <a:ext cx="228600" cy="228600"/>
              <a:chOff x="762000" y="1270000"/>
              <a:chExt cx="254000" cy="254000"/>
            </a:xfrm>
          </p:grpSpPr>
          <p:sp>
            <p:nvSpPr>
              <p:cNvPr id="18" name="Oval 17">
                <a:extLst>
                  <a:ext uri="{FF2B5EF4-FFF2-40B4-BE49-F238E27FC236}">
                    <a16:creationId xmlns:a16="http://schemas.microsoft.com/office/drawing/2014/main" id="{78309338-2E0C-8EAB-278B-36BB84E8955A}"/>
                  </a:ext>
                </a:extLst>
              </p:cNvPr>
              <p:cNvSpPr/>
              <p:nvPr>
                <p:custDataLst>
                  <p:tags r:id="rId29"/>
                </p:custDataLst>
              </p:nvPr>
            </p:nvSpPr>
            <p:spPr>
              <a:xfrm>
                <a:off x="762000" y="1270000"/>
                <a:ext cx="254000" cy="254000"/>
              </a:xfrm>
              <a:prstGeom prst="ellipse">
                <a:avLst/>
              </a:prstGeom>
              <a:solidFill>
                <a:srgbClr val="CCCCCC"/>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19" name="Arc 18">
                <a:extLst>
                  <a:ext uri="{FF2B5EF4-FFF2-40B4-BE49-F238E27FC236}">
                    <a16:creationId xmlns:a16="http://schemas.microsoft.com/office/drawing/2014/main" id="{28AA2C47-9903-4C18-8098-1106BE8B1977}"/>
                  </a:ext>
                </a:extLst>
              </p:cNvPr>
              <p:cNvSpPr/>
              <p:nvPr>
                <p:custDataLst>
                  <p:tags r:id="rId30"/>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 name="MoonLegend5">
              <a:extLst>
                <a:ext uri="{FF2B5EF4-FFF2-40B4-BE49-F238E27FC236}">
                  <a16:creationId xmlns:a16="http://schemas.microsoft.com/office/drawing/2014/main" id="{85016F10-0401-6973-A0D0-23D227FF8FED}"/>
                </a:ext>
              </a:extLst>
            </p:cNvPr>
            <p:cNvGrpSpPr>
              <a:grpSpLocks noChangeAspect="1"/>
            </p:cNvGrpSpPr>
            <p:nvPr>
              <p:custDataLst>
                <p:tags r:id="rId26"/>
              </p:custDataLst>
            </p:nvPr>
          </p:nvGrpSpPr>
          <p:grpSpPr>
            <a:xfrm>
              <a:off x="7723680" y="3205716"/>
              <a:ext cx="228600" cy="228600"/>
              <a:chOff x="762000" y="1270000"/>
              <a:chExt cx="254000" cy="254000"/>
            </a:xfrm>
          </p:grpSpPr>
          <p:sp>
            <p:nvSpPr>
              <p:cNvPr id="15" name="Oval 14">
                <a:extLst>
                  <a:ext uri="{FF2B5EF4-FFF2-40B4-BE49-F238E27FC236}">
                    <a16:creationId xmlns:a16="http://schemas.microsoft.com/office/drawing/2014/main" id="{88041A10-C91C-7EF2-F7EA-D1D0412188C6}"/>
                  </a:ext>
                </a:extLst>
              </p:cNvPr>
              <p:cNvSpPr/>
              <p:nvPr>
                <p:custDataLst>
                  <p:tags r:id="rId27"/>
                </p:custDataLst>
              </p:nvPr>
            </p:nvSpPr>
            <p:spPr>
              <a:xfrm>
                <a:off x="762000" y="1270000"/>
                <a:ext cx="254000" cy="254000"/>
              </a:xfrm>
              <a:prstGeom prst="ellipse">
                <a:avLst/>
              </a:prstGeom>
              <a:solidFill>
                <a:srgbClr val="CCCCCC"/>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17" name="Arc 16">
                <a:extLst>
                  <a:ext uri="{FF2B5EF4-FFF2-40B4-BE49-F238E27FC236}">
                    <a16:creationId xmlns:a16="http://schemas.microsoft.com/office/drawing/2014/main" id="{B1A7ADC8-55DF-963B-3C8A-AAB44F2EF672}"/>
                  </a:ext>
                </a:extLst>
              </p:cNvPr>
              <p:cNvSpPr/>
              <p:nvPr>
                <p:custDataLst>
                  <p:tags r:id="rId28"/>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169" name="Sticker" hidden="1">
            <a:extLst>
              <a:ext uri="{FF2B5EF4-FFF2-40B4-BE49-F238E27FC236}">
                <a16:creationId xmlns:a16="http://schemas.microsoft.com/office/drawing/2014/main" id="{2FA9271D-5EE0-4D66-9FDF-E4D1535949E8}"/>
              </a:ext>
            </a:extLst>
          </p:cNvPr>
          <p:cNvGrpSpPr>
            <a:grpSpLocks noChangeAspect="1"/>
          </p:cNvGrpSpPr>
          <p:nvPr userDrawn="1"/>
        </p:nvGrpSpPr>
        <p:grpSpPr bwMode="gray">
          <a:xfrm>
            <a:off x="558192" y="1289273"/>
            <a:ext cx="429605" cy="156997"/>
            <a:chOff x="8456447" y="272180"/>
            <a:chExt cx="322188" cy="156966"/>
          </a:xfrm>
        </p:grpSpPr>
        <p:sp>
          <p:nvSpPr>
            <p:cNvPr id="170" name="StickerRectangle">
              <a:extLst>
                <a:ext uri="{FF2B5EF4-FFF2-40B4-BE49-F238E27FC236}">
                  <a16:creationId xmlns:a16="http://schemas.microsoft.com/office/drawing/2014/main" id="{27342EFB-A6AF-4379-A9C9-4F8DD97D160E}"/>
                </a:ext>
              </a:extLst>
            </p:cNvPr>
            <p:cNvSpPr>
              <a:spLocks noChangeArrowheads="1"/>
            </p:cNvSpPr>
            <p:nvPr userDrawn="1"/>
          </p:nvSpPr>
          <p:spPr bwMode="gray">
            <a:xfrm>
              <a:off x="8456447" y="272180"/>
              <a:ext cx="322188" cy="156966"/>
            </a:xfrm>
            <a:prstGeom prst="leftRightArrow">
              <a:avLst>
                <a:gd name="adj1" fmla="val 100000"/>
                <a:gd name="adj2" fmla="val 0"/>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18288" anchor="t" anchorCtr="0">
              <a:spAutoFit/>
            </a:bodyPr>
            <a:lstStyle/>
            <a:p>
              <a:pPr algn="l" defTabSz="1193860">
                <a:buClr>
                  <a:schemeClr val="tx2"/>
                </a:buClr>
              </a:pPr>
              <a:r>
                <a:rPr lang="en-US" sz="900" b="1" spc="50">
                  <a:ln w="3175">
                    <a:noFill/>
                  </a:ln>
                  <a:solidFill>
                    <a:schemeClr val="tx1"/>
                  </a:solidFill>
                </a:rPr>
                <a:t>Sticker</a:t>
              </a:r>
              <a:endParaRPr lang="en-US" sz="800" baseline="0">
                <a:solidFill>
                  <a:schemeClr val="tx1"/>
                </a:solidFill>
                <a:latin typeface="+mn-lt"/>
                <a:ea typeface="+mn-ea"/>
              </a:endParaRPr>
            </a:p>
          </p:txBody>
        </p:sp>
        <p:cxnSp>
          <p:nvCxnSpPr>
            <p:cNvPr id="171" name="StickerUnderline">
              <a:extLst>
                <a:ext uri="{FF2B5EF4-FFF2-40B4-BE49-F238E27FC236}">
                  <a16:creationId xmlns:a16="http://schemas.microsoft.com/office/drawing/2014/main" id="{AC518518-EC41-445B-B558-9DBD24A778EA}"/>
                </a:ext>
              </a:extLst>
            </p:cNvPr>
            <p:cNvCxnSpPr>
              <a:cxnSpLocks noChangeShapeType="1"/>
              <a:stCxn id="170" idx="4"/>
              <a:endCxn id="170" idx="6"/>
            </p:cNvCxnSpPr>
            <p:nvPr/>
          </p:nvCxnSpPr>
          <p:spPr bwMode="gray">
            <a:xfrm>
              <a:off x="8456447" y="429146"/>
              <a:ext cx="322188" cy="0"/>
            </a:xfrm>
            <a:prstGeom prst="straightConnector1">
              <a:avLst/>
            </a:prstGeom>
            <a:noFill/>
            <a:ln w="4191">
              <a:solidFill>
                <a:schemeClr val="tx1"/>
              </a:solidFill>
              <a:round/>
              <a:headEnd/>
              <a:tailEnd/>
            </a:ln>
            <a:extLst>
              <a:ext uri="{909E8E84-426E-40DD-AFC4-6F175D3DCCD1}">
                <a14:hiddenFill xmlns:a14="http://schemas.microsoft.com/office/drawing/2010/main">
                  <a:noFill/>
                </a14:hiddenFill>
              </a:ext>
            </a:extLst>
          </p:spPr>
        </p:cxnSp>
      </p:grpSp>
      <p:grpSp>
        <p:nvGrpSpPr>
          <p:cNvPr id="179" name="LegendLines" hidden="1">
            <a:extLst>
              <a:ext uri="{FF2B5EF4-FFF2-40B4-BE49-F238E27FC236}">
                <a16:creationId xmlns:a16="http://schemas.microsoft.com/office/drawing/2014/main" id="{BA3F11B7-574B-46B5-AA05-051B7C0195CA}"/>
              </a:ext>
            </a:extLst>
          </p:cNvPr>
          <p:cNvGrpSpPr/>
          <p:nvPr userDrawn="1"/>
        </p:nvGrpSpPr>
        <p:grpSpPr>
          <a:xfrm>
            <a:off x="10440000" y="3243600"/>
            <a:ext cx="1269335" cy="958286"/>
            <a:chOff x="4372690" y="3739101"/>
            <a:chExt cx="1269335" cy="958286"/>
          </a:xfrm>
        </p:grpSpPr>
        <p:sp>
          <p:nvSpPr>
            <p:cNvPr id="180" name="Legend1">
              <a:extLst>
                <a:ext uri="{FF2B5EF4-FFF2-40B4-BE49-F238E27FC236}">
                  <a16:creationId xmlns:a16="http://schemas.microsoft.com/office/drawing/2014/main" id="{A89F3277-B9B0-4605-94B5-1A0F3CF3FD94}"/>
                </a:ext>
              </a:extLst>
            </p:cNvPr>
            <p:cNvSpPr txBox="1"/>
            <p:nvPr/>
          </p:nvSpPr>
          <p:spPr>
            <a:xfrm>
              <a:off x="4988914" y="3739101"/>
              <a:ext cx="653111"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181" name="Legend2">
              <a:extLst>
                <a:ext uri="{FF2B5EF4-FFF2-40B4-BE49-F238E27FC236}">
                  <a16:creationId xmlns:a16="http://schemas.microsoft.com/office/drawing/2014/main" id="{728FD0F6-6F17-4DBC-A433-275600325C11}"/>
                </a:ext>
              </a:extLst>
            </p:cNvPr>
            <p:cNvSpPr txBox="1"/>
            <p:nvPr/>
          </p:nvSpPr>
          <p:spPr>
            <a:xfrm>
              <a:off x="4988914" y="4110522"/>
              <a:ext cx="653111"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182" name="Legend3">
              <a:extLst>
                <a:ext uri="{FF2B5EF4-FFF2-40B4-BE49-F238E27FC236}">
                  <a16:creationId xmlns:a16="http://schemas.microsoft.com/office/drawing/2014/main" id="{824D0AAE-0E8B-4539-A5E0-724A7C2C5FB7}"/>
                </a:ext>
              </a:extLst>
            </p:cNvPr>
            <p:cNvSpPr txBox="1"/>
            <p:nvPr/>
          </p:nvSpPr>
          <p:spPr>
            <a:xfrm>
              <a:off x="4988914" y="4481943"/>
              <a:ext cx="653111"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183" name="LineLegend3">
              <a:extLst>
                <a:ext uri="{FF2B5EF4-FFF2-40B4-BE49-F238E27FC236}">
                  <a16:creationId xmlns:a16="http://schemas.microsoft.com/office/drawing/2014/main" id="{15B966CE-74A4-42D7-84D1-50EE1BD807B7}"/>
                </a:ext>
              </a:extLst>
            </p:cNvPr>
            <p:cNvSpPr>
              <a:spLocks noChangeShapeType="1"/>
            </p:cNvSpPr>
            <p:nvPr/>
          </p:nvSpPr>
          <p:spPr bwMode="gray">
            <a:xfrm>
              <a:off x="4372690" y="4588113"/>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aseline="0">
                <a:latin typeface="+mn-lt"/>
                <a:ea typeface="+mn-ea"/>
              </a:endParaRPr>
            </a:p>
          </p:txBody>
        </p:sp>
        <p:sp>
          <p:nvSpPr>
            <p:cNvPr id="184" name="LineLegend2">
              <a:extLst>
                <a:ext uri="{FF2B5EF4-FFF2-40B4-BE49-F238E27FC236}">
                  <a16:creationId xmlns:a16="http://schemas.microsoft.com/office/drawing/2014/main" id="{4AD11E2E-205C-4B89-BD31-DA18921C3385}"/>
                </a:ext>
              </a:extLst>
            </p:cNvPr>
            <p:cNvSpPr>
              <a:spLocks noChangeShapeType="1"/>
            </p:cNvSpPr>
            <p:nvPr/>
          </p:nvSpPr>
          <p:spPr bwMode="gray">
            <a:xfrm>
              <a:off x="4372690" y="4214754"/>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aseline="0">
                <a:latin typeface="+mn-lt"/>
                <a:ea typeface="+mn-ea"/>
              </a:endParaRPr>
            </a:p>
          </p:txBody>
        </p:sp>
        <p:sp>
          <p:nvSpPr>
            <p:cNvPr id="185" name="LineLegend1">
              <a:extLst>
                <a:ext uri="{FF2B5EF4-FFF2-40B4-BE49-F238E27FC236}">
                  <a16:creationId xmlns:a16="http://schemas.microsoft.com/office/drawing/2014/main" id="{393D5D55-EAFF-4EBE-B2CF-AF057C324E68}"/>
                </a:ext>
              </a:extLst>
            </p:cNvPr>
            <p:cNvSpPr>
              <a:spLocks noChangeShapeType="1"/>
            </p:cNvSpPr>
            <p:nvPr/>
          </p:nvSpPr>
          <p:spPr bwMode="gray">
            <a:xfrm>
              <a:off x="4372690" y="3846823"/>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aseline="0">
                <a:latin typeface="+mn-lt"/>
                <a:ea typeface="+mn-ea"/>
              </a:endParaRPr>
            </a:p>
          </p:txBody>
        </p:sp>
      </p:grpSp>
    </p:spTree>
    <p:extLst>
      <p:ext uri="{BB962C8B-B14F-4D97-AF65-F5344CB8AC3E}">
        <p14:creationId xmlns:p14="http://schemas.microsoft.com/office/powerpoint/2010/main" val="2969229741"/>
      </p:ext>
    </p:extLst>
  </p:cSld>
  <p:clrMap bg1="lt1" tx1="dk1" bg2="lt2" tx2="dk2" accent1="accent1" accent2="accent2" accent3="accent3" accent4="accent4" accent5="accent5" accent6="accent6" hlink="hlink" folHlink="folHlink"/>
  <p:sldLayoutIdLst>
    <p:sldLayoutId id="2147483794" r:id="rId1"/>
    <p:sldLayoutId id="2147483654" r:id="rId2"/>
    <p:sldLayoutId id="2147483807" r:id="rId3"/>
    <p:sldLayoutId id="2147483800" r:id="rId4"/>
    <p:sldLayoutId id="2147483659" r:id="rId5"/>
    <p:sldLayoutId id="2147483804" r:id="rId6"/>
    <p:sldLayoutId id="2147483886" r:id="rId7"/>
    <p:sldLayoutId id="2147483887" r:id="rId8"/>
    <p:sldLayoutId id="2147483888" r:id="rId9"/>
    <p:sldLayoutId id="2147483889" r:id="rId10"/>
    <p:sldLayoutId id="2147483890" r:id="rId11"/>
    <p:sldLayoutId id="2147483879" r:id="rId12"/>
    <p:sldLayoutId id="2147483706" r:id="rId13"/>
    <p:sldLayoutId id="2147483718" r:id="rId14"/>
  </p:sldLayoutIdLst>
  <p:txStyles>
    <p:titleStyle>
      <a:lvl1pPr algn="l" defTabSz="914400" rtl="0" eaLnBrk="1" latinLnBrk="0" hangingPunct="1">
        <a:lnSpc>
          <a:spcPct val="93000"/>
        </a:lnSpc>
        <a:spcBef>
          <a:spcPct val="0"/>
        </a:spcBef>
        <a:buNone/>
        <a:defRPr sz="2500" b="1" kern="1200" spc="0" baseline="0">
          <a:ln w="6350" cap="flat">
            <a:noFill/>
            <a:miter lim="800000"/>
          </a:ln>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08800E62-ECD5-472D-995B-013B57BB4C07}"/>
              </a:ext>
            </a:extLst>
          </p:cNvPr>
          <p:cNvGraphicFramePr>
            <a:graphicFrameLocks noChangeAspect="1"/>
          </p:cNvGraphicFramePr>
          <p:nvPr userDrawn="1">
            <p:custDataLst>
              <p:tags r:id="rId19"/>
            </p:custDataLst>
            <p:extLst>
              <p:ext uri="{D42A27DB-BD31-4B8C-83A1-F6EECF244321}">
                <p14:modId xmlns:p14="http://schemas.microsoft.com/office/powerpoint/2010/main" val="41750725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0" imgW="344" imgH="344" progId="TCLayout.ActiveDocument.1">
                  <p:embed/>
                </p:oleObj>
              </mc:Choice>
              <mc:Fallback>
                <p:oleObj name="think-cell Slide" r:id="rId40" imgW="344" imgH="344" progId="TCLayout.ActiveDocument.1">
                  <p:embed/>
                  <p:pic>
                    <p:nvPicPr>
                      <p:cNvPr id="3" name="Object 2" hidden="1">
                        <a:extLst>
                          <a:ext uri="{FF2B5EF4-FFF2-40B4-BE49-F238E27FC236}">
                            <a16:creationId xmlns:a16="http://schemas.microsoft.com/office/drawing/2014/main" id="{08800E62-ECD5-472D-995B-013B57BB4C07}"/>
                          </a:ext>
                        </a:extLst>
                      </p:cNvPr>
                      <p:cNvPicPr/>
                      <p:nvPr/>
                    </p:nvPicPr>
                    <p:blipFill>
                      <a:blip r:embed="rId4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D1744EB-7E76-4AE2-88F6-C0D4CE03B5BB}"/>
              </a:ext>
            </a:extLst>
          </p:cNvPr>
          <p:cNvSpPr/>
          <p:nvPr userDrawn="1">
            <p:custDataLst>
              <p:tags r:id="rId20"/>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103" name="SlideLogoText">
            <a:extLst>
              <a:ext uri="{FF2B5EF4-FFF2-40B4-BE49-F238E27FC236}">
                <a16:creationId xmlns:a16="http://schemas.microsoft.com/office/drawing/2014/main" id="{69FC0062-74AE-4BDA-ACE7-D069B448DDBC}"/>
              </a:ext>
            </a:extLst>
          </p:cNvPr>
          <p:cNvSpPr txBox="1"/>
          <p:nvPr userDrawn="1">
            <p:custDataLst>
              <p:tags r:id="rId21"/>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53" name="2. Slide Title">
            <a:extLst>
              <a:ext uri="{FF2B5EF4-FFF2-40B4-BE49-F238E27FC236}">
                <a16:creationId xmlns:a16="http://schemas.microsoft.com/office/drawing/2014/main" id="{7C8D601E-A2E1-4979-AE83-B694B9829662}"/>
              </a:ext>
            </a:extLst>
          </p:cNvPr>
          <p:cNvSpPr>
            <a:spLocks noGrp="1"/>
          </p:cNvSpPr>
          <p:nvPr>
            <p:ph type="title"/>
            <p:custDataLst>
              <p:tags r:id="rId22"/>
            </p:custDataLst>
          </p:nvPr>
        </p:nvSpPr>
        <p:spPr>
          <a:xfrm>
            <a:off x="554736" y="172212"/>
            <a:ext cx="11082528" cy="731520"/>
          </a:xfrm>
          <a:prstGeom prst="rect">
            <a:avLst/>
          </a:prstGeom>
        </p:spPr>
        <p:txBody>
          <a:bodyPr vert="horz" wrap="square" lIns="0" tIns="0" rIns="0" bIns="0" rtlCol="0" anchor="b" anchorCtr="0">
            <a:noAutofit/>
          </a:bodyPr>
          <a:lstStyle/>
          <a:p>
            <a:r>
              <a:rPr lang="en-US"/>
              <a:t>Click to edit Master title style</a:t>
            </a:r>
          </a:p>
        </p:txBody>
      </p:sp>
      <p:sp>
        <p:nvSpPr>
          <p:cNvPr id="54" name="Text Placeholder 2">
            <a:extLst>
              <a:ext uri="{FF2B5EF4-FFF2-40B4-BE49-F238E27FC236}">
                <a16:creationId xmlns:a16="http://schemas.microsoft.com/office/drawing/2014/main" id="{6A9C4AD8-E579-4AD3-9B92-5A31AC8DDA01}"/>
              </a:ext>
            </a:extLst>
          </p:cNvPr>
          <p:cNvSpPr>
            <a:spLocks noGrp="1"/>
          </p:cNvSpPr>
          <p:nvPr>
            <p:ph type="body" idx="1"/>
          </p:nvPr>
        </p:nvSpPr>
        <p:spPr>
          <a:xfrm>
            <a:off x="554736" y="2171700"/>
            <a:ext cx="11082528" cy="2523768"/>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55" name="Grid" hidden="1">
            <a:extLst>
              <a:ext uri="{FF2B5EF4-FFF2-40B4-BE49-F238E27FC236}">
                <a16:creationId xmlns:a16="http://schemas.microsoft.com/office/drawing/2014/main" id="{DEFB2FD9-7CD8-4FAE-9553-EBB1883173D8}"/>
              </a:ext>
            </a:extLst>
          </p:cNvPr>
          <p:cNvGrpSpPr/>
          <p:nvPr userDrawn="1">
            <p:custDataLst>
              <p:tags r:id="rId23"/>
            </p:custDataLst>
          </p:nvPr>
        </p:nvGrpSpPr>
        <p:grpSpPr>
          <a:xfrm>
            <a:off x="1524" y="0"/>
            <a:ext cx="12190476" cy="6858000"/>
            <a:chOff x="0" y="0"/>
            <a:chExt cx="12190476" cy="6858000"/>
          </a:xfrm>
        </p:grpSpPr>
        <p:sp>
          <p:nvSpPr>
            <p:cNvPr id="56" name="slide margin">
              <a:extLst>
                <a:ext uri="{FF2B5EF4-FFF2-40B4-BE49-F238E27FC236}">
                  <a16:creationId xmlns:a16="http://schemas.microsoft.com/office/drawing/2014/main" id="{38DD344F-AD20-46A3-A11B-2D82C3344FEC}"/>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err="1">
                <a:solidFill>
                  <a:schemeClr val="tx1"/>
                </a:solidFill>
                <a:latin typeface="+mn-lt"/>
              </a:endParaRPr>
            </a:p>
          </p:txBody>
        </p:sp>
        <p:cxnSp>
          <p:nvCxnSpPr>
            <p:cNvPr id="57" name="Straight Connector 56">
              <a:extLst>
                <a:ext uri="{FF2B5EF4-FFF2-40B4-BE49-F238E27FC236}">
                  <a16:creationId xmlns:a16="http://schemas.microsoft.com/office/drawing/2014/main" id="{6C7601CF-5E5B-457D-847F-427610DA2FB7}"/>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31F3C21-0066-454F-858F-CF8DE7C15746}"/>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62C2F96-141D-4584-8AFC-7B03AC967AD5}"/>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FFAB406-01C7-4D16-B756-95AABF69356F}"/>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C0947A7-511E-40BC-89AC-7FB57EB8253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E13BF7D-FE79-4AD9-BD1E-86E33F888F0B}"/>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9CD20B4-6A15-49A2-A59E-FCCFB641E09C}"/>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8C9107F-AE78-4984-826C-0B2406DAF134}"/>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34F056F-D81A-4196-9B3A-AE8FD5591CB2}"/>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4C1E84A-C73C-43D4-BA3C-8DBC74530EF8}"/>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BE85AE8D-58C3-4AA0-B6F0-E5B277CA7900}"/>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7C36F9C0-4B83-4C02-9FB8-FE87C7414EE2}"/>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69" name="Freeform: Shape 68">
              <a:extLst>
                <a:ext uri="{FF2B5EF4-FFF2-40B4-BE49-F238E27FC236}">
                  <a16:creationId xmlns:a16="http://schemas.microsoft.com/office/drawing/2014/main" id="{33B3485C-D98D-4843-9430-BAB5037871BA}"/>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0" name="Freeform: Shape 69">
              <a:extLst>
                <a:ext uri="{FF2B5EF4-FFF2-40B4-BE49-F238E27FC236}">
                  <a16:creationId xmlns:a16="http://schemas.microsoft.com/office/drawing/2014/main" id="{D4711F5E-C124-4817-92AB-CA50490512E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1" name="Freeform: Shape 70">
              <a:extLst>
                <a:ext uri="{FF2B5EF4-FFF2-40B4-BE49-F238E27FC236}">
                  <a16:creationId xmlns:a16="http://schemas.microsoft.com/office/drawing/2014/main" id="{287B4A93-F9FF-464C-9429-7F0508C752D8}"/>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2" name="Freeform: Shape 71">
              <a:extLst>
                <a:ext uri="{FF2B5EF4-FFF2-40B4-BE49-F238E27FC236}">
                  <a16:creationId xmlns:a16="http://schemas.microsoft.com/office/drawing/2014/main" id="{F30BD8E3-A9FF-4CAF-AFCE-78BAF967AB1A}"/>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3" name="Freeform: Shape 72">
              <a:extLst>
                <a:ext uri="{FF2B5EF4-FFF2-40B4-BE49-F238E27FC236}">
                  <a16:creationId xmlns:a16="http://schemas.microsoft.com/office/drawing/2014/main" id="{68DFD3D7-8227-4BAE-92E3-7A8D1D9D120B}"/>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B1BDBD63-521E-429E-88F1-146A189AC445}"/>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A0B0088A-AB05-469E-9D5A-008850E9B532}"/>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19BCFA35-14ED-4686-918B-E003CB0183E0}"/>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2C9479A-9B75-4DAD-BD6F-ACA06F40053D}"/>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0E502045-AFEE-46BD-82EF-7FDCA210A972}"/>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8331B978-23AB-4D1C-BDEB-D3F9BEDAA2DB}"/>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B5C2958A-8756-4F5D-9D2E-8609AF3FE7F3}"/>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405E51A7-0B73-4EDC-8853-4C4885C3CD12}"/>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A655BB02-C70B-4783-95E3-349A9749DE81}"/>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BF414889-E577-40C3-8CDF-DA20200FC4BB}"/>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10578B73-0DC8-40FE-8A21-280C0818D286}"/>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2A3EAB8C-6F2A-4487-A2BB-0984642F92BD}"/>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07D70175-6613-45BC-AF43-015C72F13A7B}"/>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9B942F25-6CDB-4981-97B7-D7BDEBE5ADF5}"/>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01315AFB-F00B-4517-B2CA-2588A030EFF4}"/>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F2EAC9B8-160B-4F7F-8029-F358F771D704}"/>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42671AAA-F5BF-4B8E-9B20-12F8E97A3021}"/>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23FB4F88-2E32-42AF-931D-73EEE391186B}"/>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E4A1769F-CE92-4633-87B1-DDCB8F121456}"/>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4B597847-9D21-4E79-A3C1-CD09A72ED17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4" name="Straight Connector 93">
              <a:extLst>
                <a:ext uri="{FF2B5EF4-FFF2-40B4-BE49-F238E27FC236}">
                  <a16:creationId xmlns:a16="http://schemas.microsoft.com/office/drawing/2014/main" id="{A4475F4C-A18C-4D1A-BA57-171FB0889ED5}"/>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CB668352-A3AB-4B2E-9A58-3447022124C4}"/>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7FB43971-E513-473C-A51D-9EE94E61083C}"/>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45DF1BF3-81AD-4891-9BB0-2F7A0C9D4E46}"/>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00BDB8E3-D6DD-4760-8A19-73C078A70F87}"/>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CF12D775-122F-40DE-9D53-9EE07EEAA8F5}"/>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AD2CAD56-BA05-4C75-8034-7BE3F452236F}"/>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790E0245-1DD4-47DE-874E-81EEEC5BC8F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CFFCCA0-3335-4A1D-ABE0-05033DB06A2E}"/>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F4D72CB9-C1AD-44DE-9701-7AC2B6FF96CE}"/>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889B3321-C5E9-4805-BC66-EA0432C4C15B}"/>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ACEEB3E-3F13-47FD-9363-059ECF85CA24}"/>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373AB56B-1DBC-4E4B-A722-E8BD0ECD1B41}"/>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7406E6C7-24A3-4B83-8726-B30607709EF5}"/>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ABF470C1-8F17-46A7-9CF6-68959FCC27C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DFB440D-CD6D-4896-879A-A739507A9DA0}"/>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213BC5EF-1845-45CB-A034-F5C2FECB524D}"/>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52206814-DAB9-4959-9312-D81139D2AED1}"/>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863072DF-59FF-4A0A-BAA0-5A11E1D2E4E3}"/>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8A4BE5F7-9CDA-49D9-BFEC-F2B196770FC3}"/>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CC5C0C16-0A28-498B-9C6F-5032271897D0}"/>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91131945-8EE6-4545-BF8A-AF353687BEB3}"/>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75DD299-052D-4F8E-A9FE-D093F95B0FF2}"/>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58EBC29A-6A7B-40D5-897C-5DEEBEE6A4B2}"/>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C66B5FDD-F1EC-4F2C-B392-BC178AD8DA90}"/>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D93E83BE-872E-48AC-9FFE-A9F5597742DF}"/>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D9D1C528-2748-4906-ABB1-D32D60EC43E0}"/>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982271F-16E6-4B46-8B36-C850AA36014C}"/>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8A678F6B-D7A6-4C5F-A60A-68F375965733}"/>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B1F16AAE-3D56-49D9-B1F8-CF0D668C4625}"/>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46BA71-43F2-4516-96BC-46C1F7150D1F}"/>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6B2820DA-E0D5-407B-9227-F00335F2855C}"/>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A6A61357-206A-4A6B-82AD-45174279B301}"/>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6FD4E7D7-1920-4CDF-8C8E-2C8843C3234E}"/>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B6B52954-99B2-4CA1-BC58-BC2CE3144C2E}"/>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58B8F17-F2CF-4C8B-9384-4763AEB46266}"/>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F4D57F3-3690-4C8F-9DD3-6514140E8449}"/>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F1248E6-58FC-4800-A342-F266640388C0}"/>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9B8011EA-A67B-4792-899C-6F30861FB41B}"/>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4E187538-C1B6-4AB3-9E92-1CBE573E39EA}"/>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F725F436-5B17-4F6D-B174-9FD6324175C9}"/>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3DD99996-2943-48E4-B56E-D3F05FDFEC4F}"/>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E8B8D663-5E52-4EA2-8D3F-41F6121FAE3C}"/>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11F6EC2A-C5C1-4266-92CE-81F84B827556}"/>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1" name="main body box">
              <a:extLst>
                <a:ext uri="{FF2B5EF4-FFF2-40B4-BE49-F238E27FC236}">
                  <a16:creationId xmlns:a16="http://schemas.microsoft.com/office/drawing/2014/main" id="{B218B8DC-43D2-4BF0-8019-414A6C978B5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2" name="Straight Connector 141">
              <a:extLst>
                <a:ext uri="{FF2B5EF4-FFF2-40B4-BE49-F238E27FC236}">
                  <a16:creationId xmlns:a16="http://schemas.microsoft.com/office/drawing/2014/main" id="{F8A6CBCB-2578-43F1-B7A4-69F595E6E013}"/>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3" name="Straight Connector 142">
              <a:extLst>
                <a:ext uri="{FF2B5EF4-FFF2-40B4-BE49-F238E27FC236}">
                  <a16:creationId xmlns:a16="http://schemas.microsoft.com/office/drawing/2014/main" id="{62E19C48-49CD-490C-82AF-6A807F4A91F8}"/>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145" name="4. Footnote" hidden="1">
            <a:extLst>
              <a:ext uri="{FF2B5EF4-FFF2-40B4-BE49-F238E27FC236}">
                <a16:creationId xmlns:a16="http://schemas.microsoft.com/office/drawing/2014/main" id="{56E3DC21-21DB-42FE-8721-1BC0E89F13AE}"/>
              </a:ext>
            </a:extLst>
          </p:cNvPr>
          <p:cNvSpPr txBox="1"/>
          <p:nvPr userDrawn="1">
            <p:custDataLst>
              <p:tags r:id="rId24"/>
            </p:custDataLst>
          </p:nvPr>
        </p:nvSpPr>
        <p:spPr>
          <a:xfrm>
            <a:off x="553972" y="6279028"/>
            <a:ext cx="7278624" cy="123111"/>
          </a:xfrm>
          <a:prstGeom prst="rect">
            <a:avLst/>
          </a:prstGeom>
          <a:noFill/>
        </p:spPr>
        <p:txBody>
          <a:bodyPr wrap="square" lIns="0" tIns="0" rIns="0" b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a:latin typeface="+mn-lt"/>
                <a:ea typeface="+mn-ea"/>
                <a:cs typeface="Arial" panose="020B0604020202020204" pitchFamily="34" charset="0"/>
              </a:rPr>
              <a:t>Footnotes</a:t>
            </a:r>
          </a:p>
        </p:txBody>
      </p:sp>
      <p:grpSp>
        <p:nvGrpSpPr>
          <p:cNvPr id="185" name="LegendBoxes" hidden="1">
            <a:extLst>
              <a:ext uri="{FF2B5EF4-FFF2-40B4-BE49-F238E27FC236}">
                <a16:creationId xmlns:a16="http://schemas.microsoft.com/office/drawing/2014/main" id="{28785628-9685-42DD-85C6-4A7FDEAEB9E4}"/>
              </a:ext>
            </a:extLst>
          </p:cNvPr>
          <p:cNvGrpSpPr/>
          <p:nvPr userDrawn="1"/>
        </p:nvGrpSpPr>
        <p:grpSpPr>
          <a:xfrm>
            <a:off x="10722394" y="4323600"/>
            <a:ext cx="984864" cy="1717282"/>
            <a:chOff x="9585951" y="2980105"/>
            <a:chExt cx="984864" cy="1717282"/>
          </a:xfrm>
        </p:grpSpPr>
        <p:sp>
          <p:nvSpPr>
            <p:cNvPr id="186" name="RectangleLegend1">
              <a:extLst>
                <a:ext uri="{FF2B5EF4-FFF2-40B4-BE49-F238E27FC236}">
                  <a16:creationId xmlns:a16="http://schemas.microsoft.com/office/drawing/2014/main" id="{F6C915EA-5130-4DA7-8B9A-5E522A1DBE2F}"/>
                </a:ext>
              </a:extLst>
            </p:cNvPr>
            <p:cNvSpPr/>
            <p:nvPr/>
          </p:nvSpPr>
          <p:spPr>
            <a:xfrm>
              <a:off x="9585951" y="3001463"/>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87" name="RectangleLegend2">
              <a:extLst>
                <a:ext uri="{FF2B5EF4-FFF2-40B4-BE49-F238E27FC236}">
                  <a16:creationId xmlns:a16="http://schemas.microsoft.com/office/drawing/2014/main" id="{056BAC0D-94D9-4BAA-A238-909A42CD485B}"/>
                </a:ext>
              </a:extLst>
            </p:cNvPr>
            <p:cNvSpPr/>
            <p:nvPr/>
          </p:nvSpPr>
          <p:spPr>
            <a:xfrm>
              <a:off x="9585951" y="3380961"/>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88" name="RectangleLegend3">
              <a:extLst>
                <a:ext uri="{FF2B5EF4-FFF2-40B4-BE49-F238E27FC236}">
                  <a16:creationId xmlns:a16="http://schemas.microsoft.com/office/drawing/2014/main" id="{BC7BB400-0474-421B-B1C4-D9D83F8D7025}"/>
                </a:ext>
              </a:extLst>
            </p:cNvPr>
            <p:cNvSpPr/>
            <p:nvPr/>
          </p:nvSpPr>
          <p:spPr>
            <a:xfrm>
              <a:off x="9585951" y="3754557"/>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89" name="RectangleLegend4">
              <a:extLst>
                <a:ext uri="{FF2B5EF4-FFF2-40B4-BE49-F238E27FC236}">
                  <a16:creationId xmlns:a16="http://schemas.microsoft.com/office/drawing/2014/main" id="{5D84FBCC-8195-429D-ADA2-ADF26D0822E2}"/>
                </a:ext>
              </a:extLst>
            </p:cNvPr>
            <p:cNvSpPr/>
            <p:nvPr/>
          </p:nvSpPr>
          <p:spPr>
            <a:xfrm>
              <a:off x="9585951" y="4128153"/>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90" name="RectangleLegend5">
              <a:extLst>
                <a:ext uri="{FF2B5EF4-FFF2-40B4-BE49-F238E27FC236}">
                  <a16:creationId xmlns:a16="http://schemas.microsoft.com/office/drawing/2014/main" id="{655825D0-671B-44EC-90C5-7913A4E7BAB9}"/>
                </a:ext>
              </a:extLst>
            </p:cNvPr>
            <p:cNvSpPr/>
            <p:nvPr/>
          </p:nvSpPr>
          <p:spPr>
            <a:xfrm>
              <a:off x="9585951" y="4501749"/>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91" name="Legend1">
              <a:extLst>
                <a:ext uri="{FF2B5EF4-FFF2-40B4-BE49-F238E27FC236}">
                  <a16:creationId xmlns:a16="http://schemas.microsoft.com/office/drawing/2014/main" id="{CD018A8B-4FD0-4C99-AA47-D684D1049136}"/>
                </a:ext>
              </a:extLst>
            </p:cNvPr>
            <p:cNvSpPr txBox="1"/>
            <p:nvPr/>
          </p:nvSpPr>
          <p:spPr>
            <a:xfrm>
              <a:off x="9912097" y="2980105"/>
              <a:ext cx="658718"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192" name="Legend2">
              <a:extLst>
                <a:ext uri="{FF2B5EF4-FFF2-40B4-BE49-F238E27FC236}">
                  <a16:creationId xmlns:a16="http://schemas.microsoft.com/office/drawing/2014/main" id="{24E194E3-38A9-4A3A-AEBA-D1DCF1935051}"/>
                </a:ext>
              </a:extLst>
            </p:cNvPr>
            <p:cNvSpPr txBox="1"/>
            <p:nvPr/>
          </p:nvSpPr>
          <p:spPr>
            <a:xfrm>
              <a:off x="9912097" y="3359603"/>
              <a:ext cx="658718"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193" name="Legend3">
              <a:extLst>
                <a:ext uri="{FF2B5EF4-FFF2-40B4-BE49-F238E27FC236}">
                  <a16:creationId xmlns:a16="http://schemas.microsoft.com/office/drawing/2014/main" id="{DCCF084D-A8B2-46B3-BE03-CFDA8E58B2B9}"/>
                </a:ext>
              </a:extLst>
            </p:cNvPr>
            <p:cNvSpPr txBox="1"/>
            <p:nvPr/>
          </p:nvSpPr>
          <p:spPr>
            <a:xfrm>
              <a:off x="9912097" y="3739101"/>
              <a:ext cx="658718"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194" name="Legend4">
              <a:extLst>
                <a:ext uri="{FF2B5EF4-FFF2-40B4-BE49-F238E27FC236}">
                  <a16:creationId xmlns:a16="http://schemas.microsoft.com/office/drawing/2014/main" id="{0E49468C-EFEE-4C9A-BECB-CC10BE34BF4B}"/>
                </a:ext>
              </a:extLst>
            </p:cNvPr>
            <p:cNvSpPr txBox="1"/>
            <p:nvPr/>
          </p:nvSpPr>
          <p:spPr>
            <a:xfrm>
              <a:off x="9912097" y="4110522"/>
              <a:ext cx="658718"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195" name="Legend5">
              <a:extLst>
                <a:ext uri="{FF2B5EF4-FFF2-40B4-BE49-F238E27FC236}">
                  <a16:creationId xmlns:a16="http://schemas.microsoft.com/office/drawing/2014/main" id="{443480AB-89E7-497E-A131-91869590BDB0}"/>
                </a:ext>
              </a:extLst>
            </p:cNvPr>
            <p:cNvSpPr txBox="1"/>
            <p:nvPr/>
          </p:nvSpPr>
          <p:spPr>
            <a:xfrm>
              <a:off x="9912097" y="4481943"/>
              <a:ext cx="653111"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grpSp>
      <p:grpSp>
        <p:nvGrpSpPr>
          <p:cNvPr id="4" name="LegendMoons" hidden="1">
            <a:extLst>
              <a:ext uri="{FF2B5EF4-FFF2-40B4-BE49-F238E27FC236}">
                <a16:creationId xmlns:a16="http://schemas.microsoft.com/office/drawing/2014/main" id="{78CA310D-6D76-F64D-43BD-A9F8058D0B83}"/>
              </a:ext>
            </a:extLst>
          </p:cNvPr>
          <p:cNvGrpSpPr/>
          <p:nvPr userDrawn="1"/>
        </p:nvGrpSpPr>
        <p:grpSpPr>
          <a:xfrm>
            <a:off x="10692000" y="1339200"/>
            <a:ext cx="1023616" cy="1731859"/>
            <a:chOff x="7723680" y="1702457"/>
            <a:chExt cx="1023616" cy="1731859"/>
          </a:xfrm>
        </p:grpSpPr>
        <p:sp>
          <p:nvSpPr>
            <p:cNvPr id="5" name="Legend1">
              <a:extLst>
                <a:ext uri="{FF2B5EF4-FFF2-40B4-BE49-F238E27FC236}">
                  <a16:creationId xmlns:a16="http://schemas.microsoft.com/office/drawing/2014/main" id="{5EB4C1BD-D02B-BD12-5727-6F58C39BD4CB}"/>
                </a:ext>
              </a:extLst>
            </p:cNvPr>
            <p:cNvSpPr txBox="1"/>
            <p:nvPr/>
          </p:nvSpPr>
          <p:spPr>
            <a:xfrm>
              <a:off x="8076312" y="1709816"/>
              <a:ext cx="670984"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6" name="Legend2">
              <a:extLst>
                <a:ext uri="{FF2B5EF4-FFF2-40B4-BE49-F238E27FC236}">
                  <a16:creationId xmlns:a16="http://schemas.microsoft.com/office/drawing/2014/main" id="{760D5CA7-F2EA-45CF-81C8-C3EDA5FA3954}"/>
                </a:ext>
              </a:extLst>
            </p:cNvPr>
            <p:cNvSpPr txBox="1"/>
            <p:nvPr/>
          </p:nvSpPr>
          <p:spPr>
            <a:xfrm>
              <a:off x="8076312" y="2085275"/>
              <a:ext cx="670984"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7" name="Legend3">
              <a:extLst>
                <a:ext uri="{FF2B5EF4-FFF2-40B4-BE49-F238E27FC236}">
                  <a16:creationId xmlns:a16="http://schemas.microsoft.com/office/drawing/2014/main" id="{EB43A491-1FC0-C08D-DC0F-9312F78D3BB5}"/>
                </a:ext>
              </a:extLst>
            </p:cNvPr>
            <p:cNvSpPr txBox="1"/>
            <p:nvPr/>
          </p:nvSpPr>
          <p:spPr>
            <a:xfrm>
              <a:off x="8076312" y="2460734"/>
              <a:ext cx="670984"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8" name="Legend4">
              <a:extLst>
                <a:ext uri="{FF2B5EF4-FFF2-40B4-BE49-F238E27FC236}">
                  <a16:creationId xmlns:a16="http://schemas.microsoft.com/office/drawing/2014/main" id="{41DC0170-C64F-96F4-DD57-F6BBE781B8CA}"/>
                </a:ext>
              </a:extLst>
            </p:cNvPr>
            <p:cNvSpPr txBox="1"/>
            <p:nvPr/>
          </p:nvSpPr>
          <p:spPr>
            <a:xfrm>
              <a:off x="8076312" y="2836193"/>
              <a:ext cx="670984"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9" name="Legend5">
              <a:extLst>
                <a:ext uri="{FF2B5EF4-FFF2-40B4-BE49-F238E27FC236}">
                  <a16:creationId xmlns:a16="http://schemas.microsoft.com/office/drawing/2014/main" id="{7E1C2B9C-8B0A-AC6B-B386-E28E8F253128}"/>
                </a:ext>
              </a:extLst>
            </p:cNvPr>
            <p:cNvSpPr txBox="1"/>
            <p:nvPr/>
          </p:nvSpPr>
          <p:spPr>
            <a:xfrm>
              <a:off x="8076312" y="3211654"/>
              <a:ext cx="670984"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grpSp>
          <p:nvGrpSpPr>
            <p:cNvPr id="10" name="MoonLegend1">
              <a:extLst>
                <a:ext uri="{FF2B5EF4-FFF2-40B4-BE49-F238E27FC236}">
                  <a16:creationId xmlns:a16="http://schemas.microsoft.com/office/drawing/2014/main" id="{C1E862B0-BA6B-93BC-31CC-9EDF1CA824BB}"/>
                </a:ext>
              </a:extLst>
            </p:cNvPr>
            <p:cNvGrpSpPr>
              <a:grpSpLocks noChangeAspect="1"/>
            </p:cNvGrpSpPr>
            <p:nvPr>
              <p:custDataLst>
                <p:tags r:id="rId25"/>
              </p:custDataLst>
            </p:nvPr>
          </p:nvGrpSpPr>
          <p:grpSpPr>
            <a:xfrm>
              <a:off x="7723680" y="1702457"/>
              <a:ext cx="228600" cy="228600"/>
              <a:chOff x="762000" y="1270000"/>
              <a:chExt cx="254000" cy="254000"/>
            </a:xfrm>
          </p:grpSpPr>
          <p:sp>
            <p:nvSpPr>
              <p:cNvPr id="23" name="Oval 22">
                <a:extLst>
                  <a:ext uri="{FF2B5EF4-FFF2-40B4-BE49-F238E27FC236}">
                    <a16:creationId xmlns:a16="http://schemas.microsoft.com/office/drawing/2014/main" id="{34A84F48-2944-98CC-156D-EC5FA62990B9}"/>
                  </a:ext>
                </a:extLst>
              </p:cNvPr>
              <p:cNvSpPr/>
              <p:nvPr>
                <p:custDataLst>
                  <p:tags r:id="rId38"/>
                </p:custDataLst>
              </p:nvPr>
            </p:nvSpPr>
            <p:spPr>
              <a:xfrm>
                <a:off x="762000" y="1270000"/>
                <a:ext cx="254000" cy="254000"/>
              </a:xfrm>
              <a:prstGeom prst="ellipse">
                <a:avLst/>
              </a:prstGeom>
              <a:solidFill>
                <a:srgbClr val="757575"/>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24" name="Arc 23" hidden="1">
                <a:extLst>
                  <a:ext uri="{FF2B5EF4-FFF2-40B4-BE49-F238E27FC236}">
                    <a16:creationId xmlns:a16="http://schemas.microsoft.com/office/drawing/2014/main" id="{49AE9D7C-3BC5-C5DD-0AFA-71D915D9D8D1}"/>
                  </a:ext>
                </a:extLst>
              </p:cNvPr>
              <p:cNvSpPr/>
              <p:nvPr>
                <p:custDataLst>
                  <p:tags r:id="rId39"/>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MoonLegend2">
              <a:extLst>
                <a:ext uri="{FF2B5EF4-FFF2-40B4-BE49-F238E27FC236}">
                  <a16:creationId xmlns:a16="http://schemas.microsoft.com/office/drawing/2014/main" id="{3623EFE0-7A55-35A0-763D-A7CCEABC5767}"/>
                </a:ext>
              </a:extLst>
            </p:cNvPr>
            <p:cNvGrpSpPr>
              <a:grpSpLocks noChangeAspect="1"/>
            </p:cNvGrpSpPr>
            <p:nvPr>
              <p:custDataLst>
                <p:tags r:id="rId26"/>
              </p:custDataLst>
            </p:nvPr>
          </p:nvGrpSpPr>
          <p:grpSpPr>
            <a:xfrm>
              <a:off x="7723680" y="2078270"/>
              <a:ext cx="228600" cy="228600"/>
              <a:chOff x="762000" y="1270000"/>
              <a:chExt cx="254000" cy="254000"/>
            </a:xfrm>
          </p:grpSpPr>
          <p:sp>
            <p:nvSpPr>
              <p:cNvPr id="21" name="Oval 20">
                <a:extLst>
                  <a:ext uri="{FF2B5EF4-FFF2-40B4-BE49-F238E27FC236}">
                    <a16:creationId xmlns:a16="http://schemas.microsoft.com/office/drawing/2014/main" id="{FA3B4311-025C-426B-9E06-BDDA476EF4AE}"/>
                  </a:ext>
                </a:extLst>
              </p:cNvPr>
              <p:cNvSpPr/>
              <p:nvPr>
                <p:custDataLst>
                  <p:tags r:id="rId36"/>
                </p:custDataLst>
              </p:nvPr>
            </p:nvSpPr>
            <p:spPr>
              <a:xfrm>
                <a:off x="762000" y="1270000"/>
                <a:ext cx="254000" cy="254000"/>
              </a:xfrm>
              <a:prstGeom prst="ellipse">
                <a:avLst/>
              </a:prstGeom>
              <a:solidFill>
                <a:srgbClr val="757575"/>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22" name="Arc 21">
                <a:extLst>
                  <a:ext uri="{FF2B5EF4-FFF2-40B4-BE49-F238E27FC236}">
                    <a16:creationId xmlns:a16="http://schemas.microsoft.com/office/drawing/2014/main" id="{9ABB8959-417A-20E2-3BFB-820D653F8B1E}"/>
                  </a:ext>
                </a:extLst>
              </p:cNvPr>
              <p:cNvSpPr/>
              <p:nvPr>
                <p:custDataLst>
                  <p:tags r:id="rId37"/>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 name="MoonLegend3">
              <a:extLst>
                <a:ext uri="{FF2B5EF4-FFF2-40B4-BE49-F238E27FC236}">
                  <a16:creationId xmlns:a16="http://schemas.microsoft.com/office/drawing/2014/main" id="{7A7E4CBF-9B94-C8D7-EF8F-9662FD33055A}"/>
                </a:ext>
              </a:extLst>
            </p:cNvPr>
            <p:cNvGrpSpPr>
              <a:grpSpLocks noChangeAspect="1"/>
            </p:cNvGrpSpPr>
            <p:nvPr>
              <p:custDataLst>
                <p:tags r:id="rId27"/>
              </p:custDataLst>
            </p:nvPr>
          </p:nvGrpSpPr>
          <p:grpSpPr>
            <a:xfrm>
              <a:off x="7723680" y="2454085"/>
              <a:ext cx="228600" cy="228600"/>
              <a:chOff x="762000" y="1270000"/>
              <a:chExt cx="254000" cy="254000"/>
            </a:xfrm>
          </p:grpSpPr>
          <p:sp>
            <p:nvSpPr>
              <p:cNvPr id="19" name="Oval 18">
                <a:extLst>
                  <a:ext uri="{FF2B5EF4-FFF2-40B4-BE49-F238E27FC236}">
                    <a16:creationId xmlns:a16="http://schemas.microsoft.com/office/drawing/2014/main" id="{25A66490-5468-AC46-5ED5-E8212992AFCC}"/>
                  </a:ext>
                </a:extLst>
              </p:cNvPr>
              <p:cNvSpPr/>
              <p:nvPr>
                <p:custDataLst>
                  <p:tags r:id="rId34"/>
                </p:custDataLst>
              </p:nvPr>
            </p:nvSpPr>
            <p:spPr>
              <a:xfrm>
                <a:off x="762000" y="1270000"/>
                <a:ext cx="254000" cy="254000"/>
              </a:xfrm>
              <a:prstGeom prst="ellipse">
                <a:avLst/>
              </a:prstGeom>
              <a:solidFill>
                <a:srgbClr val="757575"/>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20" name="Arc 19">
                <a:extLst>
                  <a:ext uri="{FF2B5EF4-FFF2-40B4-BE49-F238E27FC236}">
                    <a16:creationId xmlns:a16="http://schemas.microsoft.com/office/drawing/2014/main" id="{2164DC02-AF00-DEB2-344B-46D05BDC2865}"/>
                  </a:ext>
                </a:extLst>
              </p:cNvPr>
              <p:cNvSpPr/>
              <p:nvPr>
                <p:custDataLst>
                  <p:tags r:id="rId35"/>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 name="MoonLegend4">
              <a:extLst>
                <a:ext uri="{FF2B5EF4-FFF2-40B4-BE49-F238E27FC236}">
                  <a16:creationId xmlns:a16="http://schemas.microsoft.com/office/drawing/2014/main" id="{37ACCC41-9C6B-7C20-5C62-B34B467FA718}"/>
                </a:ext>
              </a:extLst>
            </p:cNvPr>
            <p:cNvGrpSpPr>
              <a:grpSpLocks noChangeAspect="1"/>
            </p:cNvGrpSpPr>
            <p:nvPr>
              <p:custDataLst>
                <p:tags r:id="rId28"/>
              </p:custDataLst>
            </p:nvPr>
          </p:nvGrpSpPr>
          <p:grpSpPr>
            <a:xfrm>
              <a:off x="7723680" y="2829900"/>
              <a:ext cx="228600" cy="228600"/>
              <a:chOff x="762000" y="1270000"/>
              <a:chExt cx="254000" cy="254000"/>
            </a:xfrm>
          </p:grpSpPr>
          <p:sp>
            <p:nvSpPr>
              <p:cNvPr id="17" name="Oval 16">
                <a:extLst>
                  <a:ext uri="{FF2B5EF4-FFF2-40B4-BE49-F238E27FC236}">
                    <a16:creationId xmlns:a16="http://schemas.microsoft.com/office/drawing/2014/main" id="{14731651-049D-FD74-10A9-3B77CDA9C266}"/>
                  </a:ext>
                </a:extLst>
              </p:cNvPr>
              <p:cNvSpPr/>
              <p:nvPr>
                <p:custDataLst>
                  <p:tags r:id="rId32"/>
                </p:custDataLst>
              </p:nvPr>
            </p:nvSpPr>
            <p:spPr>
              <a:xfrm>
                <a:off x="762000" y="1270000"/>
                <a:ext cx="254000" cy="254000"/>
              </a:xfrm>
              <a:prstGeom prst="ellipse">
                <a:avLst/>
              </a:prstGeom>
              <a:solidFill>
                <a:srgbClr val="757575"/>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18" name="Arc 17">
                <a:extLst>
                  <a:ext uri="{FF2B5EF4-FFF2-40B4-BE49-F238E27FC236}">
                    <a16:creationId xmlns:a16="http://schemas.microsoft.com/office/drawing/2014/main" id="{5AADA01A-6C4E-7E32-6930-9C7BE1CCCDFC}"/>
                  </a:ext>
                </a:extLst>
              </p:cNvPr>
              <p:cNvSpPr/>
              <p:nvPr>
                <p:custDataLst>
                  <p:tags r:id="rId33"/>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 name="MoonLegend5">
              <a:extLst>
                <a:ext uri="{FF2B5EF4-FFF2-40B4-BE49-F238E27FC236}">
                  <a16:creationId xmlns:a16="http://schemas.microsoft.com/office/drawing/2014/main" id="{E9C1FE7B-027B-2A18-4D77-A6B6DC1EDC9F}"/>
                </a:ext>
              </a:extLst>
            </p:cNvPr>
            <p:cNvGrpSpPr>
              <a:grpSpLocks noChangeAspect="1"/>
            </p:cNvGrpSpPr>
            <p:nvPr>
              <p:custDataLst>
                <p:tags r:id="rId29"/>
              </p:custDataLst>
            </p:nvPr>
          </p:nvGrpSpPr>
          <p:grpSpPr>
            <a:xfrm>
              <a:off x="7723680" y="3205716"/>
              <a:ext cx="228600" cy="228600"/>
              <a:chOff x="762000" y="1270000"/>
              <a:chExt cx="254000" cy="254000"/>
            </a:xfrm>
          </p:grpSpPr>
          <p:sp>
            <p:nvSpPr>
              <p:cNvPr id="15" name="Oval 14">
                <a:extLst>
                  <a:ext uri="{FF2B5EF4-FFF2-40B4-BE49-F238E27FC236}">
                    <a16:creationId xmlns:a16="http://schemas.microsoft.com/office/drawing/2014/main" id="{25520F20-D7D9-7F64-BF4E-B26721F00ED8}"/>
                  </a:ext>
                </a:extLst>
              </p:cNvPr>
              <p:cNvSpPr/>
              <p:nvPr>
                <p:custDataLst>
                  <p:tags r:id="rId30"/>
                </p:custDataLst>
              </p:nvPr>
            </p:nvSpPr>
            <p:spPr>
              <a:xfrm>
                <a:off x="762000" y="1270000"/>
                <a:ext cx="254000" cy="254000"/>
              </a:xfrm>
              <a:prstGeom prst="ellipse">
                <a:avLst/>
              </a:prstGeom>
              <a:solidFill>
                <a:srgbClr val="757575"/>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16" name="Arc 15">
                <a:extLst>
                  <a:ext uri="{FF2B5EF4-FFF2-40B4-BE49-F238E27FC236}">
                    <a16:creationId xmlns:a16="http://schemas.microsoft.com/office/drawing/2014/main" id="{1AC3D5E5-FFBA-7695-4382-807739B76632}"/>
                  </a:ext>
                </a:extLst>
              </p:cNvPr>
              <p:cNvSpPr/>
              <p:nvPr>
                <p:custDataLst>
                  <p:tags r:id="rId31"/>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167" name="Sticker" hidden="1">
            <a:extLst>
              <a:ext uri="{FF2B5EF4-FFF2-40B4-BE49-F238E27FC236}">
                <a16:creationId xmlns:a16="http://schemas.microsoft.com/office/drawing/2014/main" id="{174FA759-1A16-45E2-B8DB-6AC61DFC92D4}"/>
              </a:ext>
            </a:extLst>
          </p:cNvPr>
          <p:cNvGrpSpPr>
            <a:grpSpLocks noChangeAspect="1"/>
          </p:cNvGrpSpPr>
          <p:nvPr userDrawn="1"/>
        </p:nvGrpSpPr>
        <p:grpSpPr bwMode="gray">
          <a:xfrm>
            <a:off x="559460" y="1289273"/>
            <a:ext cx="428337" cy="156997"/>
            <a:chOff x="8456447" y="272180"/>
            <a:chExt cx="322188" cy="156966"/>
          </a:xfrm>
        </p:grpSpPr>
        <p:sp>
          <p:nvSpPr>
            <p:cNvPr id="168" name="StickerRectangle">
              <a:extLst>
                <a:ext uri="{FF2B5EF4-FFF2-40B4-BE49-F238E27FC236}">
                  <a16:creationId xmlns:a16="http://schemas.microsoft.com/office/drawing/2014/main" id="{99FB5892-A9FF-4D0E-8661-19A39D5E096E}"/>
                </a:ext>
              </a:extLst>
            </p:cNvPr>
            <p:cNvSpPr>
              <a:spLocks noChangeArrowheads="1"/>
            </p:cNvSpPr>
            <p:nvPr userDrawn="1"/>
          </p:nvSpPr>
          <p:spPr bwMode="gray">
            <a:xfrm>
              <a:off x="8456447" y="272180"/>
              <a:ext cx="322188" cy="156966"/>
            </a:xfrm>
            <a:prstGeom prst="leftRightArrow">
              <a:avLst>
                <a:gd name="adj1" fmla="val 100000"/>
                <a:gd name="adj2" fmla="val 0"/>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18288" anchor="t" anchorCtr="0">
              <a:spAutoFit/>
            </a:bodyPr>
            <a:lstStyle/>
            <a:p>
              <a:pPr algn="l" defTabSz="1193860">
                <a:buClr>
                  <a:schemeClr val="tx2"/>
                </a:buClr>
              </a:pPr>
              <a:r>
                <a:rPr lang="en-US" sz="900" b="1" spc="50">
                  <a:ln w="3175">
                    <a:noFill/>
                  </a:ln>
                  <a:solidFill>
                    <a:schemeClr val="tx1"/>
                  </a:solidFill>
                </a:rPr>
                <a:t>Sticker</a:t>
              </a:r>
              <a:endParaRPr lang="en-US" sz="800" baseline="0">
                <a:solidFill>
                  <a:schemeClr val="tx1"/>
                </a:solidFill>
                <a:latin typeface="+mn-lt"/>
                <a:ea typeface="+mn-ea"/>
              </a:endParaRPr>
            </a:p>
          </p:txBody>
        </p:sp>
        <p:cxnSp>
          <p:nvCxnSpPr>
            <p:cNvPr id="169" name="StickerUnderline">
              <a:extLst>
                <a:ext uri="{FF2B5EF4-FFF2-40B4-BE49-F238E27FC236}">
                  <a16:creationId xmlns:a16="http://schemas.microsoft.com/office/drawing/2014/main" id="{B821CB31-49E5-49E7-966F-3C5449557168}"/>
                </a:ext>
              </a:extLst>
            </p:cNvPr>
            <p:cNvCxnSpPr>
              <a:cxnSpLocks noChangeShapeType="1"/>
              <a:stCxn id="168" idx="4"/>
              <a:endCxn id="168" idx="6"/>
            </p:cNvCxnSpPr>
            <p:nvPr/>
          </p:nvCxnSpPr>
          <p:spPr bwMode="gray">
            <a:xfrm>
              <a:off x="8456447" y="429146"/>
              <a:ext cx="322188" cy="0"/>
            </a:xfrm>
            <a:prstGeom prst="straightConnector1">
              <a:avLst/>
            </a:prstGeom>
            <a:noFill/>
            <a:ln w="4191">
              <a:solidFill>
                <a:schemeClr val="tx1"/>
              </a:solidFill>
              <a:round/>
              <a:headEnd/>
              <a:tailEnd/>
            </a:ln>
            <a:extLst>
              <a:ext uri="{909E8E84-426E-40DD-AFC4-6F175D3DCCD1}">
                <a14:hiddenFill xmlns:a14="http://schemas.microsoft.com/office/drawing/2010/main">
                  <a:noFill/>
                </a14:hiddenFill>
              </a:ext>
            </a:extLst>
          </p:spPr>
        </p:cxnSp>
      </p:grpSp>
      <p:grpSp>
        <p:nvGrpSpPr>
          <p:cNvPr id="144" name="LegendLines" hidden="1">
            <a:extLst>
              <a:ext uri="{FF2B5EF4-FFF2-40B4-BE49-F238E27FC236}">
                <a16:creationId xmlns:a16="http://schemas.microsoft.com/office/drawing/2014/main" id="{96520A0D-E8D0-48B5-8162-BA1976A5C3E1}"/>
              </a:ext>
            </a:extLst>
          </p:cNvPr>
          <p:cNvGrpSpPr/>
          <p:nvPr userDrawn="1"/>
        </p:nvGrpSpPr>
        <p:grpSpPr>
          <a:xfrm>
            <a:off x="10440000" y="3243600"/>
            <a:ext cx="1269335" cy="958286"/>
            <a:chOff x="4372690" y="3739101"/>
            <a:chExt cx="1269335" cy="958286"/>
          </a:xfrm>
        </p:grpSpPr>
        <p:sp>
          <p:nvSpPr>
            <p:cNvPr id="170" name="Legend1">
              <a:extLst>
                <a:ext uri="{FF2B5EF4-FFF2-40B4-BE49-F238E27FC236}">
                  <a16:creationId xmlns:a16="http://schemas.microsoft.com/office/drawing/2014/main" id="{D5E27233-7661-43E0-8C1B-859EBE562598}"/>
                </a:ext>
              </a:extLst>
            </p:cNvPr>
            <p:cNvSpPr txBox="1"/>
            <p:nvPr/>
          </p:nvSpPr>
          <p:spPr>
            <a:xfrm>
              <a:off x="4988914" y="3739101"/>
              <a:ext cx="653111"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171" name="Legend2">
              <a:extLst>
                <a:ext uri="{FF2B5EF4-FFF2-40B4-BE49-F238E27FC236}">
                  <a16:creationId xmlns:a16="http://schemas.microsoft.com/office/drawing/2014/main" id="{215BA769-FC3A-4971-81E8-16C8E7138029}"/>
                </a:ext>
              </a:extLst>
            </p:cNvPr>
            <p:cNvSpPr txBox="1"/>
            <p:nvPr/>
          </p:nvSpPr>
          <p:spPr>
            <a:xfrm>
              <a:off x="4988914" y="4110522"/>
              <a:ext cx="653111"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172" name="Legend3">
              <a:extLst>
                <a:ext uri="{FF2B5EF4-FFF2-40B4-BE49-F238E27FC236}">
                  <a16:creationId xmlns:a16="http://schemas.microsoft.com/office/drawing/2014/main" id="{75880242-A8D7-441D-805E-B817DF5CA854}"/>
                </a:ext>
              </a:extLst>
            </p:cNvPr>
            <p:cNvSpPr txBox="1"/>
            <p:nvPr/>
          </p:nvSpPr>
          <p:spPr>
            <a:xfrm>
              <a:off x="4988914" y="4481943"/>
              <a:ext cx="653111"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173" name="LineLegend3">
              <a:extLst>
                <a:ext uri="{FF2B5EF4-FFF2-40B4-BE49-F238E27FC236}">
                  <a16:creationId xmlns:a16="http://schemas.microsoft.com/office/drawing/2014/main" id="{5C3089E9-5649-4103-BA5F-72175F24BEF8}"/>
                </a:ext>
              </a:extLst>
            </p:cNvPr>
            <p:cNvSpPr>
              <a:spLocks noChangeShapeType="1"/>
            </p:cNvSpPr>
            <p:nvPr/>
          </p:nvSpPr>
          <p:spPr bwMode="gray">
            <a:xfrm>
              <a:off x="4372690" y="4588113"/>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aseline="0">
                <a:latin typeface="+mn-lt"/>
                <a:ea typeface="+mn-ea"/>
              </a:endParaRPr>
            </a:p>
          </p:txBody>
        </p:sp>
        <p:sp>
          <p:nvSpPr>
            <p:cNvPr id="174" name="LineLegend2">
              <a:extLst>
                <a:ext uri="{FF2B5EF4-FFF2-40B4-BE49-F238E27FC236}">
                  <a16:creationId xmlns:a16="http://schemas.microsoft.com/office/drawing/2014/main" id="{70A7CFCE-D526-433E-9FBC-6DEF2F5E9EB4}"/>
                </a:ext>
              </a:extLst>
            </p:cNvPr>
            <p:cNvSpPr>
              <a:spLocks noChangeShapeType="1"/>
            </p:cNvSpPr>
            <p:nvPr/>
          </p:nvSpPr>
          <p:spPr bwMode="gray">
            <a:xfrm>
              <a:off x="4372690" y="4214754"/>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aseline="0">
                <a:latin typeface="+mn-lt"/>
                <a:ea typeface="+mn-ea"/>
              </a:endParaRPr>
            </a:p>
          </p:txBody>
        </p:sp>
        <p:sp>
          <p:nvSpPr>
            <p:cNvPr id="175" name="LineLegend1">
              <a:extLst>
                <a:ext uri="{FF2B5EF4-FFF2-40B4-BE49-F238E27FC236}">
                  <a16:creationId xmlns:a16="http://schemas.microsoft.com/office/drawing/2014/main" id="{4AD9EC0A-8F45-49FA-BB0F-195682A6F6BE}"/>
                </a:ext>
              </a:extLst>
            </p:cNvPr>
            <p:cNvSpPr>
              <a:spLocks noChangeShapeType="1"/>
            </p:cNvSpPr>
            <p:nvPr/>
          </p:nvSpPr>
          <p:spPr bwMode="gray">
            <a:xfrm>
              <a:off x="4372690" y="3846823"/>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aseline="0">
                <a:latin typeface="+mn-lt"/>
                <a:ea typeface="+mn-ea"/>
              </a:endParaRPr>
            </a:p>
          </p:txBody>
        </p:sp>
      </p:grpSp>
    </p:spTree>
    <p:extLst>
      <p:ext uri="{BB962C8B-B14F-4D97-AF65-F5344CB8AC3E}">
        <p14:creationId xmlns:p14="http://schemas.microsoft.com/office/powerpoint/2010/main" val="3386525249"/>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70" r:id="rId5"/>
    <p:sldLayoutId id="2147483871" r:id="rId6"/>
    <p:sldLayoutId id="2147483891" r:id="rId7"/>
    <p:sldLayoutId id="2147483892" r:id="rId8"/>
    <p:sldLayoutId id="2147483893" r:id="rId9"/>
    <p:sldLayoutId id="2147483894" r:id="rId10"/>
    <p:sldLayoutId id="2147483895" r:id="rId11"/>
    <p:sldLayoutId id="2147483896" r:id="rId12"/>
    <p:sldLayoutId id="2147483897" r:id="rId13"/>
    <p:sldLayoutId id="2147483898" r:id="rId14"/>
    <p:sldLayoutId id="2147483880" r:id="rId15"/>
    <p:sldLayoutId id="2147483877" r:id="rId16"/>
    <p:sldLayoutId id="2147483899" r:id="rId17"/>
  </p:sldLayoutIdLst>
  <p:txStyles>
    <p:titleStyle>
      <a:lvl1pPr algn="l" defTabSz="914400" rtl="0" eaLnBrk="1" latinLnBrk="0" hangingPunct="1">
        <a:lnSpc>
          <a:spcPct val="93000"/>
        </a:lnSpc>
        <a:spcBef>
          <a:spcPct val="0"/>
        </a:spcBef>
        <a:buNone/>
        <a:defRPr sz="2500" b="1" kern="1200" spc="0" baseline="0">
          <a:ln w="6350" cap="flat">
            <a:noFill/>
            <a:miter lim="800000"/>
          </a:ln>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6pPr>
      <a:lvl7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7pPr>
      <a:lvl8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8pPr>
      <a:lvl9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23"/>
            </p:custDataLst>
            <p:extLst>
              <p:ext uri="{D42A27DB-BD31-4B8C-83A1-F6EECF244321}">
                <p14:modId xmlns:p14="http://schemas.microsoft.com/office/powerpoint/2010/main" val="24291576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3" imgW="413" imgH="416" progId="TCLayout.ActiveDocument.1">
                  <p:embed/>
                </p:oleObj>
              </mc:Choice>
              <mc:Fallback>
                <p:oleObj name="think-cell Slide" r:id="rId43"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44"/>
                      <a:stretch>
                        <a:fillRect/>
                      </a:stretch>
                    </p:blipFill>
                    <p:spPr>
                      <a:xfrm>
                        <a:off x="1588" y="1588"/>
                        <a:ext cx="1588" cy="1588"/>
                      </a:xfrm>
                      <a:prstGeom prst="rect">
                        <a:avLst/>
                      </a:prstGeom>
                    </p:spPr>
                  </p:pic>
                </p:oleObj>
              </mc:Fallback>
            </mc:AlternateContent>
          </a:graphicData>
        </a:graphic>
      </p:graphicFrame>
      <p:pic>
        <p:nvPicPr>
          <p:cNvPr id="153" name="Picture 152">
            <a:extLst>
              <a:ext uri="{FF2B5EF4-FFF2-40B4-BE49-F238E27FC236}">
                <a16:creationId xmlns:a16="http://schemas.microsoft.com/office/drawing/2014/main" id="{57F927C6-FFCD-40E7-8EA9-255428A2861D}"/>
              </a:ext>
            </a:extLst>
          </p:cNvPr>
          <p:cNvPicPr>
            <a:picLocks noChangeAspect="1"/>
          </p:cNvPicPr>
          <p:nvPr userDrawn="1"/>
        </p:nvPicPr>
        <p:blipFill>
          <a:blip r:embed="rId45"/>
          <a:stretch>
            <a:fillRect/>
          </a:stretch>
        </p:blipFill>
        <p:spPr>
          <a:xfrm>
            <a:off x="9584040" y="6412684"/>
            <a:ext cx="1670449" cy="329213"/>
          </a:xfrm>
          <a:prstGeom prst="rect">
            <a:avLst/>
          </a:prstGeom>
        </p:spPr>
      </p:pic>
      <p:sp>
        <p:nvSpPr>
          <p:cNvPr id="2" name="Rectangle 1" hidden="1">
            <a:extLst>
              <a:ext uri="{FF2B5EF4-FFF2-40B4-BE49-F238E27FC236}">
                <a16:creationId xmlns:a16="http://schemas.microsoft.com/office/drawing/2014/main" id="{15B28737-798E-48D4-BBDB-8EB35CB9FFFB}"/>
              </a:ext>
            </a:extLst>
          </p:cNvPr>
          <p:cNvSpPr/>
          <p:nvPr userDrawn="1">
            <p:custDataLst>
              <p:tags r:id="rId24"/>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mn-lt"/>
              <a:ea typeface="+mn-ea"/>
              <a:cs typeface="+mn-cs"/>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25"/>
            </p:custDataLst>
          </p:nvPr>
        </p:nvSpPr>
        <p:spPr>
          <a:xfrm>
            <a:off x="554736" y="6357056"/>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latin typeface="+mn-lt"/>
                <a:ea typeface="+mn-ea"/>
                <a:cs typeface="+mn-cs"/>
              </a:rPr>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6"/>
            </p:custDataLst>
          </p:nvPr>
        </p:nvSpPr>
        <p:spPr>
          <a:xfrm>
            <a:off x="554736" y="519011"/>
            <a:ext cx="11082528" cy="3847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p>
            <a:pPr lvl="0"/>
            <a:r>
              <a:rPr lang="en-US"/>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US">
                <a:solidFill>
                  <a:schemeClr val="tx1"/>
                </a:solidFill>
                <a:latin typeface="+mn-lt"/>
                <a:ea typeface="+mn-ea"/>
                <a:cs typeface="+mn-cs"/>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a typeface="+mn-ea"/>
                <a:cs typeface="+mn-cs"/>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a typeface="+mn-ea"/>
                <a:cs typeface="+mn-cs"/>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a typeface="+mn-ea"/>
                <a:cs typeface="+mn-cs"/>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a typeface="+mn-ea"/>
                <a:cs typeface="+mn-cs"/>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a typeface="+mn-ea"/>
                <a:cs typeface="+mn-cs"/>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a typeface="+mn-ea"/>
                <a:cs typeface="+mn-cs"/>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a typeface="+mn-ea"/>
                <a:cs typeface="+mn-cs"/>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a typeface="+mn-ea"/>
                <a:cs typeface="+mn-cs"/>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a typeface="+mn-ea"/>
                <a:cs typeface="+mn-cs"/>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a typeface="+mn-ea"/>
                <a:cs typeface="+mn-cs"/>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a typeface="+mn-ea"/>
                <a:cs typeface="+mn-cs"/>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a typeface="+mn-ea"/>
                <a:cs typeface="+mn-cs"/>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a typeface="+mn-ea"/>
                <a:cs typeface="+mn-cs"/>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a typeface="+mn-ea"/>
                <a:cs typeface="+mn-cs"/>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a typeface="+mn-ea"/>
                <a:cs typeface="+mn-cs"/>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a typeface="+mn-ea"/>
                <a:cs typeface="+mn-cs"/>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a typeface="+mn-ea"/>
                <a:cs typeface="+mn-cs"/>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a typeface="+mn-ea"/>
                <a:cs typeface="+mn-cs"/>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a typeface="+mn-ea"/>
                <a:cs typeface="+mn-cs"/>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a typeface="+mn-ea"/>
                <a:cs typeface="+mn-cs"/>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a typeface="+mn-ea"/>
                <a:cs typeface="+mn-cs"/>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a typeface="+mn-ea"/>
                <a:cs typeface="+mn-cs"/>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a typeface="+mn-ea"/>
                <a:cs typeface="+mn-cs"/>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a typeface="+mn-ea"/>
                <a:cs typeface="+mn-cs"/>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a typeface="+mn-ea"/>
                <a:cs typeface="+mn-cs"/>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pPr rtl="0"/>
              <a:endParaRPr lang="en-US" sz="1323">
                <a:solidFill>
                  <a:schemeClr val="tx1"/>
                </a:solidFill>
                <a:latin typeface="+mn-lt"/>
                <a:ea typeface="+mn-ea"/>
                <a:cs typeface="+mn-cs"/>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289273"/>
            <a:ext cx="450444" cy="123111"/>
          </a:xfrm>
          <a:prstGeom prst="rect">
            <a:avLst/>
          </a:prstGeom>
          <a:noFill/>
          <a:ln w="6350">
            <a:noFill/>
            <a:miter lim="800000"/>
          </a:ln>
        </p:spPr>
        <p:txBody>
          <a:bodyPr vert="horz" wrap="none" lIns="0" tIns="0" rIns="0" bIns="0" rtlCol="0">
            <a:spAutoFit/>
          </a:bodyPr>
          <a:lstStyle>
            <a:defPPr>
              <a:defRPr lang="en-US"/>
            </a:defPPr>
            <a:lvl1pPr lvl="0">
              <a:spcBef>
                <a:spcPts val="300"/>
              </a:spcBef>
              <a:spcAft>
                <a:spcPts val="300"/>
              </a:spcAft>
              <a:buNone/>
              <a:defRPr sz="800" b="1" cap="all" baseline="0"/>
            </a:lvl1pPr>
          </a:lstStyle>
          <a:p>
            <a:pPr lvl="0"/>
            <a:r>
              <a:rPr lang="en-US">
                <a:latin typeface="+mn-lt"/>
                <a:ea typeface="+mn-ea"/>
                <a:cs typeface="+mn-cs"/>
              </a:rPr>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7"/>
            </p:custDataLst>
          </p:nvPr>
        </p:nvSpPr>
        <p:spPr>
          <a:xfrm>
            <a:off x="5987738" y="2170800"/>
            <a:ext cx="3049253" cy="56938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latin typeface="+mn-lt"/>
                <a:ea typeface="+mn-ea"/>
                <a:cs typeface="+mn-cs"/>
              </a:rPr>
              <a:t>Above Chart Exhibit Title</a:t>
            </a:r>
          </a:p>
          <a:p>
            <a:pPr lvl="0"/>
            <a:r>
              <a:rPr lang="en-US" b="0">
                <a:latin typeface="+mn-lt"/>
                <a:ea typeface="+mn-ea"/>
                <a:cs typeface="+mn-cs"/>
              </a:rPr>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2484655" cy="1631216"/>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8" name="TextBox 147">
            <a:extLst>
              <a:ext uri="{FF2B5EF4-FFF2-40B4-BE49-F238E27FC236}">
                <a16:creationId xmlns:a16="http://schemas.microsoft.com/office/drawing/2014/main" id="{A4FE2361-E2E1-41CB-8BCE-908F14957526}"/>
              </a:ext>
            </a:extLst>
          </p:cNvPr>
          <p:cNvSpPr txBox="1"/>
          <p:nvPr userDrawn="1"/>
        </p:nvSpPr>
        <p:spPr>
          <a:xfrm>
            <a:off x="2365812" y="6686070"/>
            <a:ext cx="7460376" cy="123111"/>
          </a:xfrm>
          <a:prstGeom prst="rect">
            <a:avLst/>
          </a:prstGeom>
        </p:spPr>
        <p:txBody>
          <a:bodyPr vert="horz" wrap="none" lIns="0" tIns="0" rIns="0" bIns="0" rtlCol="0" anchor="ctr">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800" b="1" cap="all">
                <a:latin typeface="+mn-lt"/>
                <a:ea typeface="+mn-ea"/>
                <a:cs typeface="+mn-cs"/>
              </a:rPr>
              <a:t>Document intended to provide insight based on currently available information for consideration and not specific advice</a:t>
            </a:r>
          </a:p>
        </p:txBody>
      </p:sp>
      <p:grpSp>
        <p:nvGrpSpPr>
          <p:cNvPr id="150" name="LegendLines" hidden="1">
            <a:extLst>
              <a:ext uri="{FF2B5EF4-FFF2-40B4-BE49-F238E27FC236}">
                <a16:creationId xmlns:a16="http://schemas.microsoft.com/office/drawing/2014/main" id="{72297B01-1C3A-4D47-998C-8F9D273DF800}"/>
              </a:ext>
            </a:extLst>
          </p:cNvPr>
          <p:cNvGrpSpPr/>
          <p:nvPr userDrawn="1"/>
        </p:nvGrpSpPr>
        <p:grpSpPr>
          <a:xfrm>
            <a:off x="10317304" y="3150223"/>
            <a:ext cx="1319960" cy="958286"/>
            <a:chOff x="10162879" y="3243772"/>
            <a:chExt cx="1319960" cy="958286"/>
          </a:xfrm>
        </p:grpSpPr>
        <p:sp>
          <p:nvSpPr>
            <p:cNvPr id="151" name="Legend1" hidden="1">
              <a:extLst>
                <a:ext uri="{FF2B5EF4-FFF2-40B4-BE49-F238E27FC236}">
                  <a16:creationId xmlns:a16="http://schemas.microsoft.com/office/drawing/2014/main" id="{17334C99-A6D7-4FB7-818D-35CFF914848B}"/>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latin typeface="+mn-lt"/>
                  <a:ea typeface="+mn-ea"/>
                  <a:cs typeface="+mn-cs"/>
                </a:rPr>
                <a:t>Legend</a:t>
              </a:r>
            </a:p>
          </p:txBody>
        </p:sp>
        <p:sp>
          <p:nvSpPr>
            <p:cNvPr id="152" name="Legend2" hidden="1">
              <a:extLst>
                <a:ext uri="{FF2B5EF4-FFF2-40B4-BE49-F238E27FC236}">
                  <a16:creationId xmlns:a16="http://schemas.microsoft.com/office/drawing/2014/main" id="{49A69C00-9671-4C5B-A92C-2DA65B6D9C72}"/>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latin typeface="+mn-lt"/>
                  <a:ea typeface="+mn-ea"/>
                  <a:cs typeface="+mn-cs"/>
                </a:rPr>
                <a:t>Legend</a:t>
              </a:r>
            </a:p>
          </p:txBody>
        </p:sp>
        <p:sp>
          <p:nvSpPr>
            <p:cNvPr id="154" name="Legend3" hidden="1">
              <a:extLst>
                <a:ext uri="{FF2B5EF4-FFF2-40B4-BE49-F238E27FC236}">
                  <a16:creationId xmlns:a16="http://schemas.microsoft.com/office/drawing/2014/main" id="{5E8F2462-8419-4BAF-93C0-C24FFD0F49C1}"/>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latin typeface="+mn-lt"/>
                  <a:ea typeface="+mn-ea"/>
                  <a:cs typeface="+mn-cs"/>
                </a:rPr>
                <a:t>Legend</a:t>
              </a:r>
            </a:p>
          </p:txBody>
        </p:sp>
        <p:sp>
          <p:nvSpPr>
            <p:cNvPr id="155" name="LineLegend3" hidden="1">
              <a:extLst>
                <a:ext uri="{FF2B5EF4-FFF2-40B4-BE49-F238E27FC236}">
                  <a16:creationId xmlns:a16="http://schemas.microsoft.com/office/drawing/2014/main" id="{BF9CBA64-3D95-4902-9676-21285C542DFB}"/>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a:latin typeface="+mn-lt"/>
                <a:ea typeface="+mn-ea"/>
                <a:cs typeface="+mn-cs"/>
              </a:endParaRPr>
            </a:p>
          </p:txBody>
        </p:sp>
        <p:sp>
          <p:nvSpPr>
            <p:cNvPr id="156" name="LineLegend2" hidden="1">
              <a:extLst>
                <a:ext uri="{FF2B5EF4-FFF2-40B4-BE49-F238E27FC236}">
                  <a16:creationId xmlns:a16="http://schemas.microsoft.com/office/drawing/2014/main" id="{6195CBFD-6856-4510-8245-D8ECEBB41194}"/>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a:latin typeface="+mn-lt"/>
                <a:ea typeface="+mn-ea"/>
                <a:cs typeface="+mn-cs"/>
              </a:endParaRPr>
            </a:p>
          </p:txBody>
        </p:sp>
        <p:sp>
          <p:nvSpPr>
            <p:cNvPr id="157" name="LineLegend1" hidden="1">
              <a:extLst>
                <a:ext uri="{FF2B5EF4-FFF2-40B4-BE49-F238E27FC236}">
                  <a16:creationId xmlns:a16="http://schemas.microsoft.com/office/drawing/2014/main" id="{4B8CFFB7-C4EE-4D23-880D-4EF490EB2EE4}"/>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a:latin typeface="+mn-lt"/>
                <a:ea typeface="+mn-ea"/>
                <a:cs typeface="+mn-cs"/>
              </a:endParaRPr>
            </a:p>
          </p:txBody>
        </p:sp>
      </p:grpSp>
      <p:grpSp>
        <p:nvGrpSpPr>
          <p:cNvPr id="158" name="LegendMoons" hidden="1">
            <a:extLst>
              <a:ext uri="{FF2B5EF4-FFF2-40B4-BE49-F238E27FC236}">
                <a16:creationId xmlns:a16="http://schemas.microsoft.com/office/drawing/2014/main" id="{5AC59863-83B4-404C-8C1E-B5F4A9CCA40B}"/>
              </a:ext>
            </a:extLst>
          </p:cNvPr>
          <p:cNvGrpSpPr/>
          <p:nvPr userDrawn="1"/>
        </p:nvGrpSpPr>
        <p:grpSpPr>
          <a:xfrm>
            <a:off x="10688315" y="1145373"/>
            <a:ext cx="948949" cy="1731859"/>
            <a:chOff x="7723680" y="1702457"/>
            <a:chExt cx="948949" cy="1731859"/>
          </a:xfrm>
        </p:grpSpPr>
        <p:sp>
          <p:nvSpPr>
            <p:cNvPr id="159" name="Legend1" hidden="1">
              <a:extLst>
                <a:ext uri="{FF2B5EF4-FFF2-40B4-BE49-F238E27FC236}">
                  <a16:creationId xmlns:a16="http://schemas.microsoft.com/office/drawing/2014/main" id="{A8DB9AEA-0FB5-4276-BE74-5525518A92DA}"/>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latin typeface="+mn-lt"/>
                  <a:ea typeface="+mn-ea"/>
                  <a:cs typeface="+mn-cs"/>
                </a:rPr>
                <a:t>Legend</a:t>
              </a:r>
            </a:p>
          </p:txBody>
        </p:sp>
        <p:sp>
          <p:nvSpPr>
            <p:cNvPr id="160" name="Legend2" hidden="1">
              <a:extLst>
                <a:ext uri="{FF2B5EF4-FFF2-40B4-BE49-F238E27FC236}">
                  <a16:creationId xmlns:a16="http://schemas.microsoft.com/office/drawing/2014/main" id="{393DFF27-65E1-43A3-BCDC-0F4633F97075}"/>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latin typeface="+mn-lt"/>
                  <a:ea typeface="+mn-ea"/>
                  <a:cs typeface="+mn-cs"/>
                </a:rPr>
                <a:t>Legend</a:t>
              </a:r>
            </a:p>
          </p:txBody>
        </p:sp>
        <p:sp>
          <p:nvSpPr>
            <p:cNvPr id="161" name="Legend3" hidden="1">
              <a:extLst>
                <a:ext uri="{FF2B5EF4-FFF2-40B4-BE49-F238E27FC236}">
                  <a16:creationId xmlns:a16="http://schemas.microsoft.com/office/drawing/2014/main" id="{DCC9C7AF-5A4F-4D84-9523-C128355A12C1}"/>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latin typeface="+mn-lt"/>
                  <a:ea typeface="+mn-ea"/>
                  <a:cs typeface="+mn-cs"/>
                </a:rPr>
                <a:t>Legend</a:t>
              </a:r>
            </a:p>
          </p:txBody>
        </p:sp>
        <p:sp>
          <p:nvSpPr>
            <p:cNvPr id="162" name="Legend4" hidden="1">
              <a:extLst>
                <a:ext uri="{FF2B5EF4-FFF2-40B4-BE49-F238E27FC236}">
                  <a16:creationId xmlns:a16="http://schemas.microsoft.com/office/drawing/2014/main" id="{ADD0C11F-1299-4FCD-9994-EDC37BF93C97}"/>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latin typeface="+mn-lt"/>
                  <a:ea typeface="+mn-ea"/>
                  <a:cs typeface="+mn-cs"/>
                </a:rPr>
                <a:t>Legend</a:t>
              </a:r>
            </a:p>
          </p:txBody>
        </p:sp>
        <p:sp>
          <p:nvSpPr>
            <p:cNvPr id="163" name="Legend5" hidden="1">
              <a:extLst>
                <a:ext uri="{FF2B5EF4-FFF2-40B4-BE49-F238E27FC236}">
                  <a16:creationId xmlns:a16="http://schemas.microsoft.com/office/drawing/2014/main" id="{89410099-065D-42E5-B5BC-2B52D23CB520}"/>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latin typeface="+mn-lt"/>
                  <a:ea typeface="+mn-ea"/>
                  <a:cs typeface="+mn-cs"/>
                </a:rPr>
                <a:t>Legend</a:t>
              </a:r>
            </a:p>
          </p:txBody>
        </p:sp>
        <p:grpSp>
          <p:nvGrpSpPr>
            <p:cNvPr id="164" name="MoonLegend1" hidden="1">
              <a:extLst>
                <a:ext uri="{FF2B5EF4-FFF2-40B4-BE49-F238E27FC236}">
                  <a16:creationId xmlns:a16="http://schemas.microsoft.com/office/drawing/2014/main" id="{3E7978B4-0301-4747-BE9E-13466DE7761B}"/>
                </a:ext>
              </a:extLst>
            </p:cNvPr>
            <p:cNvGrpSpPr>
              <a:grpSpLocks noChangeAspect="1"/>
            </p:cNvGrpSpPr>
            <p:nvPr>
              <p:custDataLst>
                <p:tags r:id="rId28"/>
              </p:custDataLst>
            </p:nvPr>
          </p:nvGrpSpPr>
          <p:grpSpPr>
            <a:xfrm>
              <a:off x="7723680" y="1702457"/>
              <a:ext cx="228600" cy="228600"/>
              <a:chOff x="762000" y="1270000"/>
              <a:chExt cx="254000" cy="254000"/>
            </a:xfrm>
          </p:grpSpPr>
          <p:sp>
            <p:nvSpPr>
              <p:cNvPr id="188" name="Oval 187" hidden="1">
                <a:extLst>
                  <a:ext uri="{FF2B5EF4-FFF2-40B4-BE49-F238E27FC236}">
                    <a16:creationId xmlns:a16="http://schemas.microsoft.com/office/drawing/2014/main" id="{A097FBE4-65B6-405D-BAAC-890C12323E44}"/>
                  </a:ext>
                </a:extLst>
              </p:cNvPr>
              <p:cNvSpPr/>
              <p:nvPr>
                <p:custDataLst>
                  <p:tags r:id="rId4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latin typeface="+mn-lt"/>
                  <a:ea typeface="+mn-ea"/>
                  <a:cs typeface="+mn-cs"/>
                </a:endParaRPr>
              </a:p>
            </p:txBody>
          </p:sp>
          <p:sp>
            <p:nvSpPr>
              <p:cNvPr id="189" name="Arc 188" hidden="1">
                <a:extLst>
                  <a:ext uri="{FF2B5EF4-FFF2-40B4-BE49-F238E27FC236}">
                    <a16:creationId xmlns:a16="http://schemas.microsoft.com/office/drawing/2014/main" id="{908F9BB9-ED25-492C-85C6-452AA7139AA9}"/>
                  </a:ext>
                </a:extLst>
              </p:cNvPr>
              <p:cNvSpPr/>
              <p:nvPr>
                <p:custDataLst>
                  <p:tags r:id="rId42"/>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latin typeface="+mn-lt"/>
                  <a:ea typeface="+mn-ea"/>
                  <a:cs typeface="+mn-cs"/>
                </a:endParaRPr>
              </a:p>
            </p:txBody>
          </p:sp>
        </p:grpSp>
        <p:grpSp>
          <p:nvGrpSpPr>
            <p:cNvPr id="165" name="MoonLegend2" hidden="1">
              <a:extLst>
                <a:ext uri="{FF2B5EF4-FFF2-40B4-BE49-F238E27FC236}">
                  <a16:creationId xmlns:a16="http://schemas.microsoft.com/office/drawing/2014/main" id="{78022CBC-78C6-4E65-9902-5E367C9BE199}"/>
                </a:ext>
              </a:extLst>
            </p:cNvPr>
            <p:cNvGrpSpPr>
              <a:grpSpLocks noChangeAspect="1"/>
            </p:cNvGrpSpPr>
            <p:nvPr>
              <p:custDataLst>
                <p:tags r:id="rId29"/>
              </p:custDataLst>
            </p:nvPr>
          </p:nvGrpSpPr>
          <p:grpSpPr>
            <a:xfrm>
              <a:off x="7723680" y="2078270"/>
              <a:ext cx="228600" cy="228600"/>
              <a:chOff x="762000" y="1270000"/>
              <a:chExt cx="254000" cy="254000"/>
            </a:xfrm>
          </p:grpSpPr>
          <p:sp>
            <p:nvSpPr>
              <p:cNvPr id="185" name="Oval 184" hidden="1">
                <a:extLst>
                  <a:ext uri="{FF2B5EF4-FFF2-40B4-BE49-F238E27FC236}">
                    <a16:creationId xmlns:a16="http://schemas.microsoft.com/office/drawing/2014/main" id="{8E97E61F-A6B9-4F83-B70A-11C8CA0BC3A3}"/>
                  </a:ext>
                </a:extLst>
              </p:cNvPr>
              <p:cNvSpPr/>
              <p:nvPr>
                <p:custDataLst>
                  <p:tags r:id="rId3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latin typeface="+mn-lt"/>
                  <a:ea typeface="+mn-ea"/>
                  <a:cs typeface="+mn-cs"/>
                </a:endParaRPr>
              </a:p>
            </p:txBody>
          </p:sp>
          <p:sp>
            <p:nvSpPr>
              <p:cNvPr id="187" name="Arc 186" hidden="1">
                <a:extLst>
                  <a:ext uri="{FF2B5EF4-FFF2-40B4-BE49-F238E27FC236}">
                    <a16:creationId xmlns:a16="http://schemas.microsoft.com/office/drawing/2014/main" id="{FBEA236D-E91E-4909-B099-90D5D8B7E01A}"/>
                  </a:ext>
                </a:extLst>
              </p:cNvPr>
              <p:cNvSpPr/>
              <p:nvPr>
                <p:custDataLst>
                  <p:tags r:id="rId40"/>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latin typeface="+mn-lt"/>
                  <a:ea typeface="+mn-ea"/>
                  <a:cs typeface="+mn-cs"/>
                </a:endParaRPr>
              </a:p>
            </p:txBody>
          </p:sp>
        </p:grpSp>
        <p:grpSp>
          <p:nvGrpSpPr>
            <p:cNvPr id="166" name="MoonLegend3" hidden="1">
              <a:extLst>
                <a:ext uri="{FF2B5EF4-FFF2-40B4-BE49-F238E27FC236}">
                  <a16:creationId xmlns:a16="http://schemas.microsoft.com/office/drawing/2014/main" id="{1F3B2187-1D67-47DE-B724-3EDA17C919E2}"/>
                </a:ext>
              </a:extLst>
            </p:cNvPr>
            <p:cNvGrpSpPr>
              <a:grpSpLocks noChangeAspect="1"/>
            </p:cNvGrpSpPr>
            <p:nvPr>
              <p:custDataLst>
                <p:tags r:id="rId30"/>
              </p:custDataLst>
            </p:nvPr>
          </p:nvGrpSpPr>
          <p:grpSpPr>
            <a:xfrm>
              <a:off x="7723680" y="2454085"/>
              <a:ext cx="228600" cy="228600"/>
              <a:chOff x="762000" y="1270000"/>
              <a:chExt cx="254000" cy="254000"/>
            </a:xfrm>
          </p:grpSpPr>
          <p:sp>
            <p:nvSpPr>
              <p:cNvPr id="183" name="Oval 182" hidden="1">
                <a:extLst>
                  <a:ext uri="{FF2B5EF4-FFF2-40B4-BE49-F238E27FC236}">
                    <a16:creationId xmlns:a16="http://schemas.microsoft.com/office/drawing/2014/main" id="{17E510E8-E6B0-483D-AA0B-BACF7D4B6965}"/>
                  </a:ext>
                </a:extLst>
              </p:cNvPr>
              <p:cNvSpPr/>
              <p:nvPr>
                <p:custDataLst>
                  <p:tags r:id="rId3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latin typeface="+mn-lt"/>
                  <a:ea typeface="+mn-ea"/>
                  <a:cs typeface="+mn-cs"/>
                </a:endParaRPr>
              </a:p>
            </p:txBody>
          </p:sp>
          <p:sp>
            <p:nvSpPr>
              <p:cNvPr id="184" name="Arc 183" hidden="1">
                <a:extLst>
                  <a:ext uri="{FF2B5EF4-FFF2-40B4-BE49-F238E27FC236}">
                    <a16:creationId xmlns:a16="http://schemas.microsoft.com/office/drawing/2014/main" id="{DCC7959B-FDAF-4C56-89ED-25EF8E3EFF8C}"/>
                  </a:ext>
                </a:extLst>
              </p:cNvPr>
              <p:cNvSpPr/>
              <p:nvPr>
                <p:custDataLst>
                  <p:tags r:id="rId38"/>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latin typeface="+mn-lt"/>
                  <a:ea typeface="+mn-ea"/>
                  <a:cs typeface="+mn-cs"/>
                </a:endParaRPr>
              </a:p>
            </p:txBody>
          </p:sp>
        </p:grpSp>
        <p:grpSp>
          <p:nvGrpSpPr>
            <p:cNvPr id="167" name="MoonLegend4" hidden="1">
              <a:extLst>
                <a:ext uri="{FF2B5EF4-FFF2-40B4-BE49-F238E27FC236}">
                  <a16:creationId xmlns:a16="http://schemas.microsoft.com/office/drawing/2014/main" id="{02DEC345-50F3-4AB4-A148-97ECE4294F12}"/>
                </a:ext>
              </a:extLst>
            </p:cNvPr>
            <p:cNvGrpSpPr>
              <a:grpSpLocks noChangeAspect="1"/>
            </p:cNvGrpSpPr>
            <p:nvPr>
              <p:custDataLst>
                <p:tags r:id="rId31"/>
              </p:custDataLst>
            </p:nvPr>
          </p:nvGrpSpPr>
          <p:grpSpPr>
            <a:xfrm>
              <a:off x="7723680" y="2829900"/>
              <a:ext cx="228600" cy="228600"/>
              <a:chOff x="762000" y="1270000"/>
              <a:chExt cx="254000" cy="254000"/>
            </a:xfrm>
          </p:grpSpPr>
          <p:sp>
            <p:nvSpPr>
              <p:cNvPr id="181" name="Oval 180" hidden="1">
                <a:extLst>
                  <a:ext uri="{FF2B5EF4-FFF2-40B4-BE49-F238E27FC236}">
                    <a16:creationId xmlns:a16="http://schemas.microsoft.com/office/drawing/2014/main" id="{04832C77-A09F-49F3-9884-67DE2DF411B6}"/>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latin typeface="+mn-lt"/>
                  <a:ea typeface="+mn-ea"/>
                  <a:cs typeface="+mn-cs"/>
                </a:endParaRPr>
              </a:p>
            </p:txBody>
          </p:sp>
          <p:sp>
            <p:nvSpPr>
              <p:cNvPr id="182" name="Arc 181" hidden="1">
                <a:extLst>
                  <a:ext uri="{FF2B5EF4-FFF2-40B4-BE49-F238E27FC236}">
                    <a16:creationId xmlns:a16="http://schemas.microsoft.com/office/drawing/2014/main" id="{45F463C8-1145-4DAA-95D0-261645CB8ABB}"/>
                  </a:ext>
                </a:extLst>
              </p:cNvPr>
              <p:cNvSpPr/>
              <p:nvPr>
                <p:custDataLst>
                  <p:tags r:id="rId36"/>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latin typeface="+mn-lt"/>
                  <a:ea typeface="+mn-ea"/>
                  <a:cs typeface="+mn-cs"/>
                </a:endParaRPr>
              </a:p>
            </p:txBody>
          </p:sp>
        </p:grpSp>
        <p:grpSp>
          <p:nvGrpSpPr>
            <p:cNvPr id="168" name="MoonLegend5" hidden="1">
              <a:extLst>
                <a:ext uri="{FF2B5EF4-FFF2-40B4-BE49-F238E27FC236}">
                  <a16:creationId xmlns:a16="http://schemas.microsoft.com/office/drawing/2014/main" id="{DB62630B-3B45-48B0-BC0F-D1AAA34BB885}"/>
                </a:ext>
              </a:extLst>
            </p:cNvPr>
            <p:cNvGrpSpPr>
              <a:grpSpLocks noChangeAspect="1"/>
            </p:cNvGrpSpPr>
            <p:nvPr>
              <p:custDataLst>
                <p:tags r:id="rId32"/>
              </p:custDataLst>
            </p:nvPr>
          </p:nvGrpSpPr>
          <p:grpSpPr>
            <a:xfrm>
              <a:off x="7723680" y="3205716"/>
              <a:ext cx="228600" cy="228600"/>
              <a:chOff x="762000" y="1270000"/>
              <a:chExt cx="254000" cy="254000"/>
            </a:xfrm>
          </p:grpSpPr>
          <p:sp>
            <p:nvSpPr>
              <p:cNvPr id="179" name="Oval 178" hidden="1">
                <a:extLst>
                  <a:ext uri="{FF2B5EF4-FFF2-40B4-BE49-F238E27FC236}">
                    <a16:creationId xmlns:a16="http://schemas.microsoft.com/office/drawing/2014/main" id="{6BAC342C-DB85-4D9C-B5A4-D9DF31D248A7}"/>
                  </a:ext>
                </a:extLst>
              </p:cNvPr>
              <p:cNvSpPr/>
              <p:nvPr>
                <p:custDataLst>
                  <p:tags r:id="rId3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latin typeface="+mn-lt"/>
                  <a:ea typeface="+mn-ea"/>
                  <a:cs typeface="+mn-cs"/>
                </a:endParaRPr>
              </a:p>
            </p:txBody>
          </p:sp>
          <p:sp>
            <p:nvSpPr>
              <p:cNvPr id="180" name="Arc 179" hidden="1">
                <a:extLst>
                  <a:ext uri="{FF2B5EF4-FFF2-40B4-BE49-F238E27FC236}">
                    <a16:creationId xmlns:a16="http://schemas.microsoft.com/office/drawing/2014/main" id="{14EDD296-636E-4DB2-83E2-A078A6820813}"/>
                  </a:ext>
                </a:extLst>
              </p:cNvPr>
              <p:cNvSpPr/>
              <p:nvPr>
                <p:custDataLst>
                  <p:tags r:id="rId34"/>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latin typeface="+mn-lt"/>
                  <a:ea typeface="+mn-ea"/>
                  <a:cs typeface="+mn-cs"/>
                </a:endParaRPr>
              </a:p>
            </p:txBody>
          </p:sp>
        </p:grpSp>
      </p:grpSp>
      <p:grpSp>
        <p:nvGrpSpPr>
          <p:cNvPr id="190" name="LegendBoxes" hidden="1">
            <a:extLst>
              <a:ext uri="{FF2B5EF4-FFF2-40B4-BE49-F238E27FC236}">
                <a16:creationId xmlns:a16="http://schemas.microsoft.com/office/drawing/2014/main" id="{F1E56480-F214-4C43-8B33-7A64F8729F30}"/>
              </a:ext>
            </a:extLst>
          </p:cNvPr>
          <p:cNvGrpSpPr/>
          <p:nvPr userDrawn="1"/>
        </p:nvGrpSpPr>
        <p:grpSpPr>
          <a:xfrm>
            <a:off x="10714801" y="4381500"/>
            <a:ext cx="922463" cy="1717282"/>
            <a:chOff x="10652400" y="4322824"/>
            <a:chExt cx="922463" cy="1717282"/>
          </a:xfrm>
        </p:grpSpPr>
        <p:sp>
          <p:nvSpPr>
            <p:cNvPr id="191" name="RectangleLegend1" hidden="1">
              <a:extLst>
                <a:ext uri="{FF2B5EF4-FFF2-40B4-BE49-F238E27FC236}">
                  <a16:creationId xmlns:a16="http://schemas.microsoft.com/office/drawing/2014/main" id="{ED3F747A-926E-41D5-BC28-9636F478E18C}"/>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latin typeface="+mn-lt"/>
                <a:ea typeface="+mn-ea"/>
                <a:cs typeface="+mn-cs"/>
              </a:endParaRPr>
            </a:p>
          </p:txBody>
        </p:sp>
        <p:sp>
          <p:nvSpPr>
            <p:cNvPr id="192" name="RectangleLegend2" hidden="1">
              <a:extLst>
                <a:ext uri="{FF2B5EF4-FFF2-40B4-BE49-F238E27FC236}">
                  <a16:creationId xmlns:a16="http://schemas.microsoft.com/office/drawing/2014/main" id="{EFE98F5E-ACE5-4D8E-A654-390F1DDF7E38}"/>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latin typeface="+mn-lt"/>
                <a:ea typeface="+mn-ea"/>
                <a:cs typeface="+mn-cs"/>
              </a:endParaRPr>
            </a:p>
          </p:txBody>
        </p:sp>
        <p:sp>
          <p:nvSpPr>
            <p:cNvPr id="193" name="RectangleLegend3" hidden="1">
              <a:extLst>
                <a:ext uri="{FF2B5EF4-FFF2-40B4-BE49-F238E27FC236}">
                  <a16:creationId xmlns:a16="http://schemas.microsoft.com/office/drawing/2014/main" id="{EF3EA70D-A726-44A6-8DB3-2E86D8BFF6F7}"/>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latin typeface="+mn-lt"/>
                <a:ea typeface="+mn-ea"/>
                <a:cs typeface="+mn-cs"/>
              </a:endParaRPr>
            </a:p>
          </p:txBody>
        </p:sp>
        <p:sp>
          <p:nvSpPr>
            <p:cNvPr id="194" name="RectangleLegend4" hidden="1">
              <a:extLst>
                <a:ext uri="{FF2B5EF4-FFF2-40B4-BE49-F238E27FC236}">
                  <a16:creationId xmlns:a16="http://schemas.microsoft.com/office/drawing/2014/main" id="{6902764E-E18D-4F68-86E8-D00D10102D25}"/>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latin typeface="+mn-lt"/>
                <a:ea typeface="+mn-ea"/>
                <a:cs typeface="+mn-cs"/>
              </a:endParaRPr>
            </a:p>
          </p:txBody>
        </p:sp>
        <p:sp>
          <p:nvSpPr>
            <p:cNvPr id="195" name="RectangleLegend5" hidden="1">
              <a:extLst>
                <a:ext uri="{FF2B5EF4-FFF2-40B4-BE49-F238E27FC236}">
                  <a16:creationId xmlns:a16="http://schemas.microsoft.com/office/drawing/2014/main" id="{B5AC1A35-CBD9-465E-9A20-3FBAB162ED3C}"/>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latin typeface="+mn-lt"/>
                <a:ea typeface="+mn-ea"/>
                <a:cs typeface="+mn-cs"/>
              </a:endParaRPr>
            </a:p>
          </p:txBody>
        </p:sp>
        <p:sp>
          <p:nvSpPr>
            <p:cNvPr id="196" name="Legend1" hidden="1">
              <a:extLst>
                <a:ext uri="{FF2B5EF4-FFF2-40B4-BE49-F238E27FC236}">
                  <a16:creationId xmlns:a16="http://schemas.microsoft.com/office/drawing/2014/main" id="{AB94EE34-35D1-410F-875D-C5AFFFC9F385}"/>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latin typeface="+mn-lt"/>
                  <a:ea typeface="+mn-ea"/>
                  <a:cs typeface="+mn-cs"/>
                </a:rPr>
                <a:t>Legend</a:t>
              </a:r>
            </a:p>
          </p:txBody>
        </p:sp>
        <p:sp>
          <p:nvSpPr>
            <p:cNvPr id="197" name="Legend2" hidden="1">
              <a:extLst>
                <a:ext uri="{FF2B5EF4-FFF2-40B4-BE49-F238E27FC236}">
                  <a16:creationId xmlns:a16="http://schemas.microsoft.com/office/drawing/2014/main" id="{869B1315-B760-4AB5-80CE-FEA992D42F54}"/>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latin typeface="+mn-lt"/>
                  <a:ea typeface="+mn-ea"/>
                  <a:cs typeface="+mn-cs"/>
                </a:rPr>
                <a:t>Legend</a:t>
              </a:r>
            </a:p>
          </p:txBody>
        </p:sp>
        <p:sp>
          <p:nvSpPr>
            <p:cNvPr id="227" name="Legend3" hidden="1">
              <a:extLst>
                <a:ext uri="{FF2B5EF4-FFF2-40B4-BE49-F238E27FC236}">
                  <a16:creationId xmlns:a16="http://schemas.microsoft.com/office/drawing/2014/main" id="{230C3462-7DE2-44F8-96C2-178C40E5A7FC}"/>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latin typeface="+mn-lt"/>
                  <a:ea typeface="+mn-ea"/>
                  <a:cs typeface="+mn-cs"/>
                </a:rPr>
                <a:t>Legend</a:t>
              </a:r>
            </a:p>
          </p:txBody>
        </p:sp>
        <p:sp>
          <p:nvSpPr>
            <p:cNvPr id="228" name="Legend4" hidden="1">
              <a:extLst>
                <a:ext uri="{FF2B5EF4-FFF2-40B4-BE49-F238E27FC236}">
                  <a16:creationId xmlns:a16="http://schemas.microsoft.com/office/drawing/2014/main" id="{6998DD4A-D659-4BF6-BF6F-15A79124C3B2}"/>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latin typeface="+mn-lt"/>
                  <a:ea typeface="+mn-ea"/>
                  <a:cs typeface="+mn-cs"/>
                </a:rPr>
                <a:t>Legend</a:t>
              </a:r>
            </a:p>
          </p:txBody>
        </p:sp>
        <p:sp>
          <p:nvSpPr>
            <p:cNvPr id="229" name="Legend5" hidden="1">
              <a:extLst>
                <a:ext uri="{FF2B5EF4-FFF2-40B4-BE49-F238E27FC236}">
                  <a16:creationId xmlns:a16="http://schemas.microsoft.com/office/drawing/2014/main" id="{00925F77-0E88-4B2D-A15D-E53EFA75E6E6}"/>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latin typeface="+mn-lt"/>
                  <a:ea typeface="+mn-ea"/>
                  <a:cs typeface="+mn-cs"/>
                </a:rPr>
                <a:t>Legend</a:t>
              </a:r>
            </a:p>
          </p:txBody>
        </p:sp>
      </p:grpSp>
    </p:spTree>
    <p:extLst>
      <p:ext uri="{BB962C8B-B14F-4D97-AF65-F5344CB8AC3E}">
        <p14:creationId xmlns:p14="http://schemas.microsoft.com/office/powerpoint/2010/main" val="872410679"/>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 id="2147483914" r:id="rId14"/>
    <p:sldLayoutId id="2147483915" r:id="rId15"/>
    <p:sldLayoutId id="2147483916" r:id="rId16"/>
    <p:sldLayoutId id="2147483917" r:id="rId17"/>
    <p:sldLayoutId id="2147483918" r:id="rId18"/>
    <p:sldLayoutId id="2147483919" r:id="rId19"/>
    <p:sldLayoutId id="2147483920" r:id="rId20"/>
    <p:sldLayoutId id="2147483921" r:id="rId21"/>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accent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mn-cs"/>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7.png"/><Relationship Id="rId3" Type="http://schemas.openxmlformats.org/officeDocument/2006/relationships/tags" Target="../tags/tag425.xml"/><Relationship Id="rId7" Type="http://schemas.openxmlformats.org/officeDocument/2006/relationships/tags" Target="../tags/tag429.xml"/><Relationship Id="rId12" Type="http://schemas.openxmlformats.org/officeDocument/2006/relationships/image" Target="../media/image16.svg"/><Relationship Id="rId2" Type="http://schemas.openxmlformats.org/officeDocument/2006/relationships/tags" Target="../tags/tag424.xml"/><Relationship Id="rId16" Type="http://schemas.openxmlformats.org/officeDocument/2006/relationships/image" Target="../media/image20.png"/><Relationship Id="rId1" Type="http://schemas.openxmlformats.org/officeDocument/2006/relationships/tags" Target="../tags/tag423.xml"/><Relationship Id="rId6" Type="http://schemas.openxmlformats.org/officeDocument/2006/relationships/tags" Target="../tags/tag428.xml"/><Relationship Id="rId11" Type="http://schemas.openxmlformats.org/officeDocument/2006/relationships/image" Target="../media/image15.png"/><Relationship Id="rId5" Type="http://schemas.openxmlformats.org/officeDocument/2006/relationships/tags" Target="../tags/tag427.xml"/><Relationship Id="rId15" Type="http://schemas.openxmlformats.org/officeDocument/2006/relationships/image" Target="../media/image19.png"/><Relationship Id="rId10" Type="http://schemas.openxmlformats.org/officeDocument/2006/relationships/image" Target="../media/image14.emf"/><Relationship Id="rId4" Type="http://schemas.openxmlformats.org/officeDocument/2006/relationships/tags" Target="../tags/tag426.xml"/><Relationship Id="rId9" Type="http://schemas.openxmlformats.org/officeDocument/2006/relationships/oleObject" Target="../embeddings/oleObject47.bin"/><Relationship Id="rId14" Type="http://schemas.openxmlformats.org/officeDocument/2006/relationships/image" Target="../media/image18.svg"/></Relationships>
</file>

<file path=ppt/slides/_rels/slide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432.xml"/><Relationship Id="rId7" Type="http://schemas.openxmlformats.org/officeDocument/2006/relationships/image" Target="../media/image14.emf"/><Relationship Id="rId2" Type="http://schemas.openxmlformats.org/officeDocument/2006/relationships/tags" Target="../tags/tag431.xml"/><Relationship Id="rId1" Type="http://schemas.openxmlformats.org/officeDocument/2006/relationships/tags" Target="../tags/tag430.xml"/><Relationship Id="rId6" Type="http://schemas.openxmlformats.org/officeDocument/2006/relationships/oleObject" Target="../embeddings/oleObject48.bin"/><Relationship Id="rId5" Type="http://schemas.openxmlformats.org/officeDocument/2006/relationships/notesSlide" Target="../notesSlides/notesSlide1.xml"/><Relationship Id="rId4" Type="http://schemas.openxmlformats.org/officeDocument/2006/relationships/slideLayout" Target="../slideLayouts/slideLayout43.xml"/><Relationship Id="rId9" Type="http://schemas.openxmlformats.org/officeDocument/2006/relationships/image" Target="../media/image22.svg"/></Relationships>
</file>

<file path=ppt/slides/_rels/slide3.xml.rels><?xml version="1.0" encoding="UTF-8" standalone="yes"?>
<Relationships xmlns="http://schemas.openxmlformats.org/package/2006/relationships"><Relationship Id="rId8" Type="http://schemas.openxmlformats.org/officeDocument/2006/relationships/tags" Target="../tags/tag440.xml"/><Relationship Id="rId13" Type="http://schemas.openxmlformats.org/officeDocument/2006/relationships/notesSlide" Target="../notesSlides/notesSlide2.xml"/><Relationship Id="rId18" Type="http://schemas.openxmlformats.org/officeDocument/2006/relationships/image" Target="../media/image25.png"/><Relationship Id="rId3" Type="http://schemas.openxmlformats.org/officeDocument/2006/relationships/tags" Target="../tags/tag435.xml"/><Relationship Id="rId7" Type="http://schemas.openxmlformats.org/officeDocument/2006/relationships/tags" Target="../tags/tag439.xml"/><Relationship Id="rId12" Type="http://schemas.openxmlformats.org/officeDocument/2006/relationships/slideLayout" Target="../slideLayouts/slideLayout33.xml"/><Relationship Id="rId17" Type="http://schemas.openxmlformats.org/officeDocument/2006/relationships/image" Target="../media/image24.svg"/><Relationship Id="rId2" Type="http://schemas.openxmlformats.org/officeDocument/2006/relationships/tags" Target="../tags/tag434.xml"/><Relationship Id="rId16" Type="http://schemas.openxmlformats.org/officeDocument/2006/relationships/image" Target="../media/image23.png"/><Relationship Id="rId1" Type="http://schemas.openxmlformats.org/officeDocument/2006/relationships/tags" Target="../tags/tag433.xml"/><Relationship Id="rId6" Type="http://schemas.openxmlformats.org/officeDocument/2006/relationships/tags" Target="../tags/tag438.xml"/><Relationship Id="rId11" Type="http://schemas.openxmlformats.org/officeDocument/2006/relationships/tags" Target="../tags/tag443.xml"/><Relationship Id="rId5" Type="http://schemas.openxmlformats.org/officeDocument/2006/relationships/tags" Target="../tags/tag437.xml"/><Relationship Id="rId15" Type="http://schemas.openxmlformats.org/officeDocument/2006/relationships/image" Target="../media/image14.emf"/><Relationship Id="rId10" Type="http://schemas.openxmlformats.org/officeDocument/2006/relationships/tags" Target="../tags/tag442.xml"/><Relationship Id="rId19" Type="http://schemas.openxmlformats.org/officeDocument/2006/relationships/image" Target="../media/image26.svg"/><Relationship Id="rId4" Type="http://schemas.openxmlformats.org/officeDocument/2006/relationships/tags" Target="../tags/tag436.xml"/><Relationship Id="rId9" Type="http://schemas.openxmlformats.org/officeDocument/2006/relationships/tags" Target="../tags/tag441.xml"/><Relationship Id="rId14" Type="http://schemas.openxmlformats.org/officeDocument/2006/relationships/oleObject" Target="../embeddings/oleObject49.bin"/></Relationships>
</file>

<file path=ppt/slides/_rels/slide4.xml.rels><?xml version="1.0" encoding="UTF-8" standalone="yes"?>
<Relationships xmlns="http://schemas.openxmlformats.org/package/2006/relationships"><Relationship Id="rId8" Type="http://schemas.openxmlformats.org/officeDocument/2006/relationships/tags" Target="../tags/tag451.xml"/><Relationship Id="rId13" Type="http://schemas.openxmlformats.org/officeDocument/2006/relationships/image" Target="../media/image23.png"/><Relationship Id="rId3" Type="http://schemas.openxmlformats.org/officeDocument/2006/relationships/tags" Target="../tags/tag446.xml"/><Relationship Id="rId7" Type="http://schemas.openxmlformats.org/officeDocument/2006/relationships/tags" Target="../tags/tag450.xml"/><Relationship Id="rId12" Type="http://schemas.openxmlformats.org/officeDocument/2006/relationships/image" Target="../media/image14.emf"/><Relationship Id="rId2" Type="http://schemas.openxmlformats.org/officeDocument/2006/relationships/tags" Target="../tags/tag445.xml"/><Relationship Id="rId16" Type="http://schemas.openxmlformats.org/officeDocument/2006/relationships/image" Target="../media/image28.svg"/><Relationship Id="rId1" Type="http://schemas.openxmlformats.org/officeDocument/2006/relationships/tags" Target="../tags/tag444.xml"/><Relationship Id="rId6" Type="http://schemas.openxmlformats.org/officeDocument/2006/relationships/tags" Target="../tags/tag449.xml"/><Relationship Id="rId11" Type="http://schemas.openxmlformats.org/officeDocument/2006/relationships/oleObject" Target="../embeddings/oleObject50.bin"/><Relationship Id="rId5" Type="http://schemas.openxmlformats.org/officeDocument/2006/relationships/tags" Target="../tags/tag448.xml"/><Relationship Id="rId15" Type="http://schemas.openxmlformats.org/officeDocument/2006/relationships/image" Target="../media/image27.png"/><Relationship Id="rId10" Type="http://schemas.openxmlformats.org/officeDocument/2006/relationships/notesSlide" Target="../notesSlides/notesSlide3.xml"/><Relationship Id="rId4" Type="http://schemas.openxmlformats.org/officeDocument/2006/relationships/tags" Target="../tags/tag447.xml"/><Relationship Id="rId9" Type="http://schemas.openxmlformats.org/officeDocument/2006/relationships/slideLayout" Target="../slideLayouts/slideLayout33.xml"/><Relationship Id="rId14" Type="http://schemas.openxmlformats.org/officeDocument/2006/relationships/image" Target="../media/image24.svg"/></Relationships>
</file>

<file path=ppt/slides/_rels/slide5.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slideLayout" Target="../slideLayouts/slideLayout52.xml"/><Relationship Id="rId7" Type="http://schemas.openxmlformats.org/officeDocument/2006/relationships/image" Target="../media/image29.png"/><Relationship Id="rId12" Type="http://schemas.openxmlformats.org/officeDocument/2006/relationships/image" Target="../media/image34.svg"/><Relationship Id="rId2" Type="http://schemas.openxmlformats.org/officeDocument/2006/relationships/tags" Target="../tags/tag453.xml"/><Relationship Id="rId1" Type="http://schemas.openxmlformats.org/officeDocument/2006/relationships/tags" Target="../tags/tag452.xml"/><Relationship Id="rId6" Type="http://schemas.openxmlformats.org/officeDocument/2006/relationships/image" Target="../media/image5.emf"/><Relationship Id="rId11" Type="http://schemas.openxmlformats.org/officeDocument/2006/relationships/image" Target="../media/image33.png"/><Relationship Id="rId5" Type="http://schemas.openxmlformats.org/officeDocument/2006/relationships/oleObject" Target="../embeddings/oleObject51.bin"/><Relationship Id="rId10" Type="http://schemas.openxmlformats.org/officeDocument/2006/relationships/image" Target="../media/image32.svg"/><Relationship Id="rId4" Type="http://schemas.openxmlformats.org/officeDocument/2006/relationships/notesSlide" Target="../notesSlides/notesSlide4.xml"/><Relationship Id="rId9"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6" hidden="1">
            <a:extLst>
              <a:ext uri="{FF2B5EF4-FFF2-40B4-BE49-F238E27FC236}">
                <a16:creationId xmlns:a16="http://schemas.microsoft.com/office/drawing/2014/main" id="{375E70C3-86D5-EC0C-CFBD-F3AECFFA718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04" imgH="403" progId="TCLayout.ActiveDocument.1">
                  <p:embed/>
                </p:oleObj>
              </mc:Choice>
              <mc:Fallback>
                <p:oleObj name="think-cell Slide" r:id="rId9" imgW="404" imgH="403" progId="TCLayout.ActiveDocument.1">
                  <p:embed/>
                  <p:pic>
                    <p:nvPicPr>
                      <p:cNvPr id="6" name="Object 6" hidden="1">
                        <a:extLst>
                          <a:ext uri="{FF2B5EF4-FFF2-40B4-BE49-F238E27FC236}">
                            <a16:creationId xmlns:a16="http://schemas.microsoft.com/office/drawing/2014/main" id="{375E70C3-86D5-EC0C-CFBD-F3AECFFA718B}"/>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2. Slide Title">
            <a:extLst>
              <a:ext uri="{FF2B5EF4-FFF2-40B4-BE49-F238E27FC236}">
                <a16:creationId xmlns:a16="http://schemas.microsoft.com/office/drawing/2014/main" id="{7C6E60B6-AF0E-9FB8-6586-9BB599D6D5C0}"/>
              </a:ext>
            </a:extLst>
          </p:cNvPr>
          <p:cNvSpPr txBox="1">
            <a:spLocks/>
          </p:cNvSpPr>
          <p:nvPr>
            <p:custDataLst>
              <p:tags r:id="rId2"/>
            </p:custDataLst>
          </p:nvPr>
        </p:nvSpPr>
        <p:spPr>
          <a:xfrm>
            <a:off x="5326744" y="1839965"/>
            <a:ext cx="6308044" cy="492443"/>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500" b="1" kern="1200" spc="0" baseline="0" dirty="0">
                <a:ln w="6350" cap="flat">
                  <a:noFill/>
                  <a:miter lim="800000"/>
                </a:ln>
                <a:solidFill>
                  <a:schemeClr val="accent1"/>
                </a:solidFill>
                <a:latin typeface="+mj-lt"/>
                <a:ea typeface="+mj-ea"/>
                <a:cs typeface="+mj-cs"/>
              </a:defRPr>
            </a:lvl1pPr>
          </a:lstStyle>
          <a:p>
            <a:pPr>
              <a:buClr>
                <a:schemeClr val="tx1"/>
              </a:buClr>
            </a:pPr>
            <a:r>
              <a:rPr lang="en-US" sz="3200">
                <a:solidFill>
                  <a:schemeClr val="tx1"/>
                </a:solidFill>
              </a:rPr>
              <a:t>Communities Sparking Investment in Transformative Energy (C-SITE)</a:t>
            </a:r>
          </a:p>
        </p:txBody>
      </p:sp>
      <p:grpSp>
        <p:nvGrpSpPr>
          <p:cNvPr id="7" name="Group 6">
            <a:extLst>
              <a:ext uri="{FF2B5EF4-FFF2-40B4-BE49-F238E27FC236}">
                <a16:creationId xmlns:a16="http://schemas.microsoft.com/office/drawing/2014/main" id="{0B8A78F8-7A76-AA76-2A03-E1D611AC18B6}"/>
              </a:ext>
            </a:extLst>
          </p:cNvPr>
          <p:cNvGrpSpPr>
            <a:grpSpLocks/>
          </p:cNvGrpSpPr>
          <p:nvPr/>
        </p:nvGrpSpPr>
        <p:grpSpPr>
          <a:xfrm>
            <a:off x="5326744" y="2710555"/>
            <a:ext cx="6308044" cy="787231"/>
            <a:chOff x="5326744" y="3103846"/>
            <a:chExt cx="6308044" cy="787231"/>
          </a:xfrm>
        </p:grpSpPr>
        <p:grpSp>
          <p:nvGrpSpPr>
            <p:cNvPr id="8" name="CustomIcon">
              <a:extLst>
                <a:ext uri="{FF2B5EF4-FFF2-40B4-BE49-F238E27FC236}">
                  <a16:creationId xmlns:a16="http://schemas.microsoft.com/office/drawing/2014/main" id="{5E07F325-A138-896A-6FC7-99B743E02102}"/>
                </a:ext>
              </a:extLst>
            </p:cNvPr>
            <p:cNvGrpSpPr>
              <a:grpSpLocks noChangeAspect="1"/>
            </p:cNvGrpSpPr>
            <p:nvPr>
              <p:custDataLst>
                <p:tags r:id="rId6"/>
              </p:custDataLst>
            </p:nvPr>
          </p:nvGrpSpPr>
          <p:grpSpPr>
            <a:xfrm>
              <a:off x="5326744" y="3103846"/>
              <a:ext cx="787231" cy="787231"/>
              <a:chOff x="5326744" y="3103846"/>
              <a:chExt cx="787231" cy="787231"/>
            </a:xfrm>
          </p:grpSpPr>
          <p:sp>
            <p:nvSpPr>
              <p:cNvPr id="12" name="Oval 11">
                <a:extLst>
                  <a:ext uri="{FF2B5EF4-FFF2-40B4-BE49-F238E27FC236}">
                    <a16:creationId xmlns:a16="http://schemas.microsoft.com/office/drawing/2014/main" id="{633336D1-7139-2D4E-E159-7903036B82CC}"/>
                  </a:ext>
                </a:extLst>
              </p:cNvPr>
              <p:cNvSpPr>
                <a:spLocks noChangeAspect="1"/>
              </p:cNvSpPr>
              <p:nvPr/>
            </p:nvSpPr>
            <p:spPr>
              <a:xfrm>
                <a:off x="5326744" y="3103846"/>
                <a:ext cx="787231" cy="787231"/>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pic>
            <p:nvPicPr>
              <p:cNvPr id="15" name="Graphic1887959164">
                <a:extLst>
                  <a:ext uri="{FF2B5EF4-FFF2-40B4-BE49-F238E27FC236}">
                    <a16:creationId xmlns:a16="http://schemas.microsoft.com/office/drawing/2014/main" id="{75903C32-E75D-345A-7EDB-8B9070B09D17}"/>
                  </a:ext>
                </a:extLst>
              </p:cNvPr>
              <p:cNvPicPr>
                <a:picLocks noChangeAspect="1"/>
              </p:cNvPicPr>
              <p:nvPr>
                <p:custDataLst>
                  <p:tags r:id="rId7"/>
                </p:custDataLst>
              </p:nvPr>
            </p:nvPicPr>
            <p:blipFill>
              <a:blip r:embed="rId11">
                <a:extLst>
                  <a:ext uri="{96DAC541-7B7A-43D3-8B79-37D633B846F1}">
                    <asvg:svgBlip xmlns:asvg="http://schemas.microsoft.com/office/drawing/2016/SVG/main" r:embed="rId12"/>
                  </a:ext>
                </a:extLst>
              </a:blip>
              <a:stretch>
                <a:fillRect/>
              </a:stretch>
            </p:blipFill>
            <p:spPr>
              <a:xfrm>
                <a:off x="5485072" y="3262174"/>
                <a:ext cx="470574" cy="470574"/>
              </a:xfrm>
              <a:prstGeom prst="rect">
                <a:avLst/>
              </a:prstGeom>
            </p:spPr>
          </p:pic>
        </p:grpSp>
        <p:sp>
          <p:nvSpPr>
            <p:cNvPr id="9" name="TextBox 8">
              <a:extLst>
                <a:ext uri="{FF2B5EF4-FFF2-40B4-BE49-F238E27FC236}">
                  <a16:creationId xmlns:a16="http://schemas.microsoft.com/office/drawing/2014/main" id="{7462F259-AD54-0D79-DFAF-A8BE7015DD96}"/>
                </a:ext>
              </a:extLst>
            </p:cNvPr>
            <p:cNvSpPr txBox="1"/>
            <p:nvPr/>
          </p:nvSpPr>
          <p:spPr>
            <a:xfrm>
              <a:off x="6315982" y="3189685"/>
              <a:ext cx="5318806" cy="61555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2000"/>
                <a:t>Application due:  </a:t>
              </a:r>
              <a:br>
                <a:rPr lang="en-US" sz="2000"/>
              </a:br>
              <a:r>
                <a:rPr lang="en-US" sz="2000"/>
                <a:t>5/31/24</a:t>
              </a:r>
            </a:p>
          </p:txBody>
        </p:sp>
      </p:grpSp>
      <p:grpSp>
        <p:nvGrpSpPr>
          <p:cNvPr id="18" name="Group 17">
            <a:extLst>
              <a:ext uri="{FF2B5EF4-FFF2-40B4-BE49-F238E27FC236}">
                <a16:creationId xmlns:a16="http://schemas.microsoft.com/office/drawing/2014/main" id="{1D898D14-7ADE-EAF8-F15D-1FF1E630B360}"/>
              </a:ext>
            </a:extLst>
          </p:cNvPr>
          <p:cNvGrpSpPr>
            <a:grpSpLocks/>
          </p:cNvGrpSpPr>
          <p:nvPr/>
        </p:nvGrpSpPr>
        <p:grpSpPr>
          <a:xfrm>
            <a:off x="5326744" y="3861494"/>
            <a:ext cx="6308044" cy="787231"/>
            <a:chOff x="5326744" y="4254785"/>
            <a:chExt cx="6308044" cy="787231"/>
          </a:xfrm>
        </p:grpSpPr>
        <p:grpSp>
          <p:nvGrpSpPr>
            <p:cNvPr id="19" name="CustomIcon">
              <a:extLst>
                <a:ext uri="{FF2B5EF4-FFF2-40B4-BE49-F238E27FC236}">
                  <a16:creationId xmlns:a16="http://schemas.microsoft.com/office/drawing/2014/main" id="{994DC077-21FB-FE64-2DD2-C1C6DDE701B0}"/>
                </a:ext>
              </a:extLst>
            </p:cNvPr>
            <p:cNvGrpSpPr>
              <a:grpSpLocks noChangeAspect="1"/>
            </p:cNvGrpSpPr>
            <p:nvPr>
              <p:custDataLst>
                <p:tags r:id="rId4"/>
              </p:custDataLst>
            </p:nvPr>
          </p:nvGrpSpPr>
          <p:grpSpPr>
            <a:xfrm>
              <a:off x="5326744" y="4254785"/>
              <a:ext cx="787231" cy="787231"/>
              <a:chOff x="5326744" y="4254785"/>
              <a:chExt cx="787231" cy="787231"/>
            </a:xfrm>
          </p:grpSpPr>
          <p:sp>
            <p:nvSpPr>
              <p:cNvPr id="21" name="Oval 20">
                <a:extLst>
                  <a:ext uri="{FF2B5EF4-FFF2-40B4-BE49-F238E27FC236}">
                    <a16:creationId xmlns:a16="http://schemas.microsoft.com/office/drawing/2014/main" id="{3AADDEA4-9CC4-12DC-73C1-44ADF156437A}"/>
                  </a:ext>
                </a:extLst>
              </p:cNvPr>
              <p:cNvSpPr>
                <a:spLocks noChangeAspect="1"/>
              </p:cNvSpPr>
              <p:nvPr/>
            </p:nvSpPr>
            <p:spPr>
              <a:xfrm>
                <a:off x="5326744" y="4254785"/>
                <a:ext cx="787231" cy="787231"/>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pic>
            <p:nvPicPr>
              <p:cNvPr id="22" name="Graphic1028542404">
                <a:extLst>
                  <a:ext uri="{FF2B5EF4-FFF2-40B4-BE49-F238E27FC236}">
                    <a16:creationId xmlns:a16="http://schemas.microsoft.com/office/drawing/2014/main" id="{B9638832-AB8A-0093-D595-2DBDB3A6BA37}"/>
                  </a:ext>
                </a:extLst>
              </p:cNvPr>
              <p:cNvPicPr>
                <a:picLocks noChangeAspect="1"/>
              </p:cNvPicPr>
              <p:nvPr>
                <p:custDataLst>
                  <p:tags r:id="rId5"/>
                </p:custDataLst>
              </p:nvPr>
            </p:nvPicPr>
            <p:blipFill>
              <a:blip r:embed="rId13">
                <a:extLst>
                  <a:ext uri="{96DAC541-7B7A-43D3-8B79-37D633B846F1}">
                    <asvg:svgBlip xmlns:asvg="http://schemas.microsoft.com/office/drawing/2016/SVG/main" r:embed="rId14"/>
                  </a:ext>
                </a:extLst>
              </a:blip>
              <a:stretch>
                <a:fillRect/>
              </a:stretch>
            </p:blipFill>
            <p:spPr>
              <a:xfrm>
                <a:off x="5485072" y="4413114"/>
                <a:ext cx="470574" cy="470574"/>
              </a:xfrm>
              <a:prstGeom prst="rect">
                <a:avLst/>
              </a:prstGeom>
            </p:spPr>
          </p:pic>
        </p:grpSp>
        <p:sp>
          <p:nvSpPr>
            <p:cNvPr id="20" name="TextBox 19">
              <a:extLst>
                <a:ext uri="{FF2B5EF4-FFF2-40B4-BE49-F238E27FC236}">
                  <a16:creationId xmlns:a16="http://schemas.microsoft.com/office/drawing/2014/main" id="{ABD4BD2D-7CD7-09FE-236D-8604C0ECD17D}"/>
                </a:ext>
              </a:extLst>
            </p:cNvPr>
            <p:cNvSpPr txBox="1"/>
            <p:nvPr/>
          </p:nvSpPr>
          <p:spPr>
            <a:xfrm>
              <a:off x="6315982" y="4494512"/>
              <a:ext cx="5318806" cy="30777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2000"/>
                <a:t>Available funding: $18M</a:t>
              </a:r>
            </a:p>
          </p:txBody>
        </p:sp>
      </p:grpSp>
      <p:cxnSp>
        <p:nvCxnSpPr>
          <p:cNvPr id="23" name="Straight Connector 22">
            <a:extLst>
              <a:ext uri="{FF2B5EF4-FFF2-40B4-BE49-F238E27FC236}">
                <a16:creationId xmlns:a16="http://schemas.microsoft.com/office/drawing/2014/main" id="{AD7F3B87-8C58-0E52-E362-8F937AA70F27}"/>
              </a:ext>
            </a:extLst>
          </p:cNvPr>
          <p:cNvCxnSpPr>
            <a:cxnSpLocks/>
          </p:cNvCxnSpPr>
          <p:nvPr/>
        </p:nvCxnSpPr>
        <p:spPr>
          <a:xfrm>
            <a:off x="5326744" y="2448232"/>
            <a:ext cx="6308044"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D5537FC-7DD4-CFC7-901A-5C8AFA03C066}"/>
              </a:ext>
            </a:extLst>
          </p:cNvPr>
          <p:cNvCxnSpPr>
            <a:cxnSpLocks/>
          </p:cNvCxnSpPr>
          <p:nvPr/>
        </p:nvCxnSpPr>
        <p:spPr>
          <a:xfrm>
            <a:off x="5326744" y="3679640"/>
            <a:ext cx="6308044"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25EB94E-09FD-4002-49AF-8A912F76EEF4}"/>
              </a:ext>
            </a:extLst>
          </p:cNvPr>
          <p:cNvSpPr txBox="1"/>
          <p:nvPr/>
        </p:nvSpPr>
        <p:spPr>
          <a:xfrm>
            <a:off x="2365812" y="6686070"/>
            <a:ext cx="7460376" cy="123111"/>
          </a:xfrm>
          <a:prstGeom prst="rect">
            <a:avLst/>
          </a:prstGeom>
        </p:spPr>
        <p:txBody>
          <a:bodyPr vert="horz" wrap="none" lIns="0" tIns="0" rIns="0" bIns="0" rtlCol="0" anchor="ctr">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Clr>
                <a:schemeClr val="tx1"/>
              </a:buClr>
            </a:pPr>
            <a:r>
              <a:rPr lang="en-US" sz="800" b="1" cap="all">
                <a:latin typeface="+mn-lt"/>
                <a:ea typeface="+mn-ea"/>
                <a:cs typeface="+mn-cs"/>
              </a:rPr>
              <a:t>Document intended to provide insight based on currently available information for consideration and not specific advice</a:t>
            </a:r>
          </a:p>
        </p:txBody>
      </p:sp>
      <p:sp>
        <p:nvSpPr>
          <p:cNvPr id="14" name="5. Source">
            <a:extLst>
              <a:ext uri="{FF2B5EF4-FFF2-40B4-BE49-F238E27FC236}">
                <a16:creationId xmlns:a16="http://schemas.microsoft.com/office/drawing/2014/main" id="{83DC3532-770C-940E-2AF9-575B5191B08C}"/>
              </a:ext>
            </a:extLst>
          </p:cNvPr>
          <p:cNvSpPr txBox="1"/>
          <p:nvPr>
            <p:custDataLst>
              <p:tags r:id="rId3"/>
            </p:custDataLst>
          </p:nvPr>
        </p:nvSpPr>
        <p:spPr>
          <a:xfrm>
            <a:off x="554735" y="6501669"/>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buClr>
                <a:schemeClr val="tx1"/>
              </a:buClr>
            </a:pPr>
            <a:r>
              <a:rPr lang="en-US">
                <a:latin typeface="+mn-lt"/>
                <a:ea typeface="+mn-ea"/>
                <a:cs typeface="+mn-cs"/>
              </a:rPr>
              <a:t> Source: FY24 NOFO (https://www.energy.gov/scep/local-government-energy-program)</a:t>
            </a:r>
          </a:p>
        </p:txBody>
      </p:sp>
      <p:pic>
        <p:nvPicPr>
          <p:cNvPr id="2" name="object 6">
            <a:extLst>
              <a:ext uri="{FF2B5EF4-FFF2-40B4-BE49-F238E27FC236}">
                <a16:creationId xmlns:a16="http://schemas.microsoft.com/office/drawing/2014/main" id="{ECCEAF1F-F56D-BE48-8244-0C2674805C4F}"/>
              </a:ext>
            </a:extLst>
          </p:cNvPr>
          <p:cNvPicPr/>
          <p:nvPr/>
        </p:nvPicPr>
        <p:blipFill rotWithShape="1">
          <a:blip r:embed="rId15" cstate="print"/>
          <a:srcRect l="840" r="840"/>
          <a:stretch/>
        </p:blipFill>
        <p:spPr>
          <a:xfrm>
            <a:off x="19026" y="48819"/>
            <a:ext cx="3157020" cy="6391558"/>
          </a:xfrm>
          <a:prstGeom prst="rect">
            <a:avLst/>
          </a:prstGeom>
        </p:spPr>
      </p:pic>
      <p:pic>
        <p:nvPicPr>
          <p:cNvPr id="3" name="object 7">
            <a:extLst>
              <a:ext uri="{FF2B5EF4-FFF2-40B4-BE49-F238E27FC236}">
                <a16:creationId xmlns:a16="http://schemas.microsoft.com/office/drawing/2014/main" id="{923D5A4D-F29A-7823-4E66-191E03858B76}"/>
              </a:ext>
            </a:extLst>
          </p:cNvPr>
          <p:cNvPicPr/>
          <p:nvPr/>
        </p:nvPicPr>
        <p:blipFill rotWithShape="1">
          <a:blip r:embed="rId16" cstate="print"/>
          <a:srcRect l="840" r="840"/>
          <a:stretch/>
        </p:blipFill>
        <p:spPr>
          <a:xfrm>
            <a:off x="2169723" y="48819"/>
            <a:ext cx="3157020" cy="6391558"/>
          </a:xfrm>
          <a:prstGeom prst="rect">
            <a:avLst/>
          </a:prstGeom>
        </p:spPr>
      </p:pic>
    </p:spTree>
    <p:extLst>
      <p:ext uri="{BB962C8B-B14F-4D97-AF65-F5344CB8AC3E}">
        <p14:creationId xmlns:p14="http://schemas.microsoft.com/office/powerpoint/2010/main" val="2714010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6" hidden="1">
            <a:extLst>
              <a:ext uri="{FF2B5EF4-FFF2-40B4-BE49-F238E27FC236}">
                <a16:creationId xmlns:a16="http://schemas.microsoft.com/office/drawing/2014/main" id="{375E70C3-86D5-EC0C-CFBD-F3AECFFA718B}"/>
              </a:ext>
            </a:extLst>
          </p:cNvPr>
          <p:cNvGraphicFramePr>
            <a:graphicFrameLocks noChangeAspect="1"/>
          </p:cNvGraphicFramePr>
          <p:nvPr>
            <p:custDataLst>
              <p:tags r:id="rId1"/>
            </p:custDataLst>
            <p:extLst>
              <p:ext uri="{D42A27DB-BD31-4B8C-83A1-F6EECF244321}">
                <p14:modId xmlns:p14="http://schemas.microsoft.com/office/powerpoint/2010/main" val="34102891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04" imgH="403" progId="TCLayout.ActiveDocument.1">
                  <p:embed/>
                </p:oleObj>
              </mc:Choice>
              <mc:Fallback>
                <p:oleObj name="think-cell Slide" r:id="rId6" imgW="404" imgH="403" progId="TCLayout.ActiveDocument.1">
                  <p:embed/>
                  <p:pic>
                    <p:nvPicPr>
                      <p:cNvPr id="6" name="Object 6" hidden="1">
                        <a:extLst>
                          <a:ext uri="{FF2B5EF4-FFF2-40B4-BE49-F238E27FC236}">
                            <a16:creationId xmlns:a16="http://schemas.microsoft.com/office/drawing/2014/main" id="{375E70C3-86D5-EC0C-CFBD-F3AECFFA718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CA7F3B9F-30F9-AD01-C399-20EA8D3E93CB}"/>
              </a:ext>
            </a:extLst>
          </p:cNvPr>
          <p:cNvSpPr>
            <a:spLocks noGrp="1"/>
          </p:cNvSpPr>
          <p:nvPr>
            <p:ph type="title"/>
          </p:nvPr>
        </p:nvSpPr>
        <p:spPr>
          <a:xfrm>
            <a:off x="554736" y="583927"/>
            <a:ext cx="11082528" cy="738664"/>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sz="2400">
                <a:latin typeface="Arial" panose="020B0604020202020204" pitchFamily="34" charset="0"/>
              </a:rPr>
              <a:t>C-SITE provides funding for clean energy projects and programs to deliver local benefits, advance energy priorities and spark new investments</a:t>
            </a:r>
          </a:p>
        </p:txBody>
      </p:sp>
      <p:sp>
        <p:nvSpPr>
          <p:cNvPr id="12" name="TextBox 11">
            <a:extLst>
              <a:ext uri="{FF2B5EF4-FFF2-40B4-BE49-F238E27FC236}">
                <a16:creationId xmlns:a16="http://schemas.microsoft.com/office/drawing/2014/main" id="{57D646C8-6094-1B6C-398B-E93AC2E22FDF}"/>
              </a:ext>
            </a:extLst>
          </p:cNvPr>
          <p:cNvSpPr txBox="1">
            <a:spLocks/>
          </p:cNvSpPr>
          <p:nvPr/>
        </p:nvSpPr>
        <p:spPr>
          <a:xfrm>
            <a:off x="661670" y="2301044"/>
            <a:ext cx="10975594" cy="345479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600"/>
              </a:spcBef>
              <a:spcAft>
                <a:spcPts val="600"/>
              </a:spcAft>
            </a:pPr>
            <a:r>
              <a:rPr lang="en-US" sz="1400" b="1">
                <a:solidFill>
                  <a:srgbClr val="000000"/>
                </a:solidFill>
                <a:latin typeface="Arial" panose="020B0604020202020204" pitchFamily="34" charset="0"/>
              </a:rPr>
              <a:t>The objective of the grant is to:</a:t>
            </a:r>
          </a:p>
          <a:p>
            <a:pPr marL="285750" indent="-285750">
              <a:buFont typeface="Arial" panose="020B0604020202020204" pitchFamily="34" charset="0"/>
              <a:buChar char="•"/>
            </a:pPr>
            <a:r>
              <a:rPr lang="en-US" sz="1400">
                <a:solidFill>
                  <a:srgbClr val="000000"/>
                </a:solidFill>
                <a:latin typeface="Arial" panose="020B0604020202020204" pitchFamily="34" charset="0"/>
              </a:rPr>
              <a:t>Deliver direct local community benefits of clean energy, such as reduced energy costs and improved air quality, through implementation of community-led energy projects or programs</a:t>
            </a:r>
          </a:p>
          <a:p>
            <a:pPr marL="285750" indent="-285750">
              <a:buFont typeface="Arial" panose="020B0604020202020204" pitchFamily="34" charset="0"/>
              <a:buChar char="•"/>
            </a:pPr>
            <a:r>
              <a:rPr lang="en-US" sz="1400">
                <a:solidFill>
                  <a:srgbClr val="000000"/>
                </a:solidFill>
                <a:latin typeface="Arial" panose="020B0604020202020204" pitchFamily="34" charset="0"/>
              </a:rPr>
              <a:t>Spark additional investments in communities that create long-term local economic development opportunities and support community revitalization</a:t>
            </a:r>
          </a:p>
          <a:p>
            <a:pPr marL="285750" indent="-285750">
              <a:buFont typeface="Arial" panose="020B0604020202020204" pitchFamily="34" charset="0"/>
              <a:buChar char="•"/>
            </a:pPr>
            <a:r>
              <a:rPr lang="en-US" sz="1400">
                <a:solidFill>
                  <a:srgbClr val="000000"/>
                </a:solidFill>
                <a:latin typeface="Arial" panose="020B0604020202020204" pitchFamily="34" charset="0"/>
              </a:rPr>
              <a:t>Advance community-identified energy priorities and right to self-determination</a:t>
            </a:r>
          </a:p>
          <a:p>
            <a:pPr marL="285750" indent="-285750">
              <a:buFont typeface="Arial" panose="020B0604020202020204" pitchFamily="34" charset="0"/>
              <a:buChar char="•"/>
            </a:pPr>
            <a:r>
              <a:rPr lang="en-US" sz="1400">
                <a:solidFill>
                  <a:srgbClr val="000000"/>
                </a:solidFill>
                <a:latin typeface="Arial" panose="020B0604020202020204" pitchFamily="34" charset="0"/>
              </a:rPr>
              <a:t>Build local capacity and partnerships in local governments and Tribes</a:t>
            </a:r>
          </a:p>
          <a:p>
            <a:pPr marL="285750" indent="-285750">
              <a:buFont typeface="Arial" panose="020B0604020202020204" pitchFamily="34" charset="0"/>
              <a:buChar char="•"/>
            </a:pPr>
            <a:endParaRPr lang="en-US" sz="1400">
              <a:solidFill>
                <a:srgbClr val="000000"/>
              </a:solidFill>
              <a:latin typeface="Arial" panose="020B0604020202020204" pitchFamily="34" charset="0"/>
            </a:endParaRPr>
          </a:p>
          <a:p>
            <a:pPr>
              <a:buNone/>
            </a:pPr>
            <a:r>
              <a:rPr lang="en-US" sz="1400">
                <a:solidFill>
                  <a:srgbClr val="000000"/>
                </a:solidFill>
                <a:latin typeface="Arial" panose="020B0604020202020204" pitchFamily="34" charset="0"/>
              </a:rPr>
              <a:t>Projects may range in geographic scopes and technology areas including, but not limited to building efficiency and/or electrification, electric transportation, microgrid development and deployment, renewable energy, resilience hubs, and workforce development</a:t>
            </a:r>
          </a:p>
          <a:p>
            <a:pPr marL="285750" indent="-285750">
              <a:buFont typeface="Arial" panose="020B0604020202020204" pitchFamily="34" charset="0"/>
              <a:buChar char="•"/>
            </a:pPr>
            <a:endParaRPr lang="en-US" sz="1400">
              <a:solidFill>
                <a:srgbClr val="000000"/>
              </a:solidFill>
              <a:latin typeface="Arial" panose="020B0604020202020204" pitchFamily="34" charset="0"/>
            </a:endParaRPr>
          </a:p>
          <a:p>
            <a:pPr>
              <a:buNone/>
            </a:pPr>
            <a:r>
              <a:rPr lang="en-US" sz="1400">
                <a:solidFill>
                  <a:srgbClr val="000000"/>
                </a:solidFill>
                <a:latin typeface="Arial" panose="020B0604020202020204" pitchFamily="34" charset="0"/>
              </a:rPr>
              <a:t>Community-identified priorities such as found in: Tribal strategic plans, local government climate action plans, regional electrification plans, utility community benefit programs, long-range transportation or housing plans</a:t>
            </a:r>
          </a:p>
        </p:txBody>
      </p:sp>
      <p:cxnSp>
        <p:nvCxnSpPr>
          <p:cNvPr id="4" name="LineBasicImpact 7">
            <a:extLst>
              <a:ext uri="{FF2B5EF4-FFF2-40B4-BE49-F238E27FC236}">
                <a16:creationId xmlns:a16="http://schemas.microsoft.com/office/drawing/2014/main" id="{57EDFB87-0D79-5A63-8011-C288FF9357EA}"/>
              </a:ext>
            </a:extLst>
          </p:cNvPr>
          <p:cNvCxnSpPr>
            <a:cxnSpLocks/>
          </p:cNvCxnSpPr>
          <p:nvPr>
            <p:custDataLst>
              <p:tags r:id="rId2"/>
            </p:custDataLst>
          </p:nvPr>
        </p:nvCxnSpPr>
        <p:spPr>
          <a:xfrm>
            <a:off x="1982470" y="1773766"/>
            <a:ext cx="9437804" cy="0"/>
          </a:xfrm>
          <a:prstGeom prst="straightConnector1">
            <a:avLst/>
          </a:prstGeom>
          <a:ln w="3810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 name="Rectangle: Top Corners Rounded 7">
            <a:extLst>
              <a:ext uri="{FF2B5EF4-FFF2-40B4-BE49-F238E27FC236}">
                <a16:creationId xmlns:a16="http://schemas.microsoft.com/office/drawing/2014/main" id="{031FFD4E-AD7F-BE85-6700-E63F7C222DCF}"/>
              </a:ext>
            </a:extLst>
          </p:cNvPr>
          <p:cNvSpPr>
            <a:spLocks/>
          </p:cNvSpPr>
          <p:nvPr/>
        </p:nvSpPr>
        <p:spPr>
          <a:xfrm>
            <a:off x="554736" y="1445750"/>
            <a:ext cx="11082528" cy="769441"/>
          </a:xfrm>
          <a:prstGeom prst="round2Same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9" name="TextBox 8">
            <a:extLst>
              <a:ext uri="{FF2B5EF4-FFF2-40B4-BE49-F238E27FC236}">
                <a16:creationId xmlns:a16="http://schemas.microsoft.com/office/drawing/2014/main" id="{0DF7000F-3D92-6B4C-8CD9-E6CB870EFD34}"/>
              </a:ext>
            </a:extLst>
          </p:cNvPr>
          <p:cNvSpPr txBox="1">
            <a:spLocks/>
          </p:cNvSpPr>
          <p:nvPr/>
        </p:nvSpPr>
        <p:spPr>
          <a:xfrm>
            <a:off x="661670" y="1676582"/>
            <a:ext cx="10819130" cy="30777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2000" b="1">
                <a:solidFill>
                  <a:schemeClr val="bg1"/>
                </a:solidFill>
              </a:rPr>
              <a:t>Goals and merit criteria for C-SITE Grant:</a:t>
            </a:r>
          </a:p>
        </p:txBody>
      </p:sp>
      <p:pic>
        <p:nvPicPr>
          <p:cNvPr id="10" name="Graphic 9">
            <a:extLst>
              <a:ext uri="{FF2B5EF4-FFF2-40B4-BE49-F238E27FC236}">
                <a16:creationId xmlns:a16="http://schemas.microsoft.com/office/drawing/2014/main" id="{21C808C5-937D-3256-D60D-52F8964E5B5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874817" y="1534848"/>
            <a:ext cx="591245" cy="591245"/>
          </a:xfrm>
          <a:prstGeom prst="rect">
            <a:avLst/>
          </a:prstGeom>
        </p:spPr>
      </p:pic>
      <p:sp>
        <p:nvSpPr>
          <p:cNvPr id="3" name="5. Source">
            <a:extLst>
              <a:ext uri="{FF2B5EF4-FFF2-40B4-BE49-F238E27FC236}">
                <a16:creationId xmlns:a16="http://schemas.microsoft.com/office/drawing/2014/main" id="{144E2561-DDCD-645E-7DD8-493F8C856E5A}"/>
              </a:ext>
            </a:extLst>
          </p:cNvPr>
          <p:cNvSpPr txBox="1"/>
          <p:nvPr>
            <p:custDataLst>
              <p:tags r:id="rId3"/>
            </p:custDataLst>
          </p:nvPr>
        </p:nvSpPr>
        <p:spPr>
          <a:xfrm>
            <a:off x="554735" y="6501669"/>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buClr>
                <a:schemeClr val="tx1"/>
              </a:buClr>
            </a:pPr>
            <a:r>
              <a:rPr lang="en-US">
                <a:latin typeface="+mn-lt"/>
                <a:ea typeface="+mn-ea"/>
                <a:cs typeface="+mn-cs"/>
              </a:rPr>
              <a:t> Source: FY24 NOFO (https://www.energy.gov/scep/local-government-energy-program)</a:t>
            </a:r>
          </a:p>
        </p:txBody>
      </p:sp>
    </p:spTree>
    <p:extLst>
      <p:ext uri="{BB962C8B-B14F-4D97-AF65-F5344CB8AC3E}">
        <p14:creationId xmlns:p14="http://schemas.microsoft.com/office/powerpoint/2010/main" val="127556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6" hidden="1">
            <a:extLst>
              <a:ext uri="{FF2B5EF4-FFF2-40B4-BE49-F238E27FC236}">
                <a16:creationId xmlns:a16="http://schemas.microsoft.com/office/drawing/2014/main" id="{375E70C3-86D5-EC0C-CFBD-F3AECFFA718B}"/>
              </a:ext>
            </a:extLst>
          </p:cNvPr>
          <p:cNvGraphicFramePr>
            <a:graphicFrameLocks noChangeAspect="1"/>
          </p:cNvGraphicFramePr>
          <p:nvPr>
            <p:custDataLst>
              <p:tags r:id="rId1"/>
            </p:custDataLst>
            <p:extLst>
              <p:ext uri="{D42A27DB-BD31-4B8C-83A1-F6EECF244321}">
                <p14:modId xmlns:p14="http://schemas.microsoft.com/office/powerpoint/2010/main" val="13487152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404" imgH="403" progId="TCLayout.ActiveDocument.1">
                  <p:embed/>
                </p:oleObj>
              </mc:Choice>
              <mc:Fallback>
                <p:oleObj name="think-cell Slide" r:id="rId14" imgW="404" imgH="403" progId="TCLayout.ActiveDocument.1">
                  <p:embed/>
                  <p:pic>
                    <p:nvPicPr>
                      <p:cNvPr id="6" name="Object 6" hidden="1">
                        <a:extLst>
                          <a:ext uri="{FF2B5EF4-FFF2-40B4-BE49-F238E27FC236}">
                            <a16:creationId xmlns:a16="http://schemas.microsoft.com/office/drawing/2014/main" id="{375E70C3-86D5-EC0C-CFBD-F3AECFFA718B}"/>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33" name="1. On-page tracker">
            <a:extLst>
              <a:ext uri="{FF2B5EF4-FFF2-40B4-BE49-F238E27FC236}">
                <a16:creationId xmlns:a16="http://schemas.microsoft.com/office/drawing/2014/main" id="{746F8D1E-45D1-47F1-0E15-DD88B9A284F1}"/>
              </a:ext>
            </a:extLst>
          </p:cNvPr>
          <p:cNvSpPr>
            <a:spLocks noGrp="1"/>
          </p:cNvSpPr>
          <p:nvPr>
            <p:ph type="body" sz="quarter" idx="10"/>
            <p:custDataLst>
              <p:tags r:id="rId2"/>
            </p:custDataLst>
          </p:nvPr>
        </p:nvSpPr>
        <p:spPr/>
        <p:txBody>
          <a:bodyPr/>
          <a:lstStyle/>
          <a:p>
            <a:endParaRPr lang="en-US"/>
          </a:p>
        </p:txBody>
      </p:sp>
      <p:sp>
        <p:nvSpPr>
          <p:cNvPr id="5" name="2. Slide Title">
            <a:extLst>
              <a:ext uri="{FF2B5EF4-FFF2-40B4-BE49-F238E27FC236}">
                <a16:creationId xmlns:a16="http://schemas.microsoft.com/office/drawing/2014/main" id="{1350216A-E851-6782-416D-8A0DC6BBC7B0}"/>
              </a:ext>
            </a:extLst>
          </p:cNvPr>
          <p:cNvSpPr>
            <a:spLocks noGrp="1"/>
          </p:cNvSpPr>
          <p:nvPr>
            <p:ph type="title"/>
            <p:custDataLst>
              <p:tags r:id="rId3"/>
            </p:custDataLst>
          </p:nvPr>
        </p:nvSpPr>
        <p:spPr>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a:latin typeface="Arial" panose="020B0604020202020204" pitchFamily="34" charset="0"/>
              </a:rPr>
              <a:t>C-SITE Grant Details</a:t>
            </a:r>
          </a:p>
        </p:txBody>
      </p:sp>
      <p:sp>
        <p:nvSpPr>
          <p:cNvPr id="24" name="Rectangle: Rounded Corners 23">
            <a:extLst>
              <a:ext uri="{FF2B5EF4-FFF2-40B4-BE49-F238E27FC236}">
                <a16:creationId xmlns:a16="http://schemas.microsoft.com/office/drawing/2014/main" id="{F06CC7AD-9871-70B0-7230-7E5DD6AA7977}"/>
              </a:ext>
            </a:extLst>
          </p:cNvPr>
          <p:cNvSpPr>
            <a:spLocks/>
          </p:cNvSpPr>
          <p:nvPr>
            <p:custDataLst>
              <p:tags r:id="rId4"/>
            </p:custDataLst>
          </p:nvPr>
        </p:nvSpPr>
        <p:spPr>
          <a:xfrm>
            <a:off x="554735" y="1406606"/>
            <a:ext cx="2660103" cy="4932383"/>
          </a:xfrm>
          <a:prstGeom prst="roundRect">
            <a:avLst>
              <a:gd name="adj" fmla="val 6298"/>
            </a:avLst>
          </a:prstGeom>
          <a:solidFill>
            <a:schemeClr val="accent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defTabSz="914400" rtl="0" eaLnBrk="1" fontAlgn="auto" latinLnBrk="0" hangingPunct="1">
              <a:lnSpc>
                <a:spcPct val="100000"/>
              </a:lnSpc>
              <a:spcBef>
                <a:spcPts val="300"/>
              </a:spcBef>
              <a:spcAft>
                <a:spcPts val="300"/>
              </a:spcAft>
              <a:buClr>
                <a:srgbClr val="000000"/>
              </a:buClr>
              <a:buSzTx/>
              <a:buFontTx/>
              <a:buNone/>
              <a:tabLst/>
              <a:defRPr/>
            </a:pPr>
            <a:r>
              <a:rPr lang="en-US" sz="1400"/>
              <a:t>While partnerships are not required, DOE will prioritize projects with clear demonstrated support from local community partners and relevant decision-makers, as well as projects proposing significant benefits to workers and local residents, and the ability to spur local economic development or community revitalization, utilize existing community assets or transform liabilities into assets, and spark additional investments</a:t>
            </a:r>
            <a:endParaRPr kumimoji="0" lang="en-US" sz="1400" b="0" u="none" strike="noStrike" kern="1200" cap="none" spc="0" normalizeH="0" baseline="0" noProof="0">
              <a:ln>
                <a:noFill/>
              </a:ln>
              <a:solidFill>
                <a:schemeClr val="bg1"/>
              </a:solidFill>
              <a:effectLst/>
              <a:uLnTx/>
              <a:uFillTx/>
              <a:latin typeface="+mj-lt"/>
              <a:ea typeface="+mn-ea"/>
              <a:cs typeface="+mn-cs"/>
            </a:endParaRPr>
          </a:p>
        </p:txBody>
      </p:sp>
      <p:sp>
        <p:nvSpPr>
          <p:cNvPr id="39" name="TextBox 38">
            <a:extLst>
              <a:ext uri="{FF2B5EF4-FFF2-40B4-BE49-F238E27FC236}">
                <a16:creationId xmlns:a16="http://schemas.microsoft.com/office/drawing/2014/main" id="{AED55633-8474-D872-8065-9FE0C6ECE969}"/>
              </a:ext>
            </a:extLst>
          </p:cNvPr>
          <p:cNvSpPr txBox="1">
            <a:spLocks/>
          </p:cNvSpPr>
          <p:nvPr/>
        </p:nvSpPr>
        <p:spPr>
          <a:xfrm>
            <a:off x="4766274" y="5470715"/>
            <a:ext cx="1596932" cy="313564"/>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Clr>
                <a:srgbClr val="000000"/>
              </a:buClr>
              <a:defRPr/>
            </a:pPr>
            <a:r>
              <a:rPr lang="en-US" b="1">
                <a:solidFill>
                  <a:schemeClr val="accent1"/>
                </a:solidFill>
                <a:latin typeface="+mj-lt"/>
              </a:rPr>
              <a:t>~$900K - $3.6M </a:t>
            </a:r>
          </a:p>
        </p:txBody>
      </p:sp>
      <p:sp>
        <p:nvSpPr>
          <p:cNvPr id="43" name="TextBox 42">
            <a:extLst>
              <a:ext uri="{FF2B5EF4-FFF2-40B4-BE49-F238E27FC236}">
                <a16:creationId xmlns:a16="http://schemas.microsoft.com/office/drawing/2014/main" id="{4E4B4CCA-1490-C8BF-F9D4-D914AFEA241D}"/>
              </a:ext>
            </a:extLst>
          </p:cNvPr>
          <p:cNvSpPr txBox="1">
            <a:spLocks/>
          </p:cNvSpPr>
          <p:nvPr/>
        </p:nvSpPr>
        <p:spPr>
          <a:xfrm>
            <a:off x="4766274" y="5064409"/>
            <a:ext cx="1668394" cy="215760"/>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lang="en-US" sz="1200" b="1"/>
              <a:t>Average grant size: (up to 20 awards)</a:t>
            </a:r>
          </a:p>
        </p:txBody>
      </p:sp>
      <p:sp>
        <p:nvSpPr>
          <p:cNvPr id="52" name="TextBox 51">
            <a:extLst>
              <a:ext uri="{FF2B5EF4-FFF2-40B4-BE49-F238E27FC236}">
                <a16:creationId xmlns:a16="http://schemas.microsoft.com/office/drawing/2014/main" id="{9044F00E-6811-23F4-0001-9E02DDCC1050}"/>
              </a:ext>
            </a:extLst>
          </p:cNvPr>
          <p:cNvSpPr txBox="1">
            <a:spLocks/>
          </p:cNvSpPr>
          <p:nvPr/>
        </p:nvSpPr>
        <p:spPr>
          <a:xfrm>
            <a:off x="4766274" y="1254206"/>
            <a:ext cx="2969180" cy="184666"/>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None/>
              <a:tabLst/>
              <a:defRPr/>
            </a:pPr>
            <a:r>
              <a:rPr lang="en-US" sz="1200" b="1"/>
              <a:t>Possible project examples</a:t>
            </a:r>
            <a:endParaRPr kumimoji="0" lang="en-US" sz="1100" b="1" i="0" u="none" strike="noStrike" kern="1200" cap="none" spc="0" normalizeH="0" baseline="0" noProof="0">
              <a:ln>
                <a:noFill/>
              </a:ln>
              <a:solidFill>
                <a:srgbClr val="000000"/>
              </a:solidFill>
              <a:effectLst/>
              <a:uLnTx/>
              <a:uFillTx/>
              <a:latin typeface="+mj-lt"/>
              <a:ea typeface="+mn-ea"/>
              <a:cs typeface="+mn-cs"/>
            </a:endParaRPr>
          </a:p>
        </p:txBody>
      </p:sp>
      <p:grpSp>
        <p:nvGrpSpPr>
          <p:cNvPr id="54" name="CustomIcon">
            <a:extLst>
              <a:ext uri="{FF2B5EF4-FFF2-40B4-BE49-F238E27FC236}">
                <a16:creationId xmlns:a16="http://schemas.microsoft.com/office/drawing/2014/main" id="{D457FE4F-8F0F-4A5B-208A-7CF7E7B5B60C}"/>
              </a:ext>
            </a:extLst>
          </p:cNvPr>
          <p:cNvGrpSpPr>
            <a:grpSpLocks/>
          </p:cNvGrpSpPr>
          <p:nvPr>
            <p:custDataLst>
              <p:tags r:id="rId5"/>
            </p:custDataLst>
          </p:nvPr>
        </p:nvGrpSpPr>
        <p:grpSpPr>
          <a:xfrm>
            <a:off x="3400347" y="2085247"/>
            <a:ext cx="548713" cy="548713"/>
            <a:chOff x="-205105" y="-205105"/>
            <a:chExt cx="1019810" cy="1019810"/>
          </a:xfrm>
        </p:grpSpPr>
        <p:sp>
          <p:nvSpPr>
            <p:cNvPr id="55" name="Oval 54">
              <a:extLst>
                <a:ext uri="{FF2B5EF4-FFF2-40B4-BE49-F238E27FC236}">
                  <a16:creationId xmlns:a16="http://schemas.microsoft.com/office/drawing/2014/main" id="{D0144D4C-3ABD-27E2-2EE4-EEF7AD17AC77}"/>
                </a:ext>
              </a:extLst>
            </p:cNvPr>
            <p:cNvSpPr>
              <a:spLocks noChangeAspect="1"/>
            </p:cNvSpPr>
            <p:nvPr/>
          </p:nvSpPr>
          <p:spPr>
            <a:xfrm>
              <a:off x="-205105" y="-205105"/>
              <a:ext cx="1019810" cy="1019810"/>
            </a:xfrm>
            <a:prstGeom prst="ellipse">
              <a:avLst/>
            </a:prstGeom>
            <a:solidFill>
              <a:schemeClr val="accent1"/>
            </a:solidFill>
            <a:ln w="1905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mj-lt"/>
                <a:ea typeface="+mn-ea"/>
                <a:cs typeface="+mn-cs"/>
              </a:endParaRPr>
            </a:p>
          </p:txBody>
        </p:sp>
        <p:pic>
          <p:nvPicPr>
            <p:cNvPr id="56" name="Graphic 55">
              <a:extLst>
                <a:ext uri="{FF2B5EF4-FFF2-40B4-BE49-F238E27FC236}">
                  <a16:creationId xmlns:a16="http://schemas.microsoft.com/office/drawing/2014/main" id="{9512FD9E-073A-AC79-62A8-C1C57BE8B1EF}"/>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0" y="0"/>
              <a:ext cx="609600" cy="609600"/>
            </a:xfrm>
            <a:prstGeom prst="rect">
              <a:avLst/>
            </a:prstGeom>
          </p:spPr>
        </p:pic>
      </p:grpSp>
      <p:cxnSp>
        <p:nvCxnSpPr>
          <p:cNvPr id="57" name="LineBasicVerticalDefault 40">
            <a:extLst>
              <a:ext uri="{FF2B5EF4-FFF2-40B4-BE49-F238E27FC236}">
                <a16:creationId xmlns:a16="http://schemas.microsoft.com/office/drawing/2014/main" id="{56260541-1DD2-0DA5-A58C-4DA67BE7BE45}"/>
              </a:ext>
            </a:extLst>
          </p:cNvPr>
          <p:cNvCxnSpPr>
            <a:cxnSpLocks/>
          </p:cNvCxnSpPr>
          <p:nvPr>
            <p:custDataLst>
              <p:tags r:id="rId6"/>
            </p:custDataLst>
          </p:nvPr>
        </p:nvCxnSpPr>
        <p:spPr>
          <a:xfrm>
            <a:off x="4515236" y="1277679"/>
            <a:ext cx="0" cy="3463261"/>
          </a:xfrm>
          <a:prstGeom prst="straightConnector1">
            <a:avLst/>
          </a:prstGeom>
          <a:ln w="1270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60" name="CustomIcon">
            <a:extLst>
              <a:ext uri="{FF2B5EF4-FFF2-40B4-BE49-F238E27FC236}">
                <a16:creationId xmlns:a16="http://schemas.microsoft.com/office/drawing/2014/main" id="{F255B234-24FC-23FF-4F57-DC048DC35A4E}"/>
              </a:ext>
            </a:extLst>
          </p:cNvPr>
          <p:cNvGrpSpPr>
            <a:grpSpLocks/>
          </p:cNvGrpSpPr>
          <p:nvPr>
            <p:custDataLst>
              <p:tags r:id="rId7"/>
            </p:custDataLst>
          </p:nvPr>
        </p:nvGrpSpPr>
        <p:grpSpPr>
          <a:xfrm>
            <a:off x="3408352" y="5454958"/>
            <a:ext cx="603584" cy="603584"/>
            <a:chOff x="-205105" y="-205105"/>
            <a:chExt cx="1019810" cy="1019810"/>
          </a:xfrm>
        </p:grpSpPr>
        <p:sp>
          <p:nvSpPr>
            <p:cNvPr id="61" name="Oval 60">
              <a:extLst>
                <a:ext uri="{FF2B5EF4-FFF2-40B4-BE49-F238E27FC236}">
                  <a16:creationId xmlns:a16="http://schemas.microsoft.com/office/drawing/2014/main" id="{A44C33E5-7938-EED9-56F3-02DA129FCF9F}"/>
                </a:ext>
              </a:extLst>
            </p:cNvPr>
            <p:cNvSpPr>
              <a:spLocks noChangeAspect="1"/>
            </p:cNvSpPr>
            <p:nvPr/>
          </p:nvSpPr>
          <p:spPr>
            <a:xfrm>
              <a:off x="-205105" y="-205105"/>
              <a:ext cx="1019810" cy="101981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latin typeface="+mj-lt"/>
              </a:endParaRPr>
            </a:p>
          </p:txBody>
        </p:sp>
        <p:pic>
          <p:nvPicPr>
            <p:cNvPr id="62" name="Graphic 61">
              <a:extLst>
                <a:ext uri="{FF2B5EF4-FFF2-40B4-BE49-F238E27FC236}">
                  <a16:creationId xmlns:a16="http://schemas.microsoft.com/office/drawing/2014/main" id="{F4C52432-E3E0-96A4-F271-87B211EF9440}"/>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0" y="0"/>
              <a:ext cx="609600" cy="609600"/>
            </a:xfrm>
            <a:prstGeom prst="rect">
              <a:avLst/>
            </a:prstGeom>
          </p:spPr>
        </p:pic>
      </p:grpSp>
      <p:cxnSp>
        <p:nvCxnSpPr>
          <p:cNvPr id="63" name="LineBasicVerticalDefault 40">
            <a:extLst>
              <a:ext uri="{FF2B5EF4-FFF2-40B4-BE49-F238E27FC236}">
                <a16:creationId xmlns:a16="http://schemas.microsoft.com/office/drawing/2014/main" id="{C308C6B3-3654-163F-34C3-AC1637A3A78B}"/>
              </a:ext>
            </a:extLst>
          </p:cNvPr>
          <p:cNvCxnSpPr>
            <a:cxnSpLocks/>
          </p:cNvCxnSpPr>
          <p:nvPr>
            <p:custDataLst>
              <p:tags r:id="rId8"/>
            </p:custDataLst>
          </p:nvPr>
        </p:nvCxnSpPr>
        <p:spPr>
          <a:xfrm>
            <a:off x="4515236" y="4953799"/>
            <a:ext cx="0" cy="887026"/>
          </a:xfrm>
          <a:prstGeom prst="straightConnector1">
            <a:avLst/>
          </a:prstGeom>
          <a:ln w="1270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4" name="LineBasicDefault 119">
            <a:extLst>
              <a:ext uri="{FF2B5EF4-FFF2-40B4-BE49-F238E27FC236}">
                <a16:creationId xmlns:a16="http://schemas.microsoft.com/office/drawing/2014/main" id="{85D783EC-F73C-138F-003F-7F34EF35ACD4}"/>
              </a:ext>
            </a:extLst>
          </p:cNvPr>
          <p:cNvCxnSpPr>
            <a:cxnSpLocks/>
          </p:cNvCxnSpPr>
          <p:nvPr>
            <p:custDataLst>
              <p:tags r:id="rId9"/>
            </p:custDataLst>
          </p:nvPr>
        </p:nvCxnSpPr>
        <p:spPr>
          <a:xfrm>
            <a:off x="3372911" y="4846756"/>
            <a:ext cx="8264351"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CA330AD5-C1F1-E7FA-5ABF-E2FF199C9DE6}"/>
              </a:ext>
            </a:extLst>
          </p:cNvPr>
          <p:cNvSpPr txBox="1">
            <a:spLocks/>
          </p:cNvSpPr>
          <p:nvPr/>
        </p:nvSpPr>
        <p:spPr>
          <a:xfrm>
            <a:off x="3372911" y="1254206"/>
            <a:ext cx="1021470" cy="43088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chemeClr val="accent1"/>
                </a:solidFill>
                <a:effectLst/>
                <a:uLnTx/>
                <a:uFillTx/>
                <a:latin typeface="+mj-lt"/>
                <a:ea typeface="+mn-ea"/>
                <a:cs typeface="+mn-cs"/>
              </a:rPr>
              <a:t>Eligible grant use</a:t>
            </a:r>
            <a:endParaRPr kumimoji="0" lang="en-US" sz="1400" b="1" i="0" u="none" strike="noStrike" kern="1200" cap="none" spc="0" normalizeH="0" noProof="0">
              <a:ln>
                <a:noFill/>
              </a:ln>
              <a:solidFill>
                <a:schemeClr val="accent1"/>
              </a:solidFill>
              <a:effectLst/>
              <a:uLnTx/>
              <a:uFillTx/>
              <a:latin typeface="+mj-lt"/>
              <a:ea typeface="+mn-ea"/>
              <a:cs typeface="+mn-cs"/>
            </a:endParaRPr>
          </a:p>
        </p:txBody>
      </p:sp>
      <p:sp>
        <p:nvSpPr>
          <p:cNvPr id="98" name="TextBox 97">
            <a:extLst>
              <a:ext uri="{FF2B5EF4-FFF2-40B4-BE49-F238E27FC236}">
                <a16:creationId xmlns:a16="http://schemas.microsoft.com/office/drawing/2014/main" id="{C0E9CAEE-BE00-7854-82F9-4610C2C3E757}"/>
              </a:ext>
            </a:extLst>
          </p:cNvPr>
          <p:cNvSpPr txBox="1">
            <a:spLocks/>
          </p:cNvSpPr>
          <p:nvPr/>
        </p:nvSpPr>
        <p:spPr>
          <a:xfrm>
            <a:off x="3408352" y="4984636"/>
            <a:ext cx="1021470" cy="43088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chemeClr val="accent1"/>
                </a:solidFill>
                <a:effectLst/>
                <a:uLnTx/>
                <a:uFillTx/>
                <a:latin typeface="+mj-lt"/>
                <a:ea typeface="+mn-ea"/>
                <a:cs typeface="+mn-cs"/>
              </a:rPr>
              <a:t>Award structure</a:t>
            </a:r>
          </a:p>
        </p:txBody>
      </p:sp>
      <p:sp>
        <p:nvSpPr>
          <p:cNvPr id="11" name="TextBox 10">
            <a:extLst>
              <a:ext uri="{FF2B5EF4-FFF2-40B4-BE49-F238E27FC236}">
                <a16:creationId xmlns:a16="http://schemas.microsoft.com/office/drawing/2014/main" id="{45F00769-34FD-AF81-754A-9D5F8A4724EA}"/>
              </a:ext>
            </a:extLst>
          </p:cNvPr>
          <p:cNvSpPr txBox="1">
            <a:spLocks/>
          </p:cNvSpPr>
          <p:nvPr/>
        </p:nvSpPr>
        <p:spPr>
          <a:xfrm>
            <a:off x="8164503" y="1254206"/>
            <a:ext cx="2969180" cy="184666"/>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None/>
              <a:tabLst/>
              <a:defRPr/>
            </a:pPr>
            <a:r>
              <a:rPr lang="en-US" sz="1200" b="1"/>
              <a:t>Priorities</a:t>
            </a:r>
          </a:p>
        </p:txBody>
      </p:sp>
      <p:cxnSp>
        <p:nvCxnSpPr>
          <p:cNvPr id="12" name="LineBasicVerticalDefault 40">
            <a:extLst>
              <a:ext uri="{FF2B5EF4-FFF2-40B4-BE49-F238E27FC236}">
                <a16:creationId xmlns:a16="http://schemas.microsoft.com/office/drawing/2014/main" id="{E03B4403-64A8-CBB6-CEDA-F4954BE68E4B}"/>
              </a:ext>
            </a:extLst>
          </p:cNvPr>
          <p:cNvCxnSpPr>
            <a:cxnSpLocks/>
          </p:cNvCxnSpPr>
          <p:nvPr>
            <p:custDataLst>
              <p:tags r:id="rId10"/>
            </p:custDataLst>
          </p:nvPr>
        </p:nvCxnSpPr>
        <p:spPr>
          <a:xfrm>
            <a:off x="7792610" y="1213003"/>
            <a:ext cx="0" cy="3079289"/>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1376D6F-3084-FCA6-DA85-6C6E259A6563}"/>
              </a:ext>
            </a:extLst>
          </p:cNvPr>
          <p:cNvSpPr txBox="1">
            <a:spLocks/>
          </p:cNvSpPr>
          <p:nvPr/>
        </p:nvSpPr>
        <p:spPr>
          <a:xfrm>
            <a:off x="4766274" y="4433163"/>
            <a:ext cx="7214059" cy="30777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None/>
              <a:tabLst/>
              <a:defRPr/>
            </a:pPr>
            <a:r>
              <a:rPr lang="en-US" sz="1000" i="1"/>
              <a:t>The cost share requirement for this FOA is reduced to </a:t>
            </a:r>
            <a:r>
              <a:rPr lang="en-US" sz="1000" b="1" i="1"/>
              <a:t>5% </a:t>
            </a:r>
            <a:r>
              <a:rPr lang="en-US" sz="1000" i="1"/>
              <a:t>and may be met through staff time, municipal or Tribal budgets, philanthropic funds, or other contributions from a third-party entity to support project implementation or increase impact</a:t>
            </a:r>
          </a:p>
        </p:txBody>
      </p:sp>
      <p:sp>
        <p:nvSpPr>
          <p:cNvPr id="14" name="TextBox 13">
            <a:extLst>
              <a:ext uri="{FF2B5EF4-FFF2-40B4-BE49-F238E27FC236}">
                <a16:creationId xmlns:a16="http://schemas.microsoft.com/office/drawing/2014/main" id="{BA03D2E4-6323-3894-E561-80160CAC56DE}"/>
              </a:ext>
            </a:extLst>
          </p:cNvPr>
          <p:cNvSpPr txBox="1">
            <a:spLocks/>
          </p:cNvSpPr>
          <p:nvPr/>
        </p:nvSpPr>
        <p:spPr>
          <a:xfrm>
            <a:off x="4766274" y="1540167"/>
            <a:ext cx="2828322" cy="276998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171450" marR="0" lvl="0" indent="-171450" algn="l" defTabSz="914400" rtl="0" eaLnBrk="1" fontAlgn="auto" latinLnBrk="0" hangingPunct="1">
              <a:lnSpc>
                <a:spcPct val="100000"/>
              </a:lnSpc>
              <a:spcBef>
                <a:spcPts val="300"/>
              </a:spcBef>
              <a:spcAft>
                <a:spcPts val="300"/>
              </a:spcAft>
              <a:buClr>
                <a:srgbClr val="000000"/>
              </a:buClr>
              <a:buSzPct val="100000"/>
              <a:buFont typeface="Arial" panose="020B0604020202020204" pitchFamily="34" charset="0"/>
              <a:buChar char="•"/>
              <a:tabLst/>
              <a:defRPr/>
            </a:pPr>
            <a:r>
              <a:rPr lang="en-US" sz="1000" b="1"/>
              <a:t>Energy efficiency upgrades and on-site battery storage </a:t>
            </a:r>
            <a:r>
              <a:rPr lang="en-US" sz="1000"/>
              <a:t>for a community resilience hub/s located in a disadvantaged community</a:t>
            </a:r>
          </a:p>
          <a:p>
            <a:pPr marL="171450" marR="0" lvl="0" indent="-171450" algn="l" defTabSz="914400" rtl="0" eaLnBrk="1" fontAlgn="auto" latinLnBrk="0" hangingPunct="1">
              <a:lnSpc>
                <a:spcPct val="100000"/>
              </a:lnSpc>
              <a:spcBef>
                <a:spcPts val="300"/>
              </a:spcBef>
              <a:spcAft>
                <a:spcPts val="300"/>
              </a:spcAft>
              <a:buClr>
                <a:srgbClr val="000000"/>
              </a:buClr>
              <a:buSzPct val="100000"/>
              <a:buFont typeface="Arial" panose="020B0604020202020204" pitchFamily="34" charset="0"/>
              <a:buChar char="•"/>
              <a:tabLst/>
              <a:defRPr/>
            </a:pPr>
            <a:r>
              <a:rPr lang="en-US" sz="1000" b="1"/>
              <a:t>Tribal partner-owned solar plus storage </a:t>
            </a:r>
            <a:r>
              <a:rPr lang="en-US" sz="1000"/>
              <a:t>microgrid independent power project providing power to remote households</a:t>
            </a:r>
          </a:p>
          <a:p>
            <a:pPr marL="171450" marR="0" lvl="0" indent="-171450" algn="l" defTabSz="914400" rtl="0" eaLnBrk="1" fontAlgn="auto" latinLnBrk="0" hangingPunct="1">
              <a:lnSpc>
                <a:spcPct val="100000"/>
              </a:lnSpc>
              <a:spcBef>
                <a:spcPts val="300"/>
              </a:spcBef>
              <a:spcAft>
                <a:spcPts val="300"/>
              </a:spcAft>
              <a:buClr>
                <a:srgbClr val="000000"/>
              </a:buClr>
              <a:buSzPct val="100000"/>
              <a:buFont typeface="Arial" panose="020B0604020202020204" pitchFamily="34" charset="0"/>
              <a:buChar char="•"/>
              <a:tabLst/>
              <a:defRPr/>
            </a:pPr>
            <a:r>
              <a:rPr lang="en-US" sz="1000" b="1"/>
              <a:t>Municipally-owned utility-scale solar photovoltaic (PV) installation </a:t>
            </a:r>
            <a:r>
              <a:rPr lang="en-US" sz="1000"/>
              <a:t>on reclaimed industrial land accessing relevant tax credits </a:t>
            </a:r>
          </a:p>
          <a:p>
            <a:pPr marL="171450" marR="0" lvl="0" indent="-171450" algn="l" defTabSz="914400" rtl="0" eaLnBrk="1" fontAlgn="auto" latinLnBrk="0" hangingPunct="1">
              <a:lnSpc>
                <a:spcPct val="100000"/>
              </a:lnSpc>
              <a:spcBef>
                <a:spcPts val="300"/>
              </a:spcBef>
              <a:spcAft>
                <a:spcPts val="300"/>
              </a:spcAft>
              <a:buClr>
                <a:srgbClr val="000000"/>
              </a:buClr>
              <a:buSzPct val="100000"/>
              <a:buFont typeface="Arial" panose="020B0604020202020204" pitchFamily="34" charset="0"/>
              <a:buChar char="•"/>
              <a:tabLst/>
              <a:defRPr/>
            </a:pPr>
            <a:r>
              <a:rPr lang="en-US" sz="1000" b="1"/>
              <a:t>Downtown revitalization led by public/private partnership </a:t>
            </a:r>
            <a:r>
              <a:rPr lang="en-US" sz="1000"/>
              <a:t>creating energy efficient buildings primed for reuse for business or community use</a:t>
            </a:r>
          </a:p>
          <a:p>
            <a:pPr marL="171450" marR="0" lvl="0" indent="-171450" algn="l" defTabSz="914400" rtl="0" eaLnBrk="1" fontAlgn="auto" latinLnBrk="0" hangingPunct="1">
              <a:lnSpc>
                <a:spcPct val="100000"/>
              </a:lnSpc>
              <a:spcBef>
                <a:spcPts val="300"/>
              </a:spcBef>
              <a:spcAft>
                <a:spcPts val="300"/>
              </a:spcAft>
              <a:buClr>
                <a:srgbClr val="000000"/>
              </a:buClr>
              <a:buSzPct val="100000"/>
              <a:buFont typeface="Arial" panose="020B0604020202020204" pitchFamily="34" charset="0"/>
              <a:buChar char="•"/>
              <a:tabLst/>
              <a:defRPr/>
            </a:pPr>
            <a:r>
              <a:rPr lang="en-US" sz="1000" b="1"/>
              <a:t>Electric vehicle ride-sharing program </a:t>
            </a:r>
            <a:r>
              <a:rPr lang="en-US" sz="1000"/>
              <a:t>aimed at serving low-income residents to increase mobility and access to economic opportunities</a:t>
            </a:r>
          </a:p>
        </p:txBody>
      </p:sp>
      <p:sp>
        <p:nvSpPr>
          <p:cNvPr id="15" name="TextBox 14">
            <a:extLst>
              <a:ext uri="{FF2B5EF4-FFF2-40B4-BE49-F238E27FC236}">
                <a16:creationId xmlns:a16="http://schemas.microsoft.com/office/drawing/2014/main" id="{9BAF9CCE-DA84-43DB-6B10-26AC9906AE0E}"/>
              </a:ext>
            </a:extLst>
          </p:cNvPr>
          <p:cNvSpPr txBox="1">
            <a:spLocks/>
          </p:cNvSpPr>
          <p:nvPr/>
        </p:nvSpPr>
        <p:spPr>
          <a:xfrm>
            <a:off x="8164503" y="1540167"/>
            <a:ext cx="3097858" cy="232371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R="0" lvl="0" algn="l" defTabSz="914400" rtl="0" eaLnBrk="1" fontAlgn="auto" latinLnBrk="0" hangingPunct="1">
              <a:lnSpc>
                <a:spcPct val="100000"/>
              </a:lnSpc>
              <a:spcBef>
                <a:spcPts val="300"/>
              </a:spcBef>
              <a:spcAft>
                <a:spcPts val="300"/>
              </a:spcAft>
              <a:buClr>
                <a:srgbClr val="000000"/>
              </a:buClr>
              <a:buSzPct val="100000"/>
              <a:buNone/>
              <a:tabLst/>
              <a:defRPr/>
            </a:pPr>
            <a:r>
              <a:rPr lang="en-US" sz="1050"/>
              <a:t>DOE is seeking high impact projects which:</a:t>
            </a:r>
          </a:p>
          <a:p>
            <a:pPr marL="171450" marR="0" lvl="0" indent="-171450" algn="l" defTabSz="914400" rtl="0" eaLnBrk="1" fontAlgn="auto" latinLnBrk="0" hangingPunct="1">
              <a:lnSpc>
                <a:spcPct val="100000"/>
              </a:lnSpc>
              <a:spcBef>
                <a:spcPts val="300"/>
              </a:spcBef>
              <a:spcAft>
                <a:spcPts val="300"/>
              </a:spcAft>
              <a:buClr>
                <a:srgbClr val="000000"/>
              </a:buClr>
              <a:buSzPct val="100000"/>
              <a:buFont typeface="Arial" panose="020B0604020202020204" pitchFamily="34" charset="0"/>
              <a:buChar char="•"/>
              <a:tabLst/>
              <a:defRPr/>
            </a:pPr>
            <a:r>
              <a:rPr lang="en-US" sz="1050"/>
              <a:t>Have </a:t>
            </a:r>
            <a:r>
              <a:rPr lang="en-US" sz="1050" b="1"/>
              <a:t>pre-existing community and decision-maker buy-in</a:t>
            </a:r>
            <a:r>
              <a:rPr lang="en-US" sz="1050"/>
              <a:t>, and benefit disadvantaged communities </a:t>
            </a:r>
          </a:p>
          <a:p>
            <a:pPr marL="171450" marR="0" lvl="0" indent="-171450" algn="l" defTabSz="914400" rtl="0" eaLnBrk="1" fontAlgn="auto" latinLnBrk="0" hangingPunct="1">
              <a:lnSpc>
                <a:spcPct val="100000"/>
              </a:lnSpc>
              <a:spcBef>
                <a:spcPts val="300"/>
              </a:spcBef>
              <a:spcAft>
                <a:spcPts val="300"/>
              </a:spcAft>
              <a:buClr>
                <a:srgbClr val="000000"/>
              </a:buClr>
              <a:buSzPct val="100000"/>
              <a:buFont typeface="Arial" panose="020B0604020202020204" pitchFamily="34" charset="0"/>
              <a:buChar char="•"/>
              <a:tabLst/>
              <a:defRPr/>
            </a:pPr>
            <a:r>
              <a:rPr lang="en-US" sz="1050"/>
              <a:t>Demonstrate commitment to meaningful community </a:t>
            </a:r>
            <a:r>
              <a:rPr lang="en-US" sz="1050" b="1"/>
              <a:t>engagement</a:t>
            </a:r>
            <a:r>
              <a:rPr lang="en-US" sz="1050"/>
              <a:t> </a:t>
            </a:r>
          </a:p>
          <a:p>
            <a:pPr marL="171450" marR="0" lvl="0" indent="-171450" algn="l" defTabSz="914400" rtl="0" eaLnBrk="1" fontAlgn="auto" latinLnBrk="0" hangingPunct="1">
              <a:lnSpc>
                <a:spcPct val="100000"/>
              </a:lnSpc>
              <a:spcBef>
                <a:spcPts val="300"/>
              </a:spcBef>
              <a:spcAft>
                <a:spcPts val="300"/>
              </a:spcAft>
              <a:buClr>
                <a:srgbClr val="000000"/>
              </a:buClr>
              <a:buSzPct val="100000"/>
              <a:buFont typeface="Arial" panose="020B0604020202020204" pitchFamily="34" charset="0"/>
              <a:buChar char="•"/>
              <a:tabLst/>
              <a:defRPr/>
            </a:pPr>
            <a:r>
              <a:rPr lang="en-US" sz="1050"/>
              <a:t>Build on </a:t>
            </a:r>
            <a:r>
              <a:rPr lang="en-US" sz="1050" b="1"/>
              <a:t>existing community assets</a:t>
            </a:r>
            <a:r>
              <a:rPr lang="en-US" sz="1050"/>
              <a:t>, or turn liabilities into assets</a:t>
            </a:r>
          </a:p>
          <a:p>
            <a:pPr marL="171450" marR="0" lvl="0" indent="-171450" algn="l" defTabSz="914400" rtl="0" eaLnBrk="1" fontAlgn="auto" latinLnBrk="0" hangingPunct="1">
              <a:lnSpc>
                <a:spcPct val="100000"/>
              </a:lnSpc>
              <a:spcBef>
                <a:spcPts val="300"/>
              </a:spcBef>
              <a:spcAft>
                <a:spcPts val="300"/>
              </a:spcAft>
              <a:buClr>
                <a:srgbClr val="000000"/>
              </a:buClr>
              <a:buSzPct val="100000"/>
              <a:buFont typeface="Arial" panose="020B0604020202020204" pitchFamily="34" charset="0"/>
              <a:buChar char="•"/>
              <a:tabLst/>
              <a:defRPr/>
            </a:pPr>
            <a:r>
              <a:rPr lang="en-US" sz="1050" b="1"/>
              <a:t>Attract additional investments </a:t>
            </a:r>
            <a:r>
              <a:rPr lang="en-US" sz="1050"/>
              <a:t>to complete, sustain, or scale implementation and impact</a:t>
            </a:r>
          </a:p>
          <a:p>
            <a:pPr marL="171450" marR="0" lvl="0" indent="-171450" algn="l" defTabSz="914400" rtl="0" eaLnBrk="1" fontAlgn="auto" latinLnBrk="0" hangingPunct="1">
              <a:lnSpc>
                <a:spcPct val="100000"/>
              </a:lnSpc>
              <a:spcBef>
                <a:spcPts val="300"/>
              </a:spcBef>
              <a:spcAft>
                <a:spcPts val="300"/>
              </a:spcAft>
              <a:buClr>
                <a:srgbClr val="000000"/>
              </a:buClr>
              <a:buSzPct val="100000"/>
              <a:buFont typeface="Arial" panose="020B0604020202020204" pitchFamily="34" charset="0"/>
              <a:buChar char="•"/>
              <a:tabLst/>
              <a:defRPr/>
            </a:pPr>
            <a:r>
              <a:rPr lang="en-US" sz="1050"/>
              <a:t>Create </a:t>
            </a:r>
            <a:r>
              <a:rPr lang="en-US" sz="1050" b="1"/>
              <a:t>economic and community revitalization </a:t>
            </a:r>
            <a:r>
              <a:rPr lang="en-US" sz="1050"/>
              <a:t>opportunities</a:t>
            </a:r>
          </a:p>
        </p:txBody>
      </p:sp>
      <p:sp>
        <p:nvSpPr>
          <p:cNvPr id="2" name="5. Source">
            <a:extLst>
              <a:ext uri="{FF2B5EF4-FFF2-40B4-BE49-F238E27FC236}">
                <a16:creationId xmlns:a16="http://schemas.microsoft.com/office/drawing/2014/main" id="{45254100-F0AE-9994-B7D9-43DC73BA0907}"/>
              </a:ext>
            </a:extLst>
          </p:cNvPr>
          <p:cNvSpPr txBox="1"/>
          <p:nvPr>
            <p:custDataLst>
              <p:tags r:id="rId11"/>
            </p:custDataLst>
          </p:nvPr>
        </p:nvSpPr>
        <p:spPr>
          <a:xfrm>
            <a:off x="554735" y="6501669"/>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buClr>
                <a:schemeClr val="tx1"/>
              </a:buClr>
            </a:pPr>
            <a:r>
              <a:rPr lang="en-US">
                <a:latin typeface="+mn-lt"/>
                <a:ea typeface="+mn-ea"/>
                <a:cs typeface="+mn-cs"/>
              </a:rPr>
              <a:t> Source: FY24 NOFO (https://www.energy.gov/scep/local-government-energy-program)</a:t>
            </a:r>
          </a:p>
        </p:txBody>
      </p:sp>
      <p:sp>
        <p:nvSpPr>
          <p:cNvPr id="4" name="TextBox 3">
            <a:extLst>
              <a:ext uri="{FF2B5EF4-FFF2-40B4-BE49-F238E27FC236}">
                <a16:creationId xmlns:a16="http://schemas.microsoft.com/office/drawing/2014/main" id="{EEE1BB0A-875F-E7EC-F5D4-DDAC952CEF66}"/>
              </a:ext>
            </a:extLst>
          </p:cNvPr>
          <p:cNvSpPr txBox="1">
            <a:spLocks/>
          </p:cNvSpPr>
          <p:nvPr/>
        </p:nvSpPr>
        <p:spPr>
          <a:xfrm>
            <a:off x="6874933" y="5470715"/>
            <a:ext cx="1804133" cy="313564"/>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Clr>
                <a:srgbClr val="000000"/>
              </a:buClr>
              <a:defRPr/>
            </a:pPr>
            <a:r>
              <a:rPr lang="en-US" sz="1200">
                <a:solidFill>
                  <a:schemeClr val="accent1"/>
                </a:solidFill>
                <a:latin typeface="+mj-lt"/>
              </a:rPr>
              <a:t>From experts, peer exchanges</a:t>
            </a:r>
          </a:p>
        </p:txBody>
      </p:sp>
      <p:sp>
        <p:nvSpPr>
          <p:cNvPr id="7" name="TextBox 6">
            <a:extLst>
              <a:ext uri="{FF2B5EF4-FFF2-40B4-BE49-F238E27FC236}">
                <a16:creationId xmlns:a16="http://schemas.microsoft.com/office/drawing/2014/main" id="{1E5EE19F-B3A6-4205-2B6A-1A53C7631D94}"/>
              </a:ext>
            </a:extLst>
          </p:cNvPr>
          <p:cNvSpPr txBox="1">
            <a:spLocks/>
          </p:cNvSpPr>
          <p:nvPr/>
        </p:nvSpPr>
        <p:spPr>
          <a:xfrm>
            <a:off x="6886599" y="5064409"/>
            <a:ext cx="1884867" cy="215760"/>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lang="en-US" sz="1200" b="1"/>
              <a:t>Customized technical assistance</a:t>
            </a:r>
          </a:p>
        </p:txBody>
      </p:sp>
      <p:sp>
        <p:nvSpPr>
          <p:cNvPr id="8" name="TextBox 7">
            <a:extLst>
              <a:ext uri="{FF2B5EF4-FFF2-40B4-BE49-F238E27FC236}">
                <a16:creationId xmlns:a16="http://schemas.microsoft.com/office/drawing/2014/main" id="{1B0B947E-6D87-4604-6351-EE0D3C2D5B20}"/>
              </a:ext>
            </a:extLst>
          </p:cNvPr>
          <p:cNvSpPr txBox="1">
            <a:spLocks/>
          </p:cNvSpPr>
          <p:nvPr/>
        </p:nvSpPr>
        <p:spPr>
          <a:xfrm>
            <a:off x="9068257" y="5470715"/>
            <a:ext cx="2552529" cy="313564"/>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buClr>
                <a:srgbClr val="000000"/>
              </a:buClr>
              <a:defRPr/>
            </a:pPr>
            <a:r>
              <a:rPr lang="en-US" sz="1200">
                <a:solidFill>
                  <a:schemeClr val="accent1"/>
                </a:solidFill>
                <a:latin typeface="+mj-lt"/>
              </a:rPr>
              <a:t>optional on-site or virtual capacity to support program implementation for up to 18 months</a:t>
            </a:r>
          </a:p>
        </p:txBody>
      </p:sp>
      <p:sp>
        <p:nvSpPr>
          <p:cNvPr id="9" name="TextBox 8">
            <a:extLst>
              <a:ext uri="{FF2B5EF4-FFF2-40B4-BE49-F238E27FC236}">
                <a16:creationId xmlns:a16="http://schemas.microsoft.com/office/drawing/2014/main" id="{FCE584F5-CC3E-1272-9521-E39195F34053}"/>
              </a:ext>
            </a:extLst>
          </p:cNvPr>
          <p:cNvSpPr txBox="1">
            <a:spLocks/>
          </p:cNvSpPr>
          <p:nvPr/>
        </p:nvSpPr>
        <p:spPr>
          <a:xfrm>
            <a:off x="9457952" y="5064409"/>
            <a:ext cx="1773139" cy="215760"/>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lang="en-US" sz="1200" b="1"/>
              <a:t>Community Energy Fellow</a:t>
            </a:r>
          </a:p>
        </p:txBody>
      </p:sp>
    </p:spTree>
    <p:extLst>
      <p:ext uri="{BB962C8B-B14F-4D97-AF65-F5344CB8AC3E}">
        <p14:creationId xmlns:p14="http://schemas.microsoft.com/office/powerpoint/2010/main" val="2592491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6" hidden="1">
            <a:extLst>
              <a:ext uri="{FF2B5EF4-FFF2-40B4-BE49-F238E27FC236}">
                <a16:creationId xmlns:a16="http://schemas.microsoft.com/office/drawing/2014/main" id="{0498ACB8-85D7-0B91-1E81-62625D92EC8F}"/>
              </a:ext>
            </a:extLst>
          </p:cNvPr>
          <p:cNvGraphicFramePr>
            <a:graphicFrameLocks noChangeAspect="1"/>
          </p:cNvGraphicFramePr>
          <p:nvPr>
            <p:custDataLst>
              <p:tags r:id="rId1"/>
            </p:custDataLst>
            <p:extLst>
              <p:ext uri="{D42A27DB-BD31-4B8C-83A1-F6EECF244321}">
                <p14:modId xmlns:p14="http://schemas.microsoft.com/office/powerpoint/2010/main" val="15741853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04" imgH="403" progId="TCLayout.ActiveDocument.1">
                  <p:embed/>
                </p:oleObj>
              </mc:Choice>
              <mc:Fallback>
                <p:oleObj name="think-cell Slide" r:id="rId11" imgW="404" imgH="403" progId="TCLayout.ActiveDocument.1">
                  <p:embed/>
                  <p:pic>
                    <p:nvPicPr>
                      <p:cNvPr id="6" name="Object 6" hidden="1">
                        <a:extLst>
                          <a:ext uri="{FF2B5EF4-FFF2-40B4-BE49-F238E27FC236}">
                            <a16:creationId xmlns:a16="http://schemas.microsoft.com/office/drawing/2014/main" id="{0498ACB8-85D7-0B91-1E81-62625D92EC8F}"/>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1" name="Rectangle 10">
            <a:extLst>
              <a:ext uri="{FF2B5EF4-FFF2-40B4-BE49-F238E27FC236}">
                <a16:creationId xmlns:a16="http://schemas.microsoft.com/office/drawing/2014/main" id="{4E842FED-6DE6-7FFE-5213-2F0FD6F2A1CD}"/>
              </a:ext>
            </a:extLst>
          </p:cNvPr>
          <p:cNvSpPr/>
          <p:nvPr/>
        </p:nvSpPr>
        <p:spPr>
          <a:xfrm>
            <a:off x="554735" y="3183467"/>
            <a:ext cx="2741126" cy="813179"/>
          </a:xfrm>
          <a:prstGeom prst="rect">
            <a:avLst/>
          </a:prstGeom>
          <a:solidFill>
            <a:schemeClr val="bg2">
              <a:lumMod val="9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 name="2. Slide Title">
            <a:extLst>
              <a:ext uri="{FF2B5EF4-FFF2-40B4-BE49-F238E27FC236}">
                <a16:creationId xmlns:a16="http://schemas.microsoft.com/office/drawing/2014/main" id="{AADF1DF7-E9E3-35B6-275C-EBD2BA2A1FC6}"/>
              </a:ext>
            </a:extLst>
          </p:cNvPr>
          <p:cNvSpPr>
            <a:spLocks noGrp="1"/>
          </p:cNvSpPr>
          <p:nvPr>
            <p:ph type="title"/>
            <p:custDataLst>
              <p:tags r:id="rId2"/>
            </p:custDataLst>
          </p:nvPr>
        </p:nvSpPr>
        <p:spPr>
          <a:xfrm>
            <a:off x="554736" y="519011"/>
            <a:ext cx="11082528" cy="384721"/>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pPr>
              <a:buClr>
                <a:schemeClr val="tx1"/>
              </a:buClr>
            </a:pPr>
            <a:r>
              <a:rPr lang="en-US">
                <a:latin typeface="Arial" panose="020B0604020202020204" pitchFamily="34" charset="0"/>
              </a:rPr>
              <a:t>High level requirements to apply for a C-SITE grant </a:t>
            </a:r>
          </a:p>
        </p:txBody>
      </p:sp>
      <p:sp>
        <p:nvSpPr>
          <p:cNvPr id="27" name="TextBox 26">
            <a:extLst>
              <a:ext uri="{FF2B5EF4-FFF2-40B4-BE49-F238E27FC236}">
                <a16:creationId xmlns:a16="http://schemas.microsoft.com/office/drawing/2014/main" id="{DC0663A4-F8F2-843B-CE10-270B4507A5B5}"/>
              </a:ext>
            </a:extLst>
          </p:cNvPr>
          <p:cNvSpPr txBox="1">
            <a:spLocks/>
          </p:cNvSpPr>
          <p:nvPr/>
        </p:nvSpPr>
        <p:spPr>
          <a:xfrm>
            <a:off x="554737" y="2521297"/>
            <a:ext cx="2716050" cy="141577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1" indent="0" fontAlgn="auto">
              <a:spcBef>
                <a:spcPts val="300"/>
              </a:spcBef>
              <a:buSzPct val="100000"/>
              <a:buNone/>
              <a:tabLst/>
              <a:defRPr/>
            </a:pPr>
            <a:r>
              <a:rPr lang="en-US" sz="1200" b="1">
                <a:solidFill>
                  <a:srgbClr val="212529"/>
                </a:solidFill>
              </a:rPr>
              <a:t>Eligible entities include</a:t>
            </a:r>
          </a:p>
          <a:p>
            <a:pPr>
              <a:buNone/>
            </a:pPr>
            <a:r>
              <a:rPr lang="en-US" sz="1200">
                <a:solidFill>
                  <a:srgbClr val="212529"/>
                </a:solidFill>
              </a:rPr>
              <a:t>Tribes and Local Governments</a:t>
            </a:r>
            <a:r>
              <a:rPr lang="en-US" sz="1200" baseline="30000">
                <a:solidFill>
                  <a:srgbClr val="212529"/>
                </a:solidFill>
              </a:rPr>
              <a:t>1</a:t>
            </a:r>
            <a:r>
              <a:rPr lang="en-US" sz="1200">
                <a:solidFill>
                  <a:srgbClr val="212529"/>
                </a:solidFill>
              </a:rPr>
              <a:t>, representing: </a:t>
            </a:r>
          </a:p>
          <a:p>
            <a:pPr marL="171450" indent="-171450">
              <a:buFont typeface="Arial" panose="020B0604020202020204" pitchFamily="34" charset="0"/>
              <a:buChar char="•"/>
            </a:pPr>
            <a:r>
              <a:rPr lang="en-US" sz="1200">
                <a:solidFill>
                  <a:srgbClr val="212529"/>
                </a:solidFill>
              </a:rPr>
              <a:t>disadvantaged communities </a:t>
            </a:r>
          </a:p>
          <a:p>
            <a:pPr marL="171450" indent="-171450">
              <a:buFont typeface="Arial" panose="020B0604020202020204" pitchFamily="34" charset="0"/>
              <a:buChar char="•"/>
            </a:pPr>
            <a:r>
              <a:rPr lang="en-US" sz="1200">
                <a:solidFill>
                  <a:srgbClr val="212529"/>
                </a:solidFill>
              </a:rPr>
              <a:t>energy communities</a:t>
            </a:r>
          </a:p>
          <a:p>
            <a:pPr marL="171450" indent="-171450">
              <a:buFont typeface="Arial" panose="020B0604020202020204" pitchFamily="34" charset="0"/>
              <a:buChar char="•"/>
            </a:pPr>
            <a:r>
              <a:rPr lang="en-US" sz="1200">
                <a:solidFill>
                  <a:srgbClr val="212529"/>
                </a:solidFill>
              </a:rPr>
              <a:t>small to medium-sized jurisdictions </a:t>
            </a:r>
          </a:p>
        </p:txBody>
      </p:sp>
      <p:sp>
        <p:nvSpPr>
          <p:cNvPr id="13" name="Rectangle: Rounded Corners 12">
            <a:extLst>
              <a:ext uri="{FF2B5EF4-FFF2-40B4-BE49-F238E27FC236}">
                <a16:creationId xmlns:a16="http://schemas.microsoft.com/office/drawing/2014/main" id="{FE4DC153-1989-ECA8-DC37-08ACA6C6B8E5}"/>
              </a:ext>
            </a:extLst>
          </p:cNvPr>
          <p:cNvSpPr>
            <a:spLocks/>
          </p:cNvSpPr>
          <p:nvPr/>
        </p:nvSpPr>
        <p:spPr>
          <a:xfrm>
            <a:off x="3517859" y="1766830"/>
            <a:ext cx="8119404" cy="571779"/>
          </a:xfrm>
          <a:prstGeom prst="roundRect">
            <a:avLst/>
          </a:prstGeom>
          <a:solidFill>
            <a:srgbClr val="277C78"/>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182880" rIns="91440" bIns="45720" numCol="1" spcCol="0" rtlCol="0" fromWordArt="0" anchor="b" anchorCtr="0" forceAA="0" compatLnSpc="1">
            <a:prstTxWarp prst="textNoShape">
              <a:avLst/>
            </a:prstTxWarp>
            <a:noAutofit/>
          </a:bodyPr>
          <a:lstStyle/>
          <a:p>
            <a:pPr algn="ctr">
              <a:spcBef>
                <a:spcPts val="300"/>
              </a:spcBef>
              <a:spcAft>
                <a:spcPts val="300"/>
              </a:spcAft>
              <a:buClr>
                <a:srgbClr val="FFFFFF"/>
              </a:buClr>
              <a:defRPr/>
            </a:pPr>
            <a:r>
              <a:rPr lang="en-US" sz="1400" b="1">
                <a:solidFill>
                  <a:srgbClr val="FFFFFF"/>
                </a:solidFill>
                <a:latin typeface="Arial"/>
              </a:rPr>
              <a:t>Key Grant Application Components</a:t>
            </a:r>
            <a:r>
              <a:rPr kumimoji="0" lang="en-US" sz="1400" b="1" i="0" u="none" strike="noStrike" kern="1200" cap="none" spc="0" normalizeH="0" baseline="0" noProof="0">
                <a:ln>
                  <a:noFill/>
                </a:ln>
                <a:solidFill>
                  <a:srgbClr val="FFFFFF"/>
                </a:solidFill>
                <a:effectLst/>
                <a:uLnTx/>
                <a:uFillTx/>
                <a:latin typeface="Arial"/>
                <a:ea typeface="+mn-ea"/>
                <a:cs typeface="+mn-cs"/>
              </a:rPr>
              <a:t> </a:t>
            </a:r>
          </a:p>
        </p:txBody>
      </p:sp>
      <p:sp>
        <p:nvSpPr>
          <p:cNvPr id="14" name="Rectangle: Rounded Corners 13">
            <a:extLst>
              <a:ext uri="{FF2B5EF4-FFF2-40B4-BE49-F238E27FC236}">
                <a16:creationId xmlns:a16="http://schemas.microsoft.com/office/drawing/2014/main" id="{AA391782-AA81-CA1F-E838-572F1A6FB5BF}"/>
              </a:ext>
            </a:extLst>
          </p:cNvPr>
          <p:cNvSpPr>
            <a:spLocks/>
          </p:cNvSpPr>
          <p:nvPr/>
        </p:nvSpPr>
        <p:spPr>
          <a:xfrm>
            <a:off x="554736" y="1766830"/>
            <a:ext cx="2790141" cy="571779"/>
          </a:xfrm>
          <a:prstGeom prst="roundRect">
            <a:avLst>
              <a:gd name="adj" fmla="val 16667"/>
            </a:avLst>
          </a:prstGeom>
          <a:solidFill>
            <a:srgbClr val="277C78"/>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182880" rIns="91440" bIns="45720" numCol="1" spcCol="0" rtlCol="0" fromWordArt="0" anchor="b"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
                <a:srgbClr val="FFFFFF"/>
              </a:buClr>
              <a:buSzTx/>
              <a:buFontTx/>
              <a:buNone/>
              <a:tabLst/>
              <a:defRPr/>
            </a:pPr>
            <a:r>
              <a:rPr kumimoji="0" lang="en-US" sz="1400" b="1" i="0" u="none" strike="noStrike" kern="1200" cap="none" spc="0" normalizeH="0" baseline="0" noProof="0">
                <a:ln>
                  <a:noFill/>
                </a:ln>
                <a:solidFill>
                  <a:srgbClr val="FFFFFF"/>
                </a:solidFill>
                <a:effectLst/>
                <a:uLnTx/>
                <a:uFillTx/>
                <a:latin typeface="Arial"/>
                <a:ea typeface="+mn-ea"/>
                <a:cs typeface="+mn-cs"/>
              </a:rPr>
              <a:t>Eligible Entities</a:t>
            </a:r>
          </a:p>
        </p:txBody>
      </p:sp>
      <p:grpSp>
        <p:nvGrpSpPr>
          <p:cNvPr id="16" name="CustomIcon">
            <a:extLst>
              <a:ext uri="{FF2B5EF4-FFF2-40B4-BE49-F238E27FC236}">
                <a16:creationId xmlns:a16="http://schemas.microsoft.com/office/drawing/2014/main" id="{26F4F9C3-7C65-0D98-A1EE-25F52568102C}"/>
              </a:ext>
            </a:extLst>
          </p:cNvPr>
          <p:cNvGrpSpPr>
            <a:grpSpLocks/>
          </p:cNvGrpSpPr>
          <p:nvPr>
            <p:custDataLst>
              <p:tags r:id="rId3"/>
            </p:custDataLst>
          </p:nvPr>
        </p:nvGrpSpPr>
        <p:grpSpPr>
          <a:xfrm>
            <a:off x="1648014" y="1356466"/>
            <a:ext cx="603584" cy="603584"/>
            <a:chOff x="-205105" y="-205105"/>
            <a:chExt cx="1019810" cy="1019810"/>
          </a:xfrm>
        </p:grpSpPr>
        <p:sp>
          <p:nvSpPr>
            <p:cNvPr id="19" name="Oval 18">
              <a:extLst>
                <a:ext uri="{FF2B5EF4-FFF2-40B4-BE49-F238E27FC236}">
                  <a16:creationId xmlns:a16="http://schemas.microsoft.com/office/drawing/2014/main" id="{D32C5E80-5EE4-6335-9061-6FF7574C42AC}"/>
                </a:ext>
              </a:extLst>
            </p:cNvPr>
            <p:cNvSpPr>
              <a:spLocks noChangeAspect="1"/>
            </p:cNvSpPr>
            <p:nvPr/>
          </p:nvSpPr>
          <p:spPr>
            <a:xfrm>
              <a:off x="-205105" y="-205105"/>
              <a:ext cx="1019810" cy="1019810"/>
            </a:xfrm>
            <a:prstGeom prst="ellipse">
              <a:avLst/>
            </a:prstGeom>
            <a:solidFill>
              <a:schemeClr val="accent1"/>
            </a:solidFill>
            <a:ln w="1905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21" name="Graphic 20">
              <a:extLst>
                <a:ext uri="{FF2B5EF4-FFF2-40B4-BE49-F238E27FC236}">
                  <a16:creationId xmlns:a16="http://schemas.microsoft.com/office/drawing/2014/main" id="{541E3C1B-914B-C42D-9DFC-35A47C8E125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0" y="0"/>
              <a:ext cx="609600" cy="609600"/>
            </a:xfrm>
            <a:prstGeom prst="rect">
              <a:avLst/>
            </a:prstGeom>
          </p:spPr>
        </p:pic>
      </p:grpSp>
      <p:grpSp>
        <p:nvGrpSpPr>
          <p:cNvPr id="28" name="CustomIcon">
            <a:extLst>
              <a:ext uri="{FF2B5EF4-FFF2-40B4-BE49-F238E27FC236}">
                <a16:creationId xmlns:a16="http://schemas.microsoft.com/office/drawing/2014/main" id="{A0C9EABC-A87F-6E9B-F987-0ACFEB74AD6C}"/>
              </a:ext>
            </a:extLst>
          </p:cNvPr>
          <p:cNvGrpSpPr>
            <a:grpSpLocks/>
          </p:cNvGrpSpPr>
          <p:nvPr>
            <p:custDataLst>
              <p:tags r:id="rId4"/>
            </p:custDataLst>
          </p:nvPr>
        </p:nvGrpSpPr>
        <p:grpSpPr>
          <a:xfrm>
            <a:off x="7275769" y="1356466"/>
            <a:ext cx="603584" cy="603584"/>
            <a:chOff x="-205105" y="-205105"/>
            <a:chExt cx="1019810" cy="1019810"/>
          </a:xfrm>
        </p:grpSpPr>
        <p:sp>
          <p:nvSpPr>
            <p:cNvPr id="29" name="Oval 28">
              <a:extLst>
                <a:ext uri="{FF2B5EF4-FFF2-40B4-BE49-F238E27FC236}">
                  <a16:creationId xmlns:a16="http://schemas.microsoft.com/office/drawing/2014/main" id="{39FB0F70-2A8F-1852-F212-9324D1BA8A25}"/>
                </a:ext>
              </a:extLst>
            </p:cNvPr>
            <p:cNvSpPr>
              <a:spLocks noChangeAspect="1"/>
            </p:cNvSpPr>
            <p:nvPr/>
          </p:nvSpPr>
          <p:spPr>
            <a:xfrm>
              <a:off x="-205105" y="-205105"/>
              <a:ext cx="1019810" cy="1019810"/>
            </a:xfrm>
            <a:prstGeom prst="ellipse">
              <a:avLst/>
            </a:prstGeom>
            <a:solidFill>
              <a:schemeClr val="accent1"/>
            </a:solidFill>
            <a:ln w="1905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err="1">
                <a:ln>
                  <a:noFill/>
                </a:ln>
                <a:solidFill>
                  <a:srgbClr val="FFFFFF"/>
                </a:solidFill>
                <a:effectLst/>
                <a:uLnTx/>
                <a:uFillTx/>
                <a:latin typeface="Arial"/>
                <a:ea typeface="+mn-ea"/>
                <a:cs typeface="+mn-cs"/>
              </a:endParaRPr>
            </a:p>
          </p:txBody>
        </p:sp>
        <p:pic>
          <p:nvPicPr>
            <p:cNvPr id="32" name="Graphic 31">
              <a:extLst>
                <a:ext uri="{FF2B5EF4-FFF2-40B4-BE49-F238E27FC236}">
                  <a16:creationId xmlns:a16="http://schemas.microsoft.com/office/drawing/2014/main" id="{7C1AE8A6-EEB4-B314-E565-94D5FBD2894C}"/>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0" y="0"/>
              <a:ext cx="609600" cy="609600"/>
            </a:xfrm>
            <a:prstGeom prst="rect">
              <a:avLst/>
            </a:prstGeom>
          </p:spPr>
        </p:pic>
      </p:grpSp>
      <p:sp>
        <p:nvSpPr>
          <p:cNvPr id="35" name="Rectangle: Rounded Corners 34">
            <a:extLst>
              <a:ext uri="{FF2B5EF4-FFF2-40B4-BE49-F238E27FC236}">
                <a16:creationId xmlns:a16="http://schemas.microsoft.com/office/drawing/2014/main" id="{443C67ED-5C52-A0CB-E9FC-285EEAE684C4}"/>
              </a:ext>
            </a:extLst>
          </p:cNvPr>
          <p:cNvSpPr>
            <a:spLocks/>
          </p:cNvSpPr>
          <p:nvPr/>
        </p:nvSpPr>
        <p:spPr>
          <a:xfrm>
            <a:off x="8816606" y="2611527"/>
            <a:ext cx="2820657" cy="2358406"/>
          </a:xfrm>
          <a:prstGeom prst="roundRect">
            <a:avLst>
              <a:gd name="adj" fmla="val 2280"/>
            </a:avLst>
          </a:prstGeom>
          <a:solidFill>
            <a:schemeClr val="bg1">
              <a:lumMod val="95000"/>
            </a:schemeClr>
          </a:solidFill>
          <a:ln w="6350" cap="sq">
            <a:solidFill>
              <a:schemeClr val="bg1">
                <a:lumMod val="8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200" b="0" i="0" u="none" strike="noStrike" kern="1200" cap="none" spc="0" normalizeH="0" baseline="0" noProof="0" err="1">
              <a:ln>
                <a:noFill/>
              </a:ln>
              <a:solidFill>
                <a:srgbClr val="FFFFFF"/>
              </a:solidFill>
              <a:effectLst/>
              <a:uLnTx/>
              <a:uFillTx/>
              <a:ea typeface="+mn-ea"/>
              <a:cs typeface="+mn-cs"/>
            </a:endParaRPr>
          </a:p>
        </p:txBody>
      </p:sp>
      <p:sp>
        <p:nvSpPr>
          <p:cNvPr id="36" name="Rectangle: Rounded Corners 35">
            <a:extLst>
              <a:ext uri="{FF2B5EF4-FFF2-40B4-BE49-F238E27FC236}">
                <a16:creationId xmlns:a16="http://schemas.microsoft.com/office/drawing/2014/main" id="{9FABA6BA-6FF4-6320-C263-C8D5D7F6E850}"/>
              </a:ext>
            </a:extLst>
          </p:cNvPr>
          <p:cNvSpPr>
            <a:spLocks/>
          </p:cNvSpPr>
          <p:nvPr/>
        </p:nvSpPr>
        <p:spPr>
          <a:xfrm>
            <a:off x="8816606" y="2478962"/>
            <a:ext cx="2820657" cy="497999"/>
          </a:xfrm>
          <a:prstGeom prst="roundRect">
            <a:avLst>
              <a:gd name="adj" fmla="val 16667"/>
            </a:avLst>
          </a:prstGeom>
          <a:solidFill>
            <a:schemeClr val="tx1">
              <a:lumMod val="50000"/>
              <a:lumOff val="5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
                <a:srgbClr val="000000"/>
              </a:buClr>
              <a:buSzTx/>
              <a:buFontTx/>
              <a:buNone/>
              <a:tabLst/>
              <a:defRPr/>
            </a:pPr>
            <a:r>
              <a:rPr lang="en-US" sz="1200" b="1">
                <a:solidFill>
                  <a:srgbClr val="FFFFFF"/>
                </a:solidFill>
              </a:rPr>
              <a:t>Additional information on application</a:t>
            </a:r>
            <a:endParaRPr kumimoji="0" lang="en-US" sz="1200" b="1" i="0" u="none" strike="noStrike" kern="1200" cap="none" spc="0" normalizeH="0" baseline="0" noProof="0">
              <a:ln>
                <a:noFill/>
              </a:ln>
              <a:solidFill>
                <a:srgbClr val="FFFFFF"/>
              </a:solidFill>
              <a:effectLst/>
              <a:uLnTx/>
              <a:uFillTx/>
              <a:ea typeface="+mn-ea"/>
              <a:cs typeface="+mn-cs"/>
            </a:endParaRPr>
          </a:p>
        </p:txBody>
      </p:sp>
      <p:sp>
        <p:nvSpPr>
          <p:cNvPr id="37" name="TextBox 36">
            <a:extLst>
              <a:ext uri="{FF2B5EF4-FFF2-40B4-BE49-F238E27FC236}">
                <a16:creationId xmlns:a16="http://schemas.microsoft.com/office/drawing/2014/main" id="{688A1446-40AF-7113-8F0E-E13D9D2C5F4D}"/>
              </a:ext>
            </a:extLst>
          </p:cNvPr>
          <p:cNvSpPr txBox="1"/>
          <p:nvPr/>
        </p:nvSpPr>
        <p:spPr>
          <a:xfrm>
            <a:off x="8926442" y="3056427"/>
            <a:ext cx="2600984" cy="181588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1" indent="0" algn="l" defTabSz="914400" rtl="0" eaLnBrk="1" fontAlgn="auto" latinLnBrk="0" hangingPunct="1">
              <a:lnSpc>
                <a:spcPct val="100000"/>
              </a:lnSpc>
              <a:spcBef>
                <a:spcPts val="0"/>
              </a:spcBef>
              <a:spcAft>
                <a:spcPts val="300"/>
              </a:spcAft>
              <a:buClr>
                <a:srgbClr val="000000"/>
              </a:buClr>
              <a:buSzPct val="110000"/>
              <a:buNone/>
              <a:tabLst/>
              <a:defRPr/>
            </a:pPr>
            <a:r>
              <a:rPr lang="en-US" sz="1200" b="1">
                <a:solidFill>
                  <a:srgbClr val="212529"/>
                </a:solidFill>
              </a:rPr>
              <a:t>Templates are available via Infrastructure Exchange within the FOA Appendix including:</a:t>
            </a:r>
          </a:p>
          <a:p>
            <a:pPr marR="0" lvl="1"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lang="en-US" sz="1200">
                <a:solidFill>
                  <a:srgbClr val="212529"/>
                </a:solidFill>
              </a:rPr>
              <a:t>Project Narrative template</a:t>
            </a:r>
          </a:p>
          <a:p>
            <a:pPr marR="0" lvl="1"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lang="en-US" sz="1200">
                <a:solidFill>
                  <a:srgbClr val="212529"/>
                </a:solidFill>
              </a:rPr>
              <a:t>Budget Information template (SF-424a)</a:t>
            </a:r>
          </a:p>
          <a:p>
            <a:pPr marR="0" lvl="1"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lang="en-US" sz="1200">
                <a:solidFill>
                  <a:srgbClr val="212529"/>
                </a:solidFill>
              </a:rPr>
              <a:t>Community Engagement Plan (Optional)</a:t>
            </a:r>
          </a:p>
          <a:p>
            <a:pPr marR="0" lvl="1" algn="l" defTabSz="914400" rtl="0" eaLnBrk="1" fontAlgn="auto" latinLnBrk="0" hangingPunct="1">
              <a:lnSpc>
                <a:spcPct val="100000"/>
              </a:lnSpc>
              <a:spcBef>
                <a:spcPts val="0"/>
              </a:spcBef>
              <a:spcAft>
                <a:spcPts val="300"/>
              </a:spcAft>
              <a:buClr>
                <a:srgbClr val="000000"/>
              </a:buClr>
              <a:buSzPct val="110000"/>
              <a:buFont typeface="Arial" panose="020B0604020202020204" pitchFamily="34" charset="0"/>
              <a:buChar char="•"/>
              <a:tabLst/>
              <a:defRPr/>
            </a:pPr>
            <a:r>
              <a:rPr lang="en-US" sz="1200">
                <a:solidFill>
                  <a:srgbClr val="212529"/>
                </a:solidFill>
              </a:rPr>
              <a:t>Community Benefit Plan (Optional)</a:t>
            </a:r>
          </a:p>
        </p:txBody>
      </p:sp>
      <p:sp>
        <p:nvSpPr>
          <p:cNvPr id="40" name="TextBox 39">
            <a:extLst>
              <a:ext uri="{FF2B5EF4-FFF2-40B4-BE49-F238E27FC236}">
                <a16:creationId xmlns:a16="http://schemas.microsoft.com/office/drawing/2014/main" id="{7FD7B117-E292-D6F8-992F-F1AD52BCDE91}"/>
              </a:ext>
            </a:extLst>
          </p:cNvPr>
          <p:cNvSpPr txBox="1"/>
          <p:nvPr/>
        </p:nvSpPr>
        <p:spPr>
          <a:xfrm>
            <a:off x="3588731" y="2521297"/>
            <a:ext cx="5070513" cy="323165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buNone/>
            </a:pPr>
            <a:r>
              <a:rPr lang="en-US" sz="1200" b="1"/>
              <a:t>Application components:</a:t>
            </a:r>
          </a:p>
          <a:p>
            <a:pPr lvl="1"/>
            <a:r>
              <a:rPr lang="en-US" sz="1200">
                <a:solidFill>
                  <a:srgbClr val="212529"/>
                </a:solidFill>
              </a:rPr>
              <a:t>Application for Federal Funding (SF-424)</a:t>
            </a:r>
          </a:p>
          <a:p>
            <a:pPr lvl="1"/>
            <a:r>
              <a:rPr lang="en-US" sz="1200">
                <a:solidFill>
                  <a:srgbClr val="212529"/>
                </a:solidFill>
              </a:rPr>
              <a:t>Summary Slide</a:t>
            </a:r>
          </a:p>
          <a:p>
            <a:pPr lvl="1"/>
            <a:r>
              <a:rPr lang="en-US" sz="1200">
                <a:solidFill>
                  <a:srgbClr val="212529"/>
                </a:solidFill>
              </a:rPr>
              <a:t>Project Narrative Template  </a:t>
            </a:r>
          </a:p>
          <a:p>
            <a:pPr lvl="1"/>
            <a:r>
              <a:rPr lang="en-US" sz="1200">
                <a:solidFill>
                  <a:srgbClr val="212529"/>
                </a:solidFill>
              </a:rPr>
              <a:t>Budget Information (SF-424a)</a:t>
            </a:r>
          </a:p>
          <a:p>
            <a:pPr lvl="2"/>
            <a:r>
              <a:rPr lang="en-US" sz="1200">
                <a:solidFill>
                  <a:srgbClr val="212529"/>
                </a:solidFill>
              </a:rPr>
              <a:t>Personnel, fringe benefits, travel, equipment, supplies, contractual, other direct costs, indirect costs </a:t>
            </a:r>
          </a:p>
          <a:p>
            <a:pPr lvl="2"/>
            <a:r>
              <a:rPr lang="en-US" sz="1200">
                <a:solidFill>
                  <a:srgbClr val="212529"/>
                </a:solidFill>
              </a:rPr>
              <a:t>Indirect Rate Agreement or Rate Proposal (if applicable) </a:t>
            </a:r>
          </a:p>
          <a:p>
            <a:pPr lvl="1"/>
            <a:r>
              <a:rPr lang="en-US" sz="1200">
                <a:solidFill>
                  <a:srgbClr val="212529"/>
                </a:solidFill>
              </a:rPr>
              <a:t>Disclosure of Lobbying Activities (SFLLL)</a:t>
            </a:r>
          </a:p>
          <a:p>
            <a:pPr lvl="1"/>
            <a:r>
              <a:rPr lang="en-US" sz="1200">
                <a:solidFill>
                  <a:srgbClr val="212529"/>
                </a:solidFill>
              </a:rPr>
              <a:t>Compliance and Assurances</a:t>
            </a:r>
          </a:p>
          <a:p>
            <a:pPr lvl="1"/>
            <a:r>
              <a:rPr lang="en-US" sz="1200">
                <a:solidFill>
                  <a:srgbClr val="212529"/>
                </a:solidFill>
              </a:rPr>
              <a:t>DOE Work Proposal for FFRDC (if applicable)</a:t>
            </a:r>
          </a:p>
          <a:p>
            <a:pPr lvl="1"/>
            <a:r>
              <a:rPr lang="en-US" sz="1200">
                <a:solidFill>
                  <a:srgbClr val="212529"/>
                </a:solidFill>
              </a:rPr>
              <a:t>Authorization from cognizant Contracting Officer for FFRDC (if applicable)</a:t>
            </a:r>
          </a:p>
          <a:p>
            <a:pPr lvl="2"/>
            <a:endParaRPr lang="en-US" sz="1200">
              <a:solidFill>
                <a:srgbClr val="212529"/>
              </a:solidFill>
            </a:endParaRPr>
          </a:p>
          <a:p>
            <a:pPr lvl="1"/>
            <a:endParaRPr lang="en-US" sz="1200"/>
          </a:p>
        </p:txBody>
      </p:sp>
      <p:sp>
        <p:nvSpPr>
          <p:cNvPr id="3" name="3. Subtitle">
            <a:extLst>
              <a:ext uri="{FF2B5EF4-FFF2-40B4-BE49-F238E27FC236}">
                <a16:creationId xmlns:a16="http://schemas.microsoft.com/office/drawing/2014/main" id="{0D2C3C07-89EA-D279-40E0-A1A71E3DC0CE}"/>
              </a:ext>
            </a:extLst>
          </p:cNvPr>
          <p:cNvSpPr>
            <a:spLocks noGrp="1"/>
          </p:cNvSpPr>
          <p:nvPr>
            <p:ph type="subTitle" idx="1"/>
            <p:custDataLst>
              <p:tags r:id="rId5"/>
            </p:custDataLst>
          </p:nvPr>
        </p:nvSpPr>
        <p:spPr/>
        <p:txBody>
          <a:bodyPr/>
          <a:lstStyle/>
          <a:p>
            <a:endParaRPr lang="en-US"/>
          </a:p>
        </p:txBody>
      </p:sp>
      <p:cxnSp>
        <p:nvCxnSpPr>
          <p:cNvPr id="5" name="GreyLineSeparatorDefaultVertical 31">
            <a:extLst>
              <a:ext uri="{FF2B5EF4-FFF2-40B4-BE49-F238E27FC236}">
                <a16:creationId xmlns:a16="http://schemas.microsoft.com/office/drawing/2014/main" id="{523C8ACE-11B3-C2AC-82ED-087651D48175}"/>
              </a:ext>
            </a:extLst>
          </p:cNvPr>
          <p:cNvCxnSpPr>
            <a:cxnSpLocks/>
          </p:cNvCxnSpPr>
          <p:nvPr>
            <p:custDataLst>
              <p:tags r:id="rId6"/>
            </p:custDataLst>
          </p:nvPr>
        </p:nvCxnSpPr>
        <p:spPr>
          <a:xfrm>
            <a:off x="3431368" y="1807678"/>
            <a:ext cx="0" cy="4127455"/>
          </a:xfrm>
          <a:prstGeom prst="straightConnector1">
            <a:avLst/>
          </a:prstGeom>
          <a:ln w="6350" cap="flat">
            <a:solidFill>
              <a:srgbClr val="D0D0D0"/>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 name="5. Source">
            <a:extLst>
              <a:ext uri="{FF2B5EF4-FFF2-40B4-BE49-F238E27FC236}">
                <a16:creationId xmlns:a16="http://schemas.microsoft.com/office/drawing/2014/main" id="{1F0AC763-811C-87FA-EAA6-7583AC0BB9D7}"/>
              </a:ext>
            </a:extLst>
          </p:cNvPr>
          <p:cNvSpPr txBox="1"/>
          <p:nvPr>
            <p:custDataLst>
              <p:tags r:id="rId7"/>
            </p:custDataLst>
          </p:nvPr>
        </p:nvSpPr>
        <p:spPr>
          <a:xfrm>
            <a:off x="554735" y="6501669"/>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buClr>
                <a:schemeClr val="tx1"/>
              </a:buClr>
            </a:pPr>
            <a:r>
              <a:rPr lang="en-US">
                <a:latin typeface="+mn-lt"/>
                <a:ea typeface="+mn-ea"/>
                <a:cs typeface="+mn-cs"/>
              </a:rPr>
              <a:t> Source: FY24 NOFO (https://www.energy.gov/scep/local-government-energy-program)</a:t>
            </a:r>
          </a:p>
        </p:txBody>
      </p:sp>
      <p:grpSp>
        <p:nvGrpSpPr>
          <p:cNvPr id="33" name="LegendBoxes">
            <a:extLst>
              <a:ext uri="{FF2B5EF4-FFF2-40B4-BE49-F238E27FC236}">
                <a16:creationId xmlns:a16="http://schemas.microsoft.com/office/drawing/2014/main" id="{5EE7F932-19FE-62B4-F2E7-494C5A9E6011}"/>
              </a:ext>
            </a:extLst>
          </p:cNvPr>
          <p:cNvGrpSpPr/>
          <p:nvPr/>
        </p:nvGrpSpPr>
        <p:grpSpPr>
          <a:xfrm>
            <a:off x="10216006" y="1454378"/>
            <a:ext cx="1220622" cy="172729"/>
            <a:chOff x="10714801" y="4402858"/>
            <a:chExt cx="1220622" cy="172729"/>
          </a:xfrm>
        </p:grpSpPr>
        <p:sp>
          <p:nvSpPr>
            <p:cNvPr id="17" name="RectangleLegend1">
              <a:extLst>
                <a:ext uri="{FF2B5EF4-FFF2-40B4-BE49-F238E27FC236}">
                  <a16:creationId xmlns:a16="http://schemas.microsoft.com/office/drawing/2014/main" id="{30DAAE80-0BE9-C5C4-FD71-EA6F48F45490}"/>
                </a:ext>
              </a:extLst>
            </p:cNvPr>
            <p:cNvSpPr/>
            <p:nvPr/>
          </p:nvSpPr>
          <p:spPr>
            <a:xfrm>
              <a:off x="10714801" y="4402858"/>
              <a:ext cx="172729" cy="172729"/>
            </a:xfrm>
            <a:prstGeom prst="rect">
              <a:avLst/>
            </a:prstGeom>
            <a:solidFill>
              <a:schemeClr val="bg2">
                <a:lumMod val="9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000">
                <a:solidFill>
                  <a:schemeClr val="tx1"/>
                </a:solidFill>
                <a:latin typeface="+mn-lt"/>
                <a:ea typeface="+mn-ea"/>
                <a:cs typeface="+mn-cs"/>
              </a:endParaRPr>
            </a:p>
          </p:txBody>
        </p:sp>
        <p:sp>
          <p:nvSpPr>
            <p:cNvPr id="24" name="Legend1">
              <a:extLst>
                <a:ext uri="{FF2B5EF4-FFF2-40B4-BE49-F238E27FC236}">
                  <a16:creationId xmlns:a16="http://schemas.microsoft.com/office/drawing/2014/main" id="{9F96C04C-88EC-9F26-A81E-2BE145418568}"/>
                </a:ext>
              </a:extLst>
            </p:cNvPr>
            <p:cNvSpPr txBox="1"/>
            <p:nvPr/>
          </p:nvSpPr>
          <p:spPr>
            <a:xfrm>
              <a:off x="11040947" y="4412278"/>
              <a:ext cx="894476" cy="153888"/>
            </a:xfrm>
            <a:prstGeom prst="rect">
              <a:avLst/>
            </a:prstGeom>
            <a:noFill/>
            <a:ln>
              <a:noFill/>
              <a:miter lim="800000"/>
            </a:ln>
          </p:spPr>
          <p:txBody>
            <a:bodyPr wrap="none" lIns="0" tIns="0" rIns="0" bIns="0" rtlCol="0" anchor="ctr" anchorCtr="0">
              <a:spAutoFit/>
            </a:bodyPr>
            <a:lstStyle/>
            <a:p>
              <a:pPr>
                <a:spcAft>
                  <a:spcPts val="600"/>
                </a:spcAft>
              </a:pPr>
              <a:r>
                <a:rPr lang="en-US" sz="1000">
                  <a:latin typeface="+mn-lt"/>
                  <a:ea typeface="+mn-ea"/>
                  <a:cs typeface="+mn-cs"/>
                </a:rPr>
                <a:t>Details to follow</a:t>
              </a:r>
            </a:p>
          </p:txBody>
        </p:sp>
      </p:grpSp>
      <p:sp>
        <p:nvSpPr>
          <p:cNvPr id="34" name="4. Footnote">
            <a:extLst>
              <a:ext uri="{FF2B5EF4-FFF2-40B4-BE49-F238E27FC236}">
                <a16:creationId xmlns:a16="http://schemas.microsoft.com/office/drawing/2014/main" id="{1727843E-7AA6-ACB1-AA9A-266EB0035C9A}"/>
              </a:ext>
            </a:extLst>
          </p:cNvPr>
          <p:cNvSpPr txBox="1"/>
          <p:nvPr>
            <p:custDataLst>
              <p:tags r:id="rId8"/>
            </p:custDataLst>
          </p:nvPr>
        </p:nvSpPr>
        <p:spPr>
          <a:xfrm>
            <a:off x="554736" y="6110835"/>
            <a:ext cx="7278624" cy="369332"/>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latin typeface="+mn-lt"/>
                <a:ea typeface="+mn-ea"/>
                <a:cs typeface="+mn-cs"/>
              </a:rPr>
              <a:t>1.	Local Governments are defined as jurisdictions that include, but are not limited to, ANY of the following: Cities, towns, and villages; Counties, including on behalf of unincorporated communities, as well as special districts and joint powers authorities; Municipally or Tribally-owned utilities; Metropolitan planning organizations, regional planning organizations; and  Councils of governments.</a:t>
            </a:r>
          </a:p>
        </p:txBody>
      </p:sp>
    </p:spTree>
    <p:extLst>
      <p:ext uri="{BB962C8B-B14F-4D97-AF65-F5344CB8AC3E}">
        <p14:creationId xmlns:p14="http://schemas.microsoft.com/office/powerpoint/2010/main" val="41388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F5D03222-58C9-EDD0-BFAC-A23F93997CC3}"/>
              </a:ext>
            </a:extLst>
          </p:cNvPr>
          <p:cNvGraphicFramePr>
            <a:graphicFrameLocks noChangeAspect="1"/>
          </p:cNvGraphicFramePr>
          <p:nvPr>
            <p:custDataLst>
              <p:tags r:id="rId1"/>
            </p:custDataLst>
            <p:extLst>
              <p:ext uri="{D42A27DB-BD31-4B8C-83A1-F6EECF244321}">
                <p14:modId xmlns:p14="http://schemas.microsoft.com/office/powerpoint/2010/main" val="41376941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6" progId="TCLayout.ActiveDocument.1">
                  <p:embed/>
                </p:oleObj>
              </mc:Choice>
              <mc:Fallback>
                <p:oleObj name="think-cell Slide" r:id="rId5" imgW="395" imgH="396" progId="TCLayout.ActiveDocument.1">
                  <p:embed/>
                  <p:pic>
                    <p:nvPicPr>
                      <p:cNvPr id="7" name="Object 6" hidden="1">
                        <a:extLst>
                          <a:ext uri="{FF2B5EF4-FFF2-40B4-BE49-F238E27FC236}">
                            <a16:creationId xmlns:a16="http://schemas.microsoft.com/office/drawing/2014/main" id="{F5D03222-58C9-EDD0-BFAC-A23F93997CC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2" name="Freeform: Shape 11">
            <a:extLst>
              <a:ext uri="{FF2B5EF4-FFF2-40B4-BE49-F238E27FC236}">
                <a16:creationId xmlns:a16="http://schemas.microsoft.com/office/drawing/2014/main" id="{E48C028D-375C-1EDB-325F-919B3C5D3B74}"/>
              </a:ext>
            </a:extLst>
          </p:cNvPr>
          <p:cNvSpPr/>
          <p:nvPr/>
        </p:nvSpPr>
        <p:spPr>
          <a:xfrm>
            <a:off x="354361" y="2317548"/>
            <a:ext cx="3630304" cy="385599"/>
          </a:xfrm>
          <a:custGeom>
            <a:avLst/>
            <a:gdLst>
              <a:gd name="connsiteX0" fmla="*/ 0 w 3350630"/>
              <a:gd name="connsiteY0" fmla="*/ 0 h 502594"/>
              <a:gd name="connsiteX1" fmla="*/ 3350630 w 3350630"/>
              <a:gd name="connsiteY1" fmla="*/ 0 h 502594"/>
              <a:gd name="connsiteX2" fmla="*/ 3350630 w 3350630"/>
              <a:gd name="connsiteY2" fmla="*/ 502594 h 502594"/>
              <a:gd name="connsiteX3" fmla="*/ 0 w 3350630"/>
              <a:gd name="connsiteY3" fmla="*/ 502594 h 502594"/>
              <a:gd name="connsiteX4" fmla="*/ 0 w 3350630"/>
              <a:gd name="connsiteY4" fmla="*/ 0 h 502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0630" h="502594">
                <a:moveTo>
                  <a:pt x="0" y="0"/>
                </a:moveTo>
                <a:lnTo>
                  <a:pt x="3350630" y="0"/>
                </a:lnTo>
                <a:lnTo>
                  <a:pt x="3350630" y="502594"/>
                </a:lnTo>
                <a:lnTo>
                  <a:pt x="0" y="5025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marR="0" lvl="0" indent="0" algn="ctr" defTabSz="755650" rtl="0" eaLnBrk="1" fontAlgn="auto" latinLnBrk="0" hangingPunct="1">
              <a:lnSpc>
                <a:spcPct val="100000"/>
              </a:lnSpc>
              <a:spcBef>
                <a:spcPct val="0"/>
              </a:spcBef>
              <a:spcAft>
                <a:spcPct val="35000"/>
              </a:spcAft>
              <a:buClrTx/>
              <a:buSzTx/>
              <a:buFontTx/>
              <a:buNone/>
              <a:tabLst/>
              <a:defRPr b="1"/>
            </a:pPr>
            <a:r>
              <a:rPr kumimoji="0" lang="en-US" sz="1800" b="1" i="0" u="none" strike="noStrike" kern="1200" cap="none" spc="0" normalizeH="0" baseline="0" noProof="0">
                <a:ln>
                  <a:noFill/>
                </a:ln>
                <a:solidFill>
                  <a:schemeClr val="tx1"/>
                </a:solidFill>
                <a:effectLst/>
                <a:uLnTx/>
                <a:uFillTx/>
                <a:latin typeface="+mj-lt"/>
                <a:ea typeface="+mn-ea"/>
                <a:cs typeface="+mn-cs"/>
              </a:rPr>
              <a:t>Disadvantaged Communities (DACs) </a:t>
            </a:r>
          </a:p>
        </p:txBody>
      </p:sp>
      <p:sp>
        <p:nvSpPr>
          <p:cNvPr id="13" name="Freeform: Shape 12">
            <a:extLst>
              <a:ext uri="{FF2B5EF4-FFF2-40B4-BE49-F238E27FC236}">
                <a16:creationId xmlns:a16="http://schemas.microsoft.com/office/drawing/2014/main" id="{98B1DF65-C0A0-8254-6032-29875CEA7723}"/>
              </a:ext>
            </a:extLst>
          </p:cNvPr>
          <p:cNvSpPr>
            <a:spLocks/>
          </p:cNvSpPr>
          <p:nvPr/>
        </p:nvSpPr>
        <p:spPr>
          <a:xfrm>
            <a:off x="661827" y="2952766"/>
            <a:ext cx="3015372" cy="2697856"/>
          </a:xfrm>
          <a:custGeom>
            <a:avLst/>
            <a:gdLst>
              <a:gd name="connsiteX0" fmla="*/ 0 w 3350630"/>
              <a:gd name="connsiteY0" fmla="*/ 0 h 2697856"/>
              <a:gd name="connsiteX1" fmla="*/ 3350630 w 3350630"/>
              <a:gd name="connsiteY1" fmla="*/ 0 h 2697856"/>
              <a:gd name="connsiteX2" fmla="*/ 3350630 w 3350630"/>
              <a:gd name="connsiteY2" fmla="*/ 2697856 h 2697856"/>
              <a:gd name="connsiteX3" fmla="*/ 0 w 3350630"/>
              <a:gd name="connsiteY3" fmla="*/ 2697856 h 2697856"/>
              <a:gd name="connsiteX4" fmla="*/ 0 w 3350630"/>
              <a:gd name="connsiteY4" fmla="*/ 0 h 2697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0630" h="2697856">
                <a:moveTo>
                  <a:pt x="0" y="0"/>
                </a:moveTo>
                <a:lnTo>
                  <a:pt x="3350630" y="0"/>
                </a:lnTo>
                <a:lnTo>
                  <a:pt x="3350630" y="2697856"/>
                </a:lnTo>
                <a:lnTo>
                  <a:pt x="0" y="26978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285750" marR="0" lvl="0" indent="-285750" algn="l" defTabSz="577850" rtl="0" eaLnBrk="1" fontAlgn="auto" latinLnBrk="0" hangingPunct="1">
              <a:lnSpc>
                <a:spcPct val="100000"/>
              </a:lnSpc>
              <a:spcBef>
                <a:spcPct val="0"/>
              </a:spcBef>
              <a:spcAft>
                <a:spcPct val="35000"/>
              </a:spcAft>
              <a:buClrTx/>
              <a:buSzTx/>
              <a:buFont typeface="Arial" panose="020B0604020202020204" pitchFamily="34" charset="0"/>
              <a:buChar char="•"/>
              <a:tabLst/>
              <a:defRPr/>
            </a:pPr>
            <a:r>
              <a:rPr kumimoji="0" lang="en-US" sz="1400" b="0" i="0" u="none" strike="noStrike" kern="1200" cap="none" spc="0" normalizeH="0" baseline="0" noProof="0">
                <a:ln>
                  <a:noFill/>
                </a:ln>
                <a:solidFill>
                  <a:schemeClr val="tx1"/>
                </a:solidFill>
                <a:effectLst/>
                <a:uLnTx/>
                <a:uFillTx/>
                <a:latin typeface="+mj-lt"/>
                <a:ea typeface="+mn-ea"/>
                <a:cs typeface="+mn-cs"/>
              </a:rPr>
              <a:t>Community encompasses census tract/s that meet the thresholds for at least one of the categories of burden through </a:t>
            </a:r>
            <a:r>
              <a:rPr kumimoji="0" lang="en-US" sz="1400" i="0" u="none" strike="noStrike" kern="1200" cap="none" spc="0" normalizeH="0" baseline="0" noProof="0">
                <a:ln>
                  <a:noFill/>
                </a:ln>
                <a:solidFill>
                  <a:schemeClr val="tx1"/>
                </a:solidFill>
                <a:effectLst/>
                <a:uLnTx/>
                <a:uFillTx/>
                <a:latin typeface="+mj-lt"/>
                <a:ea typeface="+mn-ea"/>
                <a:cs typeface="+mn-cs"/>
              </a:rPr>
              <a:t>Climate and Economic Justice Screening Tool (CEJST), OR </a:t>
            </a:r>
          </a:p>
          <a:p>
            <a:pPr marL="285750" marR="0" lvl="0" indent="-285750" algn="l" defTabSz="577850" rtl="0" eaLnBrk="1" fontAlgn="auto" latinLnBrk="0" hangingPunct="1">
              <a:lnSpc>
                <a:spcPct val="100000"/>
              </a:lnSpc>
              <a:spcBef>
                <a:spcPct val="0"/>
              </a:spcBef>
              <a:spcAft>
                <a:spcPct val="35000"/>
              </a:spcAft>
              <a:buClrTx/>
              <a:buSzTx/>
              <a:buFont typeface="Arial" panose="020B0604020202020204" pitchFamily="34" charset="0"/>
              <a:buChar char="•"/>
              <a:tabLst/>
              <a:defRPr/>
            </a:pPr>
            <a:r>
              <a:rPr kumimoji="0" lang="en-US" sz="1400" b="0" i="0" u="none" strike="noStrike" kern="1200" cap="none" spc="0" normalizeH="0" baseline="0" noProof="0">
                <a:ln>
                  <a:noFill/>
                </a:ln>
                <a:solidFill>
                  <a:schemeClr val="tx1"/>
                </a:solidFill>
                <a:effectLst/>
                <a:uLnTx/>
                <a:uFillTx/>
                <a:latin typeface="+mj-lt"/>
                <a:ea typeface="+mn-ea"/>
                <a:cs typeface="+mn-cs"/>
              </a:rPr>
              <a:t>US territory or federally recognized Indian Tribe</a:t>
            </a:r>
          </a:p>
        </p:txBody>
      </p:sp>
      <p:sp>
        <p:nvSpPr>
          <p:cNvPr id="15" name="Rectangle 14" descr="City">
            <a:extLst>
              <a:ext uri="{FF2B5EF4-FFF2-40B4-BE49-F238E27FC236}">
                <a16:creationId xmlns:a16="http://schemas.microsoft.com/office/drawing/2014/main" id="{0BAC359A-4410-BED1-8D5E-DCAB088A64F6}"/>
              </a:ext>
            </a:extLst>
          </p:cNvPr>
          <p:cNvSpPr/>
          <p:nvPr/>
        </p:nvSpPr>
        <p:spPr>
          <a:xfrm>
            <a:off x="5952110" y="1121562"/>
            <a:ext cx="1172720" cy="1172720"/>
          </a:xfrm>
          <a:prstGeom prst="rect">
            <a:avLst/>
          </a:prstGeom>
          <a:blipFill>
            <a:blip r:embed="rId7">
              <a:extLst>
                <a:ext uri="{96DAC541-7B7A-43D3-8B79-37D633B846F1}">
                  <asvg:svgBlip xmlns:asvg="http://schemas.microsoft.com/office/drawing/2016/SVG/main" r:embed="rId8"/>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6ABC45"/>
                </a:solidFill>
              </a:ln>
              <a:solidFill>
                <a:srgbClr val="6ABC45"/>
              </a:solidFill>
              <a:effectLst/>
              <a:uLnTx/>
              <a:uFillTx/>
              <a:latin typeface="Franklin Gothic Book"/>
              <a:ea typeface="+mn-ea"/>
              <a:cs typeface="+mn-cs"/>
            </a:endParaRPr>
          </a:p>
        </p:txBody>
      </p:sp>
      <p:sp>
        <p:nvSpPr>
          <p:cNvPr id="16" name="Freeform: Shape 15">
            <a:extLst>
              <a:ext uri="{FF2B5EF4-FFF2-40B4-BE49-F238E27FC236}">
                <a16:creationId xmlns:a16="http://schemas.microsoft.com/office/drawing/2014/main" id="{14EEFE69-8A41-DCB6-C261-B926DDC120FC}"/>
              </a:ext>
            </a:extLst>
          </p:cNvPr>
          <p:cNvSpPr/>
          <p:nvPr/>
        </p:nvSpPr>
        <p:spPr>
          <a:xfrm>
            <a:off x="4863155" y="2317548"/>
            <a:ext cx="3350630" cy="385599"/>
          </a:xfrm>
          <a:custGeom>
            <a:avLst/>
            <a:gdLst>
              <a:gd name="connsiteX0" fmla="*/ 0 w 3350630"/>
              <a:gd name="connsiteY0" fmla="*/ 0 h 502594"/>
              <a:gd name="connsiteX1" fmla="*/ 3350630 w 3350630"/>
              <a:gd name="connsiteY1" fmla="*/ 0 h 502594"/>
              <a:gd name="connsiteX2" fmla="*/ 3350630 w 3350630"/>
              <a:gd name="connsiteY2" fmla="*/ 502594 h 502594"/>
              <a:gd name="connsiteX3" fmla="*/ 0 w 3350630"/>
              <a:gd name="connsiteY3" fmla="*/ 502594 h 502594"/>
              <a:gd name="connsiteX4" fmla="*/ 0 w 3350630"/>
              <a:gd name="connsiteY4" fmla="*/ 0 h 502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0630" h="502594">
                <a:moveTo>
                  <a:pt x="0" y="0"/>
                </a:moveTo>
                <a:lnTo>
                  <a:pt x="3350630" y="0"/>
                </a:lnTo>
                <a:lnTo>
                  <a:pt x="3350630" y="502594"/>
                </a:lnTo>
                <a:lnTo>
                  <a:pt x="0" y="5025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marR="0" lvl="0" indent="0" algn="ctr" defTabSz="755650" rtl="0" eaLnBrk="1" fontAlgn="auto" latinLnBrk="0" hangingPunct="1">
              <a:lnSpc>
                <a:spcPct val="100000"/>
              </a:lnSpc>
              <a:spcBef>
                <a:spcPct val="0"/>
              </a:spcBef>
              <a:spcAft>
                <a:spcPct val="35000"/>
              </a:spcAft>
              <a:buClrTx/>
              <a:buSzTx/>
              <a:buFontTx/>
              <a:buNone/>
              <a:tabLst/>
              <a:defRPr b="1"/>
            </a:pPr>
            <a:r>
              <a:rPr kumimoji="0" lang="en-US" sz="1800" b="1" i="0" u="none" strike="noStrike" kern="1200" cap="none" spc="0" normalizeH="0" baseline="0" noProof="0">
                <a:ln>
                  <a:noFill/>
                </a:ln>
                <a:solidFill>
                  <a:schemeClr val="tx1"/>
                </a:solidFill>
                <a:effectLst/>
                <a:uLnTx/>
                <a:uFillTx/>
                <a:latin typeface="+mj-lt"/>
                <a:ea typeface="+mn-ea"/>
                <a:cs typeface="+mn-cs"/>
              </a:rPr>
              <a:t>Energy Communities</a:t>
            </a:r>
          </a:p>
        </p:txBody>
      </p:sp>
      <p:sp>
        <p:nvSpPr>
          <p:cNvPr id="17" name="Freeform: Shape 16">
            <a:extLst>
              <a:ext uri="{FF2B5EF4-FFF2-40B4-BE49-F238E27FC236}">
                <a16:creationId xmlns:a16="http://schemas.microsoft.com/office/drawing/2014/main" id="{611622CB-9FF4-06AC-CC3A-CA2D10118698}"/>
              </a:ext>
            </a:extLst>
          </p:cNvPr>
          <p:cNvSpPr>
            <a:spLocks/>
          </p:cNvSpPr>
          <p:nvPr/>
        </p:nvSpPr>
        <p:spPr>
          <a:xfrm>
            <a:off x="4215005" y="2952766"/>
            <a:ext cx="4646931" cy="2697856"/>
          </a:xfrm>
          <a:custGeom>
            <a:avLst/>
            <a:gdLst>
              <a:gd name="connsiteX0" fmla="*/ 0 w 3350630"/>
              <a:gd name="connsiteY0" fmla="*/ 0 h 2697856"/>
              <a:gd name="connsiteX1" fmla="*/ 3350630 w 3350630"/>
              <a:gd name="connsiteY1" fmla="*/ 0 h 2697856"/>
              <a:gd name="connsiteX2" fmla="*/ 3350630 w 3350630"/>
              <a:gd name="connsiteY2" fmla="*/ 2697856 h 2697856"/>
              <a:gd name="connsiteX3" fmla="*/ 0 w 3350630"/>
              <a:gd name="connsiteY3" fmla="*/ 2697856 h 2697856"/>
              <a:gd name="connsiteX4" fmla="*/ 0 w 3350630"/>
              <a:gd name="connsiteY4" fmla="*/ 0 h 2697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0630" h="2697856">
                <a:moveTo>
                  <a:pt x="0" y="0"/>
                </a:moveTo>
                <a:lnTo>
                  <a:pt x="3350630" y="0"/>
                </a:lnTo>
                <a:lnTo>
                  <a:pt x="3350630" y="2697856"/>
                </a:lnTo>
                <a:lnTo>
                  <a:pt x="0" y="26978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285750" marR="0" lvl="0" indent="-285750" algn="l" defTabSz="577850" rtl="0" eaLnBrk="1" fontAlgn="auto" latinLnBrk="0" hangingPunct="1">
              <a:lnSpc>
                <a:spcPct val="100000"/>
              </a:lnSpc>
              <a:spcBef>
                <a:spcPct val="0"/>
              </a:spcBef>
              <a:spcAft>
                <a:spcPct val="35000"/>
              </a:spcAft>
              <a:buClrTx/>
              <a:buSzTx/>
              <a:buFont typeface="Arial" panose="020B0604020202020204" pitchFamily="34" charset="0"/>
              <a:buChar char="•"/>
              <a:tabLst/>
              <a:defRPr/>
            </a:pPr>
            <a:r>
              <a:rPr kumimoji="0" lang="en-US" sz="1400" b="0" i="0" u="none" strike="noStrike" kern="1200" cap="none" spc="0" normalizeH="0" baseline="0" noProof="0">
                <a:ln>
                  <a:noFill/>
                </a:ln>
                <a:solidFill>
                  <a:schemeClr val="tx1"/>
                </a:solidFill>
                <a:effectLst/>
                <a:uLnTx/>
                <a:uFillTx/>
                <a:latin typeface="+mj-lt"/>
                <a:ea typeface="+mn-ea"/>
                <a:cs typeface="+mn-cs"/>
              </a:rPr>
              <a:t>A “brownfield site” </a:t>
            </a:r>
          </a:p>
          <a:p>
            <a:pPr marL="285750" marR="0" lvl="0" indent="-285750" algn="l" defTabSz="577850" rtl="0" eaLnBrk="1" fontAlgn="auto" latinLnBrk="0" hangingPunct="1">
              <a:lnSpc>
                <a:spcPct val="100000"/>
              </a:lnSpc>
              <a:spcBef>
                <a:spcPct val="0"/>
              </a:spcBef>
              <a:spcAft>
                <a:spcPct val="35000"/>
              </a:spcAft>
              <a:buClrTx/>
              <a:buSzTx/>
              <a:buFont typeface="Arial" panose="020B0604020202020204" pitchFamily="34" charset="0"/>
              <a:buChar char="•"/>
              <a:tabLst/>
              <a:defRPr/>
            </a:pPr>
            <a:r>
              <a:rPr kumimoji="0" lang="en-US" sz="1400" b="0" i="0" u="none" strike="noStrike" kern="1200" cap="none" spc="0" normalizeH="0" baseline="0" noProof="0">
                <a:ln>
                  <a:noFill/>
                </a:ln>
                <a:solidFill>
                  <a:schemeClr val="tx1"/>
                </a:solidFill>
                <a:effectLst/>
                <a:uLnTx/>
                <a:uFillTx/>
                <a:latin typeface="+mj-lt"/>
                <a:ea typeface="+mn-ea"/>
                <a:cs typeface="+mn-cs"/>
              </a:rPr>
              <a:t>A “metropolitan statistical area (MSA)” or “non-MSA” with</a:t>
            </a:r>
          </a:p>
          <a:p>
            <a:pPr marL="742950" marR="0" lvl="1" indent="-285750" algn="l" defTabSz="577850" rtl="0" eaLnBrk="1" fontAlgn="auto" latinLnBrk="0" hangingPunct="1">
              <a:lnSpc>
                <a:spcPct val="100000"/>
              </a:lnSpc>
              <a:spcBef>
                <a:spcPct val="0"/>
              </a:spcBef>
              <a:spcAft>
                <a:spcPct val="35000"/>
              </a:spcAft>
              <a:buClrTx/>
              <a:buSzTx/>
              <a:buFont typeface="Courier New" panose="02070309020205020404" pitchFamily="49" charset="0"/>
              <a:buChar char="o"/>
              <a:tabLst/>
              <a:defRPr/>
            </a:pPr>
            <a:r>
              <a:rPr kumimoji="0" lang="en-US" sz="1400" b="0" i="0" u="none" strike="noStrike" kern="1200" cap="none" spc="0" normalizeH="0" baseline="0" noProof="0">
                <a:ln>
                  <a:noFill/>
                </a:ln>
                <a:solidFill>
                  <a:schemeClr val="tx1"/>
                </a:solidFill>
                <a:effectLst/>
                <a:uLnTx/>
                <a:uFillTx/>
                <a:latin typeface="+mj-lt"/>
                <a:ea typeface="+mn-ea"/>
                <a:cs typeface="+mn-cs"/>
              </a:rPr>
              <a:t>0.17% or greater direct employment or 25% or greater local tax revenues from the extraction, processing, transport, or storage of coal, oil, or natural gas; AND</a:t>
            </a:r>
          </a:p>
          <a:p>
            <a:pPr marL="742950" marR="0" lvl="1" indent="-285750" algn="l" defTabSz="577850" rtl="0" eaLnBrk="1" fontAlgn="auto" latinLnBrk="0" hangingPunct="1">
              <a:lnSpc>
                <a:spcPct val="100000"/>
              </a:lnSpc>
              <a:spcBef>
                <a:spcPct val="0"/>
              </a:spcBef>
              <a:spcAft>
                <a:spcPct val="35000"/>
              </a:spcAft>
              <a:buClrTx/>
              <a:buSzTx/>
              <a:buFont typeface="Courier New" panose="02070309020205020404" pitchFamily="49" charset="0"/>
              <a:buChar char="o"/>
              <a:tabLst/>
              <a:defRPr/>
            </a:pPr>
            <a:r>
              <a:rPr kumimoji="0" lang="en-US" sz="1400" b="0" i="0" u="none" strike="noStrike" kern="1200" cap="none" spc="0" normalizeH="0" baseline="0" noProof="0">
                <a:ln>
                  <a:noFill/>
                </a:ln>
                <a:solidFill>
                  <a:schemeClr val="tx1"/>
                </a:solidFill>
                <a:effectLst/>
                <a:uLnTx/>
                <a:uFillTx/>
                <a:latin typeface="+mj-lt"/>
                <a:ea typeface="+mn-ea"/>
                <a:cs typeface="+mn-cs"/>
              </a:rPr>
              <a:t>an unemployment rate at or above the national average unemployment rate for the previous year</a:t>
            </a:r>
          </a:p>
          <a:p>
            <a:pPr marL="285750" marR="0" lvl="0" indent="-285750" algn="l" defTabSz="577850" rtl="0" eaLnBrk="1" fontAlgn="auto" latinLnBrk="0" hangingPunct="1">
              <a:lnSpc>
                <a:spcPct val="100000"/>
              </a:lnSpc>
              <a:spcBef>
                <a:spcPct val="0"/>
              </a:spcBef>
              <a:spcAft>
                <a:spcPct val="35000"/>
              </a:spcAft>
              <a:buClrTx/>
              <a:buSzTx/>
              <a:buFont typeface="Arial" panose="020B0604020202020204" pitchFamily="34" charset="0"/>
              <a:buChar char="•"/>
              <a:tabLst/>
              <a:defRPr/>
            </a:pPr>
            <a:r>
              <a:rPr kumimoji="0" lang="en-US" sz="1400" b="0" i="0" u="none" strike="noStrike" kern="1200" cap="none" spc="0" normalizeH="0" baseline="0" noProof="0">
                <a:ln>
                  <a:noFill/>
                </a:ln>
                <a:solidFill>
                  <a:schemeClr val="tx1"/>
                </a:solidFill>
                <a:effectLst/>
                <a:uLnTx/>
                <a:uFillTx/>
                <a:latin typeface="+mj-lt"/>
                <a:ea typeface="+mn-ea"/>
                <a:cs typeface="+mn-cs"/>
              </a:rPr>
              <a:t>A census tract containing a coal mine closed after 1999 or a coal-fired electricity generating unit retired after 2009</a:t>
            </a:r>
          </a:p>
        </p:txBody>
      </p:sp>
      <p:sp>
        <p:nvSpPr>
          <p:cNvPr id="18" name="Rectangle 17" descr="Bank">
            <a:extLst>
              <a:ext uri="{FF2B5EF4-FFF2-40B4-BE49-F238E27FC236}">
                <a16:creationId xmlns:a16="http://schemas.microsoft.com/office/drawing/2014/main" id="{94B1A02D-C270-0A8C-3704-465558E0C13E}"/>
              </a:ext>
            </a:extLst>
          </p:cNvPr>
          <p:cNvSpPr/>
          <p:nvPr/>
        </p:nvSpPr>
        <p:spPr>
          <a:xfrm>
            <a:off x="10022486" y="1121562"/>
            <a:ext cx="1172720" cy="1172720"/>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9" name="Freeform: Shape 18">
            <a:extLst>
              <a:ext uri="{FF2B5EF4-FFF2-40B4-BE49-F238E27FC236}">
                <a16:creationId xmlns:a16="http://schemas.microsoft.com/office/drawing/2014/main" id="{5ED6D9AE-732B-715F-0BEE-AD37A9895664}"/>
              </a:ext>
            </a:extLst>
          </p:cNvPr>
          <p:cNvSpPr/>
          <p:nvPr/>
        </p:nvSpPr>
        <p:spPr>
          <a:xfrm>
            <a:off x="9362254" y="2317548"/>
            <a:ext cx="2486208" cy="502594"/>
          </a:xfrm>
          <a:custGeom>
            <a:avLst/>
            <a:gdLst>
              <a:gd name="connsiteX0" fmla="*/ 0 w 3350630"/>
              <a:gd name="connsiteY0" fmla="*/ 0 h 502594"/>
              <a:gd name="connsiteX1" fmla="*/ 3350630 w 3350630"/>
              <a:gd name="connsiteY1" fmla="*/ 0 h 502594"/>
              <a:gd name="connsiteX2" fmla="*/ 3350630 w 3350630"/>
              <a:gd name="connsiteY2" fmla="*/ 502594 h 502594"/>
              <a:gd name="connsiteX3" fmla="*/ 0 w 3350630"/>
              <a:gd name="connsiteY3" fmla="*/ 502594 h 502594"/>
              <a:gd name="connsiteX4" fmla="*/ 0 w 3350630"/>
              <a:gd name="connsiteY4" fmla="*/ 0 h 502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0630" h="502594">
                <a:moveTo>
                  <a:pt x="0" y="0"/>
                </a:moveTo>
                <a:lnTo>
                  <a:pt x="3350630" y="0"/>
                </a:lnTo>
                <a:lnTo>
                  <a:pt x="3350630" y="502594"/>
                </a:lnTo>
                <a:lnTo>
                  <a:pt x="0" y="5025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marR="0" lvl="0" indent="0" algn="ctr" defTabSz="755650" rtl="0" eaLnBrk="1" fontAlgn="auto" latinLnBrk="0" hangingPunct="1">
              <a:lnSpc>
                <a:spcPct val="100000"/>
              </a:lnSpc>
              <a:spcBef>
                <a:spcPct val="0"/>
              </a:spcBef>
              <a:spcAft>
                <a:spcPct val="35000"/>
              </a:spcAft>
              <a:buClrTx/>
              <a:buSzTx/>
              <a:buFontTx/>
              <a:buNone/>
              <a:tabLst/>
              <a:defRPr b="1"/>
            </a:pPr>
            <a:r>
              <a:rPr kumimoji="0" lang="en-US" sz="1800" b="1" i="0" u="none" strike="noStrike" kern="1200" cap="none" spc="0" normalizeH="0" baseline="0" noProof="0">
                <a:ln>
                  <a:noFill/>
                </a:ln>
                <a:solidFill>
                  <a:schemeClr val="tx1"/>
                </a:solidFill>
                <a:effectLst/>
                <a:uLnTx/>
                <a:uFillTx/>
                <a:latin typeface="+mj-lt"/>
                <a:ea typeface="+mn-ea"/>
                <a:cs typeface="+mn-cs"/>
              </a:rPr>
              <a:t>Small and Medium-Sized Jurisdictions</a:t>
            </a:r>
          </a:p>
        </p:txBody>
      </p:sp>
      <p:sp>
        <p:nvSpPr>
          <p:cNvPr id="20" name="Freeform: Shape 19">
            <a:extLst>
              <a:ext uri="{FF2B5EF4-FFF2-40B4-BE49-F238E27FC236}">
                <a16:creationId xmlns:a16="http://schemas.microsoft.com/office/drawing/2014/main" id="{5294B58A-3C90-90E7-B715-787FB13E9632}"/>
              </a:ext>
            </a:extLst>
          </p:cNvPr>
          <p:cNvSpPr>
            <a:spLocks/>
          </p:cNvSpPr>
          <p:nvPr/>
        </p:nvSpPr>
        <p:spPr>
          <a:xfrm>
            <a:off x="9233758" y="2952766"/>
            <a:ext cx="2743201" cy="2697856"/>
          </a:xfrm>
          <a:custGeom>
            <a:avLst/>
            <a:gdLst>
              <a:gd name="connsiteX0" fmla="*/ 0 w 3350630"/>
              <a:gd name="connsiteY0" fmla="*/ 0 h 2697856"/>
              <a:gd name="connsiteX1" fmla="*/ 3350630 w 3350630"/>
              <a:gd name="connsiteY1" fmla="*/ 0 h 2697856"/>
              <a:gd name="connsiteX2" fmla="*/ 3350630 w 3350630"/>
              <a:gd name="connsiteY2" fmla="*/ 2697856 h 2697856"/>
              <a:gd name="connsiteX3" fmla="*/ 0 w 3350630"/>
              <a:gd name="connsiteY3" fmla="*/ 2697856 h 2697856"/>
              <a:gd name="connsiteX4" fmla="*/ 0 w 3350630"/>
              <a:gd name="connsiteY4" fmla="*/ 0 h 2697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0630" h="2697856">
                <a:moveTo>
                  <a:pt x="0" y="0"/>
                </a:moveTo>
                <a:lnTo>
                  <a:pt x="3350630" y="0"/>
                </a:lnTo>
                <a:lnTo>
                  <a:pt x="3350630" y="2697856"/>
                </a:lnTo>
                <a:lnTo>
                  <a:pt x="0" y="269785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285750" marR="0" lvl="0" indent="-285750" algn="l" defTabSz="577850" rtl="0" eaLnBrk="1" fontAlgn="auto" latinLnBrk="0" hangingPunct="1">
              <a:lnSpc>
                <a:spcPct val="100000"/>
              </a:lnSpc>
              <a:spcBef>
                <a:spcPct val="0"/>
              </a:spcBef>
              <a:spcAft>
                <a:spcPct val="35000"/>
              </a:spcAft>
              <a:buClrTx/>
              <a:buSzTx/>
              <a:buFont typeface="Arial" panose="020B0604020202020204" pitchFamily="34" charset="0"/>
              <a:buChar char="•"/>
              <a:tabLst/>
              <a:defRPr/>
            </a:pPr>
            <a:r>
              <a:rPr kumimoji="0" lang="en-US" sz="1400" b="0" i="0" u="none" strike="noStrike" kern="1200" cap="none" spc="0" normalizeH="0" baseline="0" noProof="0">
                <a:ln>
                  <a:noFill/>
                </a:ln>
                <a:solidFill>
                  <a:schemeClr val="tx1"/>
                </a:solidFill>
                <a:effectLst/>
                <a:uLnTx/>
                <a:uFillTx/>
                <a:latin typeface="+mj-lt"/>
                <a:ea typeface="+mn-ea"/>
                <a:cs typeface="+mn-cs"/>
              </a:rPr>
              <a:t>“Small” jurisdictions: under 100,000 people </a:t>
            </a:r>
          </a:p>
          <a:p>
            <a:pPr marL="285750" marR="0" lvl="0" indent="-285750" algn="l" defTabSz="577850" rtl="0" eaLnBrk="1" fontAlgn="auto" latinLnBrk="0" hangingPunct="1">
              <a:lnSpc>
                <a:spcPct val="100000"/>
              </a:lnSpc>
              <a:spcBef>
                <a:spcPct val="0"/>
              </a:spcBef>
              <a:spcAft>
                <a:spcPct val="35000"/>
              </a:spcAft>
              <a:buClrTx/>
              <a:buSzTx/>
              <a:buFont typeface="Arial" panose="020B0604020202020204" pitchFamily="34" charset="0"/>
              <a:buChar char="•"/>
              <a:tabLst/>
              <a:defRPr/>
            </a:pPr>
            <a:r>
              <a:rPr kumimoji="0" lang="en-US" sz="1400" b="0" i="0" u="none" strike="noStrike" kern="1200" cap="none" spc="0" normalizeH="0" baseline="0" noProof="0">
                <a:ln>
                  <a:noFill/>
                </a:ln>
                <a:solidFill>
                  <a:schemeClr val="tx1"/>
                </a:solidFill>
                <a:effectLst/>
                <a:uLnTx/>
                <a:uFillTx/>
                <a:latin typeface="+mj-lt"/>
                <a:ea typeface="+mn-ea"/>
                <a:cs typeface="+mn-cs"/>
              </a:rPr>
              <a:t>“Medium” jurisdictions: under 250,000 people</a:t>
            </a:r>
          </a:p>
        </p:txBody>
      </p:sp>
      <p:sp>
        <p:nvSpPr>
          <p:cNvPr id="4" name="Slide Number Placeholder 3">
            <a:extLst>
              <a:ext uri="{FF2B5EF4-FFF2-40B4-BE49-F238E27FC236}">
                <a16:creationId xmlns:a16="http://schemas.microsoft.com/office/drawing/2014/main" id="{F1E6F720-DBE1-CC4A-8C4E-F32BAEC08676}"/>
              </a:ext>
            </a:extLst>
          </p:cNvPr>
          <p:cNvSpPr>
            <a:spLocks noGrp="1"/>
          </p:cNvSpPr>
          <p:nvPr>
            <p:ph type="sldNum" sz="quarter" idx="4"/>
          </p:nvPr>
        </p:nvSpPr>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56F77BE4-587B-4950-85D3-118597CFE039}" type="slidenum">
              <a:rPr kumimoji="0" lang="en-US" sz="1200" b="0" i="0" u="none" strike="noStrike" kern="1200" cap="none" spc="0" normalizeH="0" baseline="0" noProof="0" smtClean="0">
                <a:ln>
                  <a:noFill/>
                </a:ln>
                <a:solidFill>
                  <a:prstClr val="white"/>
                </a:solidFill>
                <a:effectLst/>
                <a:uLnTx/>
                <a:uFillTx/>
                <a:latin typeface="Franklin Gothic Book"/>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a:t>
            </a:fld>
            <a:endParaRPr kumimoji="0" lang="en-US" sz="1200" b="0" i="0" u="none" strike="noStrike" kern="1200" cap="none" spc="0" normalizeH="0" baseline="0" noProof="0">
              <a:ln>
                <a:noFill/>
              </a:ln>
              <a:solidFill>
                <a:prstClr val="white"/>
              </a:solidFill>
              <a:effectLst/>
              <a:uLnTx/>
              <a:uFillTx/>
              <a:latin typeface="Franklin Gothic Book"/>
              <a:ea typeface="+mn-ea"/>
              <a:cs typeface="+mn-cs"/>
            </a:endParaRPr>
          </a:p>
        </p:txBody>
      </p:sp>
      <p:pic>
        <p:nvPicPr>
          <p:cNvPr id="22" name="Graphic 21" descr="Fence with solid fill">
            <a:extLst>
              <a:ext uri="{FF2B5EF4-FFF2-40B4-BE49-F238E27FC236}">
                <a16:creationId xmlns:a16="http://schemas.microsoft.com/office/drawing/2014/main" id="{A03CB0CC-30F2-6A3D-2A92-E54F8204562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583154" y="1185773"/>
            <a:ext cx="1172719" cy="1172719"/>
          </a:xfrm>
          <a:prstGeom prst="rect">
            <a:avLst/>
          </a:prstGeom>
        </p:spPr>
      </p:pic>
      <p:sp>
        <p:nvSpPr>
          <p:cNvPr id="8" name="Title 7">
            <a:extLst>
              <a:ext uri="{FF2B5EF4-FFF2-40B4-BE49-F238E27FC236}">
                <a16:creationId xmlns:a16="http://schemas.microsoft.com/office/drawing/2014/main" id="{1138BFC2-6271-781A-42BD-48CCE802325B}"/>
              </a:ext>
            </a:extLst>
          </p:cNvPr>
          <p:cNvSpPr>
            <a:spLocks noGrp="1"/>
          </p:cNvSpPr>
          <p:nvPr>
            <p:ph type="title"/>
          </p:nvPr>
        </p:nvSpPr>
        <p:spPr/>
        <p:txBody>
          <a:bodyPr vert="horz"/>
          <a:lstStyle/>
          <a:p>
            <a:r>
              <a:rPr lang="en-US"/>
              <a:t>Eligible entities (details)</a:t>
            </a:r>
          </a:p>
        </p:txBody>
      </p:sp>
      <p:sp>
        <p:nvSpPr>
          <p:cNvPr id="21" name="5. Source">
            <a:extLst>
              <a:ext uri="{FF2B5EF4-FFF2-40B4-BE49-F238E27FC236}">
                <a16:creationId xmlns:a16="http://schemas.microsoft.com/office/drawing/2014/main" id="{E980FE38-11B2-B79A-EE54-8918C94E2BD8}"/>
              </a:ext>
            </a:extLst>
          </p:cNvPr>
          <p:cNvSpPr txBox="1"/>
          <p:nvPr>
            <p:custDataLst>
              <p:tags r:id="rId2"/>
            </p:custDataLst>
          </p:nvPr>
        </p:nvSpPr>
        <p:spPr>
          <a:xfrm>
            <a:off x="554735" y="6501669"/>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buClr>
                <a:schemeClr val="tx1"/>
              </a:buClr>
            </a:pPr>
            <a:r>
              <a:rPr lang="en-US">
                <a:latin typeface="+mn-lt"/>
                <a:ea typeface="+mn-ea"/>
                <a:cs typeface="+mn-cs"/>
              </a:rPr>
              <a:t> Source: FY24 NOFO (https://www.energy.gov/scep/local-government-energy-program)</a:t>
            </a:r>
          </a:p>
        </p:txBody>
      </p:sp>
    </p:spTree>
    <p:extLst>
      <p:ext uri="{BB962C8B-B14F-4D97-AF65-F5344CB8AC3E}">
        <p14:creationId xmlns:p14="http://schemas.microsoft.com/office/powerpoint/2010/main" val="26002856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c90ee1e1-c015-415f-8aa1-dd21303cc84c"/>
  <p:tag name="NEWVI" val="true"/>
  <p:tag name="TEMPLATELASTEDITTED" val="2019-02-25 12:05 PM"/>
  <p:tag name="TEMPLATECREATED" val="2019-02-27 01:18 PM"/>
  <p:tag name="TEMPLATEVERSION" val="3"/>
  <p:tag name="BLUEONEFOURTHTITLEFONTCOLORFIXED" val="true"/>
  <p:tag name="DARKLAYOUTNAMESCHANGEDTOCONTRAST" val="true"/>
  <p:tag name="TEMPLATELASTEDITED" val="2023-08-21 11:41 AM"/>
  <p:tag name="THINKCELLPRESENTATIONDONOTDELETE" val="&lt;?xml version=&quot;1.0&quot; encoding=&quot;UTF-16&quot; standalone=&quot;yes&quot;?&gt;&lt;root reqver=&quot;27037&quot;&gt;&lt;version val=&quot;33132&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1-%Y&lt;/m_strFormatTime&gt;&lt;m_yearfmt&gt;&lt;begin val=&quot;0&quot;/&gt;&lt;end val=&quot;0&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4&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m_eweekdayFirstOfWeek val=&quot;1&quot;/&gt;&lt;m_eweekdayFirstOfWorkweek val=&quot;2&quot;/&gt;&lt;m_eweekdayFirstOfWeekend val=&quot;7&quot;/&gt;&lt;/CPresentation&gt;&lt;/root&gt;"/>
  <p:tag name="DSS_ID" val="9a023e45-0e0b-4faf-915d-32dfde099263"/>
  <p:tag name="ICONFILLBACKGROUND" val="Color [A=255, R=39, G=124, B=120]"/>
  <p:tag name="ICONFILLBACKGROUNDTHEME" val="Accent 1"/>
  <p:tag name="ICONLINEFILL" val="Color [A=255, R=39, G=124, B=120]"/>
  <p:tag name="ICONLINEFILLTHEME" val="Accent 1"/>
  <p:tag name="ICONENCLOSURE" val="True"/>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NAME" val="Moon"/>
</p:tagLst>
</file>

<file path=ppt/tags/tag100.xml><?xml version="1.0" encoding="utf-8"?>
<p:tagLst xmlns:a="http://schemas.openxmlformats.org/drawingml/2006/main" xmlns:r="http://schemas.openxmlformats.org/officeDocument/2006/relationships" xmlns:p="http://schemas.openxmlformats.org/presentationml/2006/main">
  <p:tag name="SHAPENAME" val="5. Source"/>
</p:tagLst>
</file>

<file path=ppt/tags/tag10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3.xml><?xml version="1.0" encoding="utf-8"?>
<p:tagLst xmlns:a="http://schemas.openxmlformats.org/drawingml/2006/main" xmlns:r="http://schemas.openxmlformats.org/officeDocument/2006/relationships" xmlns:p="http://schemas.openxmlformats.org/presentationml/2006/main">
  <p:tag name="SHAPENAME" val="3. Subtitle"/>
</p:tagLst>
</file>

<file path=ppt/tags/tag104.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10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7.xml><?xml version="1.0" encoding="utf-8"?>
<p:tagLst xmlns:a="http://schemas.openxmlformats.org/drawingml/2006/main" xmlns:r="http://schemas.openxmlformats.org/officeDocument/2006/relationships" xmlns:p="http://schemas.openxmlformats.org/presentationml/2006/main">
  <p:tag name="SHAPENAME" val="5. Source"/>
</p:tagLst>
</file>

<file path=ppt/tags/tag10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9.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11.xml><?xml version="1.0" encoding="utf-8"?>
<p:tagLst xmlns:a="http://schemas.openxmlformats.org/drawingml/2006/main" xmlns:r="http://schemas.openxmlformats.org/officeDocument/2006/relationships" xmlns:p="http://schemas.openxmlformats.org/presentationml/2006/main">
  <p:tag name="NAME" val="Moon"/>
</p:tagLst>
</file>

<file path=ppt/tags/tag11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11.xml><?xml version="1.0" encoding="utf-8"?>
<p:tagLst xmlns:a="http://schemas.openxmlformats.org/drawingml/2006/main" xmlns:r="http://schemas.openxmlformats.org/officeDocument/2006/relationships" xmlns:p="http://schemas.openxmlformats.org/presentationml/2006/main">
  <p:tag name="SHAPENAME" val="5. Source"/>
</p:tagLst>
</file>

<file path=ppt/tags/tag11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SHAPENAME" val="LogoImage"/>
</p:tagLst>
</file>

<file path=ppt/tags/tag115.xml><?xml version="1.0" encoding="utf-8"?>
<p:tagLst xmlns:a="http://schemas.openxmlformats.org/drawingml/2006/main" xmlns:r="http://schemas.openxmlformats.org/officeDocument/2006/relationships" xmlns:p="http://schemas.openxmlformats.org/presentationml/2006/main">
  <p:tag name="SHAPENAME" val="5. Sourc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20sklhGDg_J5JkHAJOV5JQ"/>
</p:tagLst>
</file>

<file path=ppt/tags/tag118.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11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2.xml><?xml version="1.0" encoding="utf-8"?>
<p:tagLst xmlns:a="http://schemas.openxmlformats.org/drawingml/2006/main" xmlns:r="http://schemas.openxmlformats.org/officeDocument/2006/relationships" xmlns:p="http://schemas.openxmlformats.org/presentationml/2006/main">
  <p:tag name="NAME" val="Moon"/>
</p:tagLst>
</file>

<file path=ppt/tags/tag120.xml><?xml version="1.0" encoding="utf-8"?>
<p:tagLst xmlns:a="http://schemas.openxmlformats.org/drawingml/2006/main" xmlns:r="http://schemas.openxmlformats.org/officeDocument/2006/relationships" xmlns:p="http://schemas.openxmlformats.org/presentationml/2006/main">
  <p:tag name="SHAPENAME" val="Grid"/>
</p:tagLst>
</file>

<file path=ppt/tags/tag121.xml><?xml version="1.0" encoding="utf-8"?>
<p:tagLst xmlns:a="http://schemas.openxmlformats.org/drawingml/2006/main" xmlns:r="http://schemas.openxmlformats.org/officeDocument/2006/relationships" xmlns:p="http://schemas.openxmlformats.org/presentationml/2006/main">
  <p:tag name="SHAPENAME" val="4. Footnote"/>
</p:tagLst>
</file>

<file path=ppt/tags/tag122.xml><?xml version="1.0" encoding="utf-8"?>
<p:tagLst xmlns:a="http://schemas.openxmlformats.org/drawingml/2006/main" xmlns:r="http://schemas.openxmlformats.org/officeDocument/2006/relationships" xmlns:p="http://schemas.openxmlformats.org/presentationml/2006/main">
  <p:tag name="NAME" val="Moon"/>
</p:tagLst>
</file>

<file path=ppt/tags/tag123.xml><?xml version="1.0" encoding="utf-8"?>
<p:tagLst xmlns:a="http://schemas.openxmlformats.org/drawingml/2006/main" xmlns:r="http://schemas.openxmlformats.org/officeDocument/2006/relationships" xmlns:p="http://schemas.openxmlformats.org/presentationml/2006/main">
  <p:tag name="NAME" val="Moon"/>
</p:tagLst>
</file>

<file path=ppt/tags/tag124.xml><?xml version="1.0" encoding="utf-8"?>
<p:tagLst xmlns:a="http://schemas.openxmlformats.org/drawingml/2006/main" xmlns:r="http://schemas.openxmlformats.org/officeDocument/2006/relationships" xmlns:p="http://schemas.openxmlformats.org/presentationml/2006/main">
  <p:tag name="NAME" val="Moon"/>
</p:tagLst>
</file>

<file path=ppt/tags/tag125.xml><?xml version="1.0" encoding="utf-8"?>
<p:tagLst xmlns:a="http://schemas.openxmlformats.org/drawingml/2006/main" xmlns:r="http://schemas.openxmlformats.org/officeDocument/2006/relationships" xmlns:p="http://schemas.openxmlformats.org/presentationml/2006/main">
  <p:tag name="NAME" val="Moon"/>
</p:tagLst>
</file>

<file path=ppt/tags/tag126.xml><?xml version="1.0" encoding="utf-8"?>
<p:tagLst xmlns:a="http://schemas.openxmlformats.org/drawingml/2006/main" xmlns:r="http://schemas.openxmlformats.org/officeDocument/2006/relationships" xmlns:p="http://schemas.openxmlformats.org/presentationml/2006/main">
  <p:tag name="NAME" val="Moon"/>
</p:tagLst>
</file>

<file path=ppt/tags/tag127.xml><?xml version="1.0" encoding="utf-8"?>
<p:tagLst xmlns:a="http://schemas.openxmlformats.org/drawingml/2006/main" xmlns:r="http://schemas.openxmlformats.org/officeDocument/2006/relationships" xmlns:p="http://schemas.openxmlformats.org/presentationml/2006/main">
  <p:tag name="ANGLE" val="5"/>
</p:tagLst>
</file>

<file path=ppt/tags/tag128.xml><?xml version="1.0" encoding="utf-8"?>
<p:tagLst xmlns:a="http://schemas.openxmlformats.org/drawingml/2006/main" xmlns:r="http://schemas.openxmlformats.org/officeDocument/2006/relationships" xmlns:p="http://schemas.openxmlformats.org/presentationml/2006/main">
  <p:tag name="ANGLE" val="5"/>
</p:tagLst>
</file>

<file path=ppt/tags/tag129.xml><?xml version="1.0" encoding="utf-8"?>
<p:tagLst xmlns:a="http://schemas.openxmlformats.org/drawingml/2006/main" xmlns:r="http://schemas.openxmlformats.org/officeDocument/2006/relationships" xmlns:p="http://schemas.openxmlformats.org/presentationml/2006/main">
  <p:tag name="ANGLE" val="4"/>
</p:tagLst>
</file>

<file path=ppt/tags/tag13.xml><?xml version="1.0" encoding="utf-8"?>
<p:tagLst xmlns:a="http://schemas.openxmlformats.org/drawingml/2006/main" xmlns:r="http://schemas.openxmlformats.org/officeDocument/2006/relationships" xmlns:p="http://schemas.openxmlformats.org/presentationml/2006/main">
  <p:tag name="ANGLE" val="5"/>
</p:tagLst>
</file>

<file path=ppt/tags/tag130.xml><?xml version="1.0" encoding="utf-8"?>
<p:tagLst xmlns:a="http://schemas.openxmlformats.org/drawingml/2006/main" xmlns:r="http://schemas.openxmlformats.org/officeDocument/2006/relationships" xmlns:p="http://schemas.openxmlformats.org/presentationml/2006/main">
  <p:tag name="ANGLE" val="4"/>
</p:tagLst>
</file>

<file path=ppt/tags/tag131.xml><?xml version="1.0" encoding="utf-8"?>
<p:tagLst xmlns:a="http://schemas.openxmlformats.org/drawingml/2006/main" xmlns:r="http://schemas.openxmlformats.org/officeDocument/2006/relationships" xmlns:p="http://schemas.openxmlformats.org/presentationml/2006/main">
  <p:tag name="ANGLE" val="3"/>
</p:tagLst>
</file>

<file path=ppt/tags/tag132.xml><?xml version="1.0" encoding="utf-8"?>
<p:tagLst xmlns:a="http://schemas.openxmlformats.org/drawingml/2006/main" xmlns:r="http://schemas.openxmlformats.org/officeDocument/2006/relationships" xmlns:p="http://schemas.openxmlformats.org/presentationml/2006/main">
  <p:tag name="ANGLE" val="3"/>
</p:tagLst>
</file>

<file path=ppt/tags/tag133.xml><?xml version="1.0" encoding="utf-8"?>
<p:tagLst xmlns:a="http://schemas.openxmlformats.org/drawingml/2006/main" xmlns:r="http://schemas.openxmlformats.org/officeDocument/2006/relationships" xmlns:p="http://schemas.openxmlformats.org/presentationml/2006/main">
  <p:tag name="ANGLE" val="2"/>
</p:tagLst>
</file>

<file path=ppt/tags/tag134.xml><?xml version="1.0" encoding="utf-8"?>
<p:tagLst xmlns:a="http://schemas.openxmlformats.org/drawingml/2006/main" xmlns:r="http://schemas.openxmlformats.org/officeDocument/2006/relationships" xmlns:p="http://schemas.openxmlformats.org/presentationml/2006/main">
  <p:tag name="ANGLE" val="2"/>
</p:tagLst>
</file>

<file path=ppt/tags/tag135.xml><?xml version="1.0" encoding="utf-8"?>
<p:tagLst xmlns:a="http://schemas.openxmlformats.org/drawingml/2006/main" xmlns:r="http://schemas.openxmlformats.org/officeDocument/2006/relationships" xmlns:p="http://schemas.openxmlformats.org/presentationml/2006/main">
  <p:tag name="ANGLE" val="1"/>
</p:tagLst>
</file>

<file path=ppt/tags/tag136.xml><?xml version="1.0" encoding="utf-8"?>
<p:tagLst xmlns:a="http://schemas.openxmlformats.org/drawingml/2006/main" xmlns:r="http://schemas.openxmlformats.org/officeDocument/2006/relationships" xmlns:p="http://schemas.openxmlformats.org/presentationml/2006/main">
  <p:tag name="ANGLE" val="1"/>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Kcd9z.T0ityQiOhevFTgFQ"/>
</p:tagLst>
</file>

<file path=ppt/tags/tag139.xml><?xml version="1.0" encoding="utf-8"?>
<p:tagLst xmlns:a="http://schemas.openxmlformats.org/drawingml/2006/main" xmlns:r="http://schemas.openxmlformats.org/officeDocument/2006/relationships" xmlns:p="http://schemas.openxmlformats.org/presentationml/2006/main">
  <p:tag name="SHAPENAME" val="ClientLogo"/>
</p:tagLst>
</file>

<file path=ppt/tags/tag14.xml><?xml version="1.0" encoding="utf-8"?>
<p:tagLst xmlns:a="http://schemas.openxmlformats.org/drawingml/2006/main" xmlns:r="http://schemas.openxmlformats.org/officeDocument/2006/relationships" xmlns:p="http://schemas.openxmlformats.org/presentationml/2006/main">
  <p:tag name="ANGLE" val="5"/>
</p:tagLst>
</file>

<file path=ppt/tags/tag140.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41.xml><?xml version="1.0" encoding="utf-8"?>
<p:tagLst xmlns:a="http://schemas.openxmlformats.org/drawingml/2006/main" xmlns:r="http://schemas.openxmlformats.org/officeDocument/2006/relationships" xmlns:p="http://schemas.openxmlformats.org/presentationml/2006/main">
  <p:tag name="SHAPENAME" val="Subtitle"/>
</p:tagLst>
</file>

<file path=ppt/tags/tag142.xml><?xml version="1.0" encoding="utf-8"?>
<p:tagLst xmlns:a="http://schemas.openxmlformats.org/drawingml/2006/main" xmlns:r="http://schemas.openxmlformats.org/officeDocument/2006/relationships" xmlns:p="http://schemas.openxmlformats.org/presentationml/2006/main">
  <p:tag name="SHAPENAME" val="Title"/>
</p:tagLst>
</file>

<file path=ppt/tags/tag143.xml><?xml version="1.0" encoding="utf-8"?>
<p:tagLst xmlns:a="http://schemas.openxmlformats.org/drawingml/2006/main" xmlns:r="http://schemas.openxmlformats.org/officeDocument/2006/relationships" xmlns:p="http://schemas.openxmlformats.org/presentationml/2006/main">
  <p:tag name="SHAPENAME" val="Disclaimer-template"/>
</p:tagLst>
</file>

<file path=ppt/tags/tag144.xml><?xml version="1.0" encoding="utf-8"?>
<p:tagLst xmlns:a="http://schemas.openxmlformats.org/drawingml/2006/main" xmlns:r="http://schemas.openxmlformats.org/officeDocument/2006/relationships" xmlns:p="http://schemas.openxmlformats.org/presentationml/2006/main">
  <p:tag name="SHAPENAME" val="LogoImag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ZkG5iHMTSC2mGhtG.mpRUA"/>
</p:tagLst>
</file>

<file path=ppt/tags/tag14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48.xml><?xml version="1.0" encoding="utf-8"?>
<p:tagLst xmlns:a="http://schemas.openxmlformats.org/drawingml/2006/main" xmlns:r="http://schemas.openxmlformats.org/officeDocument/2006/relationships" xmlns:p="http://schemas.openxmlformats.org/presentationml/2006/main">
  <p:tag name="SHAPENAME" val="5. Source"/>
</p:tagLst>
</file>

<file path=ppt/tags/tag14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5.xml><?xml version="1.0" encoding="utf-8"?>
<p:tagLst xmlns:a="http://schemas.openxmlformats.org/drawingml/2006/main" xmlns:r="http://schemas.openxmlformats.org/officeDocument/2006/relationships" xmlns:p="http://schemas.openxmlformats.org/presentationml/2006/main">
  <p:tag name="ANGLE" val="4"/>
</p:tagLst>
</file>

<file path=ppt/tags/tag150.xml><?xml version="1.0" encoding="utf-8"?>
<p:tagLst xmlns:a="http://schemas.openxmlformats.org/drawingml/2006/main" xmlns:r="http://schemas.openxmlformats.org/officeDocument/2006/relationships" xmlns:p="http://schemas.openxmlformats.org/presentationml/2006/main">
  <p:tag name="SHAPENAME" val="3. Subtitle"/>
</p:tagLst>
</file>

<file path=ppt/tags/tag15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5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5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54.xml><?xml version="1.0" encoding="utf-8"?>
<p:tagLst xmlns:a="http://schemas.openxmlformats.org/drawingml/2006/main" xmlns:r="http://schemas.openxmlformats.org/officeDocument/2006/relationships" xmlns:p="http://schemas.openxmlformats.org/presentationml/2006/main">
  <p:tag name="SHAPENAME" val="5. Source"/>
</p:tagLst>
</file>

<file path=ppt/tags/tag15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5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5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58.xml><?xml version="1.0" encoding="utf-8"?>
<p:tagLst xmlns:a="http://schemas.openxmlformats.org/drawingml/2006/main" xmlns:r="http://schemas.openxmlformats.org/officeDocument/2006/relationships" xmlns:p="http://schemas.openxmlformats.org/presentationml/2006/main">
  <p:tag name="SHAPENAME" val="5. Source"/>
</p:tagLst>
</file>

<file path=ppt/tags/tag15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6.xml><?xml version="1.0" encoding="utf-8"?>
<p:tagLst xmlns:a="http://schemas.openxmlformats.org/drawingml/2006/main" xmlns:r="http://schemas.openxmlformats.org/officeDocument/2006/relationships" xmlns:p="http://schemas.openxmlformats.org/presentationml/2006/main">
  <p:tag name="ANGLE" val="4"/>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zsZQyKFgCFD5XAZPv3AWBQ"/>
</p:tagLst>
</file>

<file path=ppt/tags/tag16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6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64.xml><?xml version="1.0" encoding="utf-8"?>
<p:tagLst xmlns:a="http://schemas.openxmlformats.org/drawingml/2006/main" xmlns:r="http://schemas.openxmlformats.org/officeDocument/2006/relationships" xmlns:p="http://schemas.openxmlformats.org/presentationml/2006/main">
  <p:tag name="SHAPENAME" val="5. Source"/>
</p:tagLst>
</file>

<file path=ppt/tags/tag16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Yh.LyJP9Ef7CM8T6PUBqdw"/>
</p:tagLst>
</file>

<file path=ppt/tags/tag16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69.xml><?xml version="1.0" encoding="utf-8"?>
<p:tagLst xmlns:a="http://schemas.openxmlformats.org/drawingml/2006/main" xmlns:r="http://schemas.openxmlformats.org/officeDocument/2006/relationships" xmlns:p="http://schemas.openxmlformats.org/presentationml/2006/main">
  <p:tag name="SHAPENAME" val="3. Subtitle"/>
</p:tagLst>
</file>

<file path=ppt/tags/tag17.xml><?xml version="1.0" encoding="utf-8"?>
<p:tagLst xmlns:a="http://schemas.openxmlformats.org/drawingml/2006/main" xmlns:r="http://schemas.openxmlformats.org/officeDocument/2006/relationships" xmlns:p="http://schemas.openxmlformats.org/presentationml/2006/main">
  <p:tag name="ANGLE" val="3"/>
</p:tagLst>
</file>

<file path=ppt/tags/tag17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71.xml><?xml version="1.0" encoding="utf-8"?>
<p:tagLst xmlns:a="http://schemas.openxmlformats.org/drawingml/2006/main" xmlns:r="http://schemas.openxmlformats.org/officeDocument/2006/relationships" xmlns:p="http://schemas.openxmlformats.org/presentationml/2006/main">
  <p:tag name="SHAPENAME" val="5. Source"/>
</p:tagLst>
</file>

<file path=ppt/tags/tag17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aJMKD2AQ9e77MMhub83YA"/>
</p:tagLst>
</file>

<file path=ppt/tags/tag175.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176.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17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7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79.xml><?xml version="1.0" encoding="utf-8"?>
<p:tagLst xmlns:a="http://schemas.openxmlformats.org/drawingml/2006/main" xmlns:r="http://schemas.openxmlformats.org/officeDocument/2006/relationships" xmlns:p="http://schemas.openxmlformats.org/presentationml/2006/main">
  <p:tag name="SHAPENAME" val="3. Subtitle"/>
</p:tagLst>
</file>

<file path=ppt/tags/tag18.xml><?xml version="1.0" encoding="utf-8"?>
<p:tagLst xmlns:a="http://schemas.openxmlformats.org/drawingml/2006/main" xmlns:r="http://schemas.openxmlformats.org/officeDocument/2006/relationships" xmlns:p="http://schemas.openxmlformats.org/presentationml/2006/main">
  <p:tag name="ANGLE" val="3"/>
</p:tagLst>
</file>

<file path=ppt/tags/tag180.xml><?xml version="1.0" encoding="utf-8"?>
<p:tagLst xmlns:a="http://schemas.openxmlformats.org/drawingml/2006/main" xmlns:r="http://schemas.openxmlformats.org/officeDocument/2006/relationships" xmlns:p="http://schemas.openxmlformats.org/presentationml/2006/main">
  <p:tag name="SHAPENAME" val="5. Source"/>
</p:tagLst>
</file>

<file path=ppt/tags/tag18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7P6iKZZoTDSflm.OoOVoMA"/>
</p:tagLst>
</file>

<file path=ppt/tags/tag184.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185.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18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8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88.xml><?xml version="1.0" encoding="utf-8"?>
<p:tagLst xmlns:a="http://schemas.openxmlformats.org/drawingml/2006/main" xmlns:r="http://schemas.openxmlformats.org/officeDocument/2006/relationships" xmlns:p="http://schemas.openxmlformats.org/presentationml/2006/main">
  <p:tag name="SHAPENAME" val="3. Subtitle"/>
</p:tagLst>
</file>

<file path=ppt/tags/tag189.xml><?xml version="1.0" encoding="utf-8"?>
<p:tagLst xmlns:a="http://schemas.openxmlformats.org/drawingml/2006/main" xmlns:r="http://schemas.openxmlformats.org/officeDocument/2006/relationships" xmlns:p="http://schemas.openxmlformats.org/presentationml/2006/main">
  <p:tag name="SHAPENAME" val="5. Source"/>
</p:tagLst>
</file>

<file path=ppt/tags/tag19.xml><?xml version="1.0" encoding="utf-8"?>
<p:tagLst xmlns:a="http://schemas.openxmlformats.org/drawingml/2006/main" xmlns:r="http://schemas.openxmlformats.org/officeDocument/2006/relationships" xmlns:p="http://schemas.openxmlformats.org/presentationml/2006/main">
  <p:tag name="ANGLE" val="2"/>
</p:tagLst>
</file>

<file path=ppt/tags/tag19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1LRCzsv.ik_t3bs5QJ6VLg"/>
</p:tagLst>
</file>

<file path=ppt/tags/tag193.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194.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19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96.xml><?xml version="1.0" encoding="utf-8"?>
<p:tagLst xmlns:a="http://schemas.openxmlformats.org/drawingml/2006/main" xmlns:r="http://schemas.openxmlformats.org/officeDocument/2006/relationships" xmlns:p="http://schemas.openxmlformats.org/presentationml/2006/main">
  <p:tag name="SHAPENAME" val="5. Source"/>
</p:tagLst>
</file>

<file path=ppt/tags/tag19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98.xml><?xml version="1.0" encoding="utf-8"?>
<p:tagLst xmlns:a="http://schemas.openxmlformats.org/drawingml/2006/main" xmlns:r="http://schemas.openxmlformats.org/officeDocument/2006/relationships" xmlns:p="http://schemas.openxmlformats.org/presentationml/2006/main">
  <p:tag name="SHAPENAME" val="3. Subtitle"/>
</p:tagLst>
</file>

<file path=ppt/tags/tag19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ANGLE" val="2"/>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Hsf0lKEfRW2M5NTSiP3pCQ"/>
</p:tagLst>
</file>

<file path=ppt/tags/tag202.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203.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20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05.xml><?xml version="1.0" encoding="utf-8"?>
<p:tagLst xmlns:a="http://schemas.openxmlformats.org/drawingml/2006/main" xmlns:r="http://schemas.openxmlformats.org/officeDocument/2006/relationships" xmlns:p="http://schemas.openxmlformats.org/presentationml/2006/main">
  <p:tag name="SHAPENAME" val="5. Source"/>
</p:tagLst>
</file>

<file path=ppt/tags/tag20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07.xml><?xml version="1.0" encoding="utf-8"?>
<p:tagLst xmlns:a="http://schemas.openxmlformats.org/drawingml/2006/main" xmlns:r="http://schemas.openxmlformats.org/officeDocument/2006/relationships" xmlns:p="http://schemas.openxmlformats.org/presentationml/2006/main">
  <p:tag name="SHAPENAME" val="3. Subtitle"/>
</p:tagLst>
</file>

<file path=ppt/tags/tag20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ANGLE" val="1"/>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jPpd5uKiKgbfSxqQQ0aBGA"/>
</p:tagLst>
</file>

<file path=ppt/tags/tag21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12.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21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14.xml><?xml version="1.0" encoding="utf-8"?>
<p:tagLst xmlns:a="http://schemas.openxmlformats.org/drawingml/2006/main" xmlns:r="http://schemas.openxmlformats.org/officeDocument/2006/relationships" xmlns:p="http://schemas.openxmlformats.org/presentationml/2006/main">
  <p:tag name="SHAPENAME" val="5. Source"/>
</p:tagLst>
</file>

<file path=ppt/tags/tag21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16.xml><?xml version="1.0" encoding="utf-8"?>
<p:tagLst xmlns:a="http://schemas.openxmlformats.org/drawingml/2006/main" xmlns:r="http://schemas.openxmlformats.org/officeDocument/2006/relationships" xmlns:p="http://schemas.openxmlformats.org/presentationml/2006/main">
  <p:tag name="SHAPENAME" val="3. Subtitle"/>
</p:tagLst>
</file>

<file path=ppt/tags/tag21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HPFw0tr2VymfPrG.nUcDKQ"/>
</p:tagLst>
</file>

<file path=ppt/tags/tag22.xml><?xml version="1.0" encoding="utf-8"?>
<p:tagLst xmlns:a="http://schemas.openxmlformats.org/drawingml/2006/main" xmlns:r="http://schemas.openxmlformats.org/officeDocument/2006/relationships" xmlns:p="http://schemas.openxmlformats.org/presentationml/2006/main">
  <p:tag name="ANGLE" val="1"/>
</p:tagLst>
</file>

<file path=ppt/tags/tag220.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221.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22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23.xml><?xml version="1.0" encoding="utf-8"?>
<p:tagLst xmlns:a="http://schemas.openxmlformats.org/drawingml/2006/main" xmlns:r="http://schemas.openxmlformats.org/officeDocument/2006/relationships" xmlns:p="http://schemas.openxmlformats.org/presentationml/2006/main">
  <p:tag name="SHAPENAME" val="5. Source"/>
</p:tagLst>
</file>

<file path=ppt/tags/tag22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25.xml><?xml version="1.0" encoding="utf-8"?>
<p:tagLst xmlns:a="http://schemas.openxmlformats.org/drawingml/2006/main" xmlns:r="http://schemas.openxmlformats.org/officeDocument/2006/relationships" xmlns:p="http://schemas.openxmlformats.org/presentationml/2006/main">
  <p:tag name="SHAPENAME" val="3. Subtitle"/>
</p:tagLst>
</file>

<file path=ppt/tags/tag22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Hsf0lKEfRW2M5NTSiP3pCQ"/>
</p:tagLst>
</file>

<file path=ppt/tags/tag229.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0.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23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32.xml><?xml version="1.0" encoding="utf-8"?>
<p:tagLst xmlns:a="http://schemas.openxmlformats.org/drawingml/2006/main" xmlns:r="http://schemas.openxmlformats.org/officeDocument/2006/relationships" xmlns:p="http://schemas.openxmlformats.org/presentationml/2006/main">
  <p:tag name="SHAPENAME" val="5. Source"/>
</p:tagLst>
</file>

<file path=ppt/tags/tag23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34.xml><?xml version="1.0" encoding="utf-8"?>
<p:tagLst xmlns:a="http://schemas.openxmlformats.org/drawingml/2006/main" xmlns:r="http://schemas.openxmlformats.org/officeDocument/2006/relationships" xmlns:p="http://schemas.openxmlformats.org/presentationml/2006/main">
  <p:tag name="SHAPENAME" val="3. Subtitle"/>
</p:tagLst>
</file>

<file path=ppt/tags/tag23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Hsf0lKEfRW2M5NTSiP3pCQ"/>
</p:tagLst>
</file>

<file path=ppt/tags/tag238.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239.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La5NG5p6QVlH6GlSHMQ0RQ"/>
</p:tagLst>
</file>

<file path=ppt/tags/tag24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41.xml><?xml version="1.0" encoding="utf-8"?>
<p:tagLst xmlns:a="http://schemas.openxmlformats.org/drawingml/2006/main" xmlns:r="http://schemas.openxmlformats.org/officeDocument/2006/relationships" xmlns:p="http://schemas.openxmlformats.org/presentationml/2006/main">
  <p:tag name="SHAPENAME" val="5. Source"/>
</p:tagLst>
</file>

<file path=ppt/tags/tag24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43.xml><?xml version="1.0" encoding="utf-8"?>
<p:tagLst xmlns:a="http://schemas.openxmlformats.org/drawingml/2006/main" xmlns:r="http://schemas.openxmlformats.org/officeDocument/2006/relationships" xmlns:p="http://schemas.openxmlformats.org/presentationml/2006/main">
  <p:tag name="SHAPENAME" val="3. Subtitle"/>
</p:tagLst>
</file>

<file path=ppt/tags/tag24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45.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24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4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48.xml><?xml version="1.0" encoding="utf-8"?>
<p:tagLst xmlns:a="http://schemas.openxmlformats.org/drawingml/2006/main" xmlns:r="http://schemas.openxmlformats.org/officeDocument/2006/relationships" xmlns:p="http://schemas.openxmlformats.org/presentationml/2006/main">
  <p:tag name="SHAPENAME" val="5. Source"/>
</p:tagLst>
</file>

<file path=ppt/tags/tag24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5.xml><?xml version="1.0" encoding="utf-8"?>
<p:tagLst xmlns:a="http://schemas.openxmlformats.org/drawingml/2006/main" xmlns:r="http://schemas.openxmlformats.org/officeDocument/2006/relationships" xmlns:p="http://schemas.openxmlformats.org/presentationml/2006/main">
  <p:tag name="SHAPENAME" val="LogoImage"/>
</p:tagLst>
</file>

<file path=ppt/tags/tag250.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25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52.xml><?xml version="1.0" encoding="utf-8"?>
<p:tagLst xmlns:a="http://schemas.openxmlformats.org/drawingml/2006/main" xmlns:r="http://schemas.openxmlformats.org/officeDocument/2006/relationships" xmlns:p="http://schemas.openxmlformats.org/presentationml/2006/main">
  <p:tag name="SHAPENAME" val="5. Source"/>
</p:tagLst>
</file>

<file path=ppt/tags/tag25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5.xml><?xml version="1.0" encoding="utf-8"?>
<p:tagLst xmlns:a="http://schemas.openxmlformats.org/drawingml/2006/main" xmlns:r="http://schemas.openxmlformats.org/officeDocument/2006/relationships" xmlns:p="http://schemas.openxmlformats.org/presentationml/2006/main">
  <p:tag name="NAME" val="_new_logoimage"/>
</p:tagLst>
</file>

<file path=ppt/tags/tag256.xml><?xml version="1.0" encoding="utf-8"?>
<p:tagLst xmlns:a="http://schemas.openxmlformats.org/drawingml/2006/main" xmlns:r="http://schemas.openxmlformats.org/officeDocument/2006/relationships" xmlns:p="http://schemas.openxmlformats.org/presentationml/2006/main">
  <p:tag name="SHAPENAME" val="5. Source"/>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259.xml><?xml version="1.0" encoding="utf-8"?>
<p:tagLst xmlns:a="http://schemas.openxmlformats.org/drawingml/2006/main" xmlns:r="http://schemas.openxmlformats.org/officeDocument/2006/relationships" xmlns:p="http://schemas.openxmlformats.org/presentationml/2006/main">
  <p:tag name="SHAPENAME" val="4. Footnote"/>
</p:tagLst>
</file>

<file path=ppt/tags/tag26.xml><?xml version="1.0" encoding="utf-8"?>
<p:tagLst xmlns:a="http://schemas.openxmlformats.org/drawingml/2006/main" xmlns:r="http://schemas.openxmlformats.org/officeDocument/2006/relationships" xmlns:p="http://schemas.openxmlformats.org/presentationml/2006/main">
  <p:tag name="SHAPENAME" val="ClientLogo"/>
</p:tagLst>
</file>

<file path=ppt/tags/tag26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61.xml><?xml version="1.0" encoding="utf-8"?>
<p:tagLst xmlns:a="http://schemas.openxmlformats.org/drawingml/2006/main" xmlns:r="http://schemas.openxmlformats.org/officeDocument/2006/relationships" xmlns:p="http://schemas.openxmlformats.org/presentationml/2006/main">
  <p:tag name="NAME" val="ACET"/>
</p:tagLst>
</file>

<file path=ppt/tags/tag262.xml><?xml version="1.0" encoding="utf-8"?>
<p:tagLst xmlns:a="http://schemas.openxmlformats.org/drawingml/2006/main" xmlns:r="http://schemas.openxmlformats.org/officeDocument/2006/relationships" xmlns:p="http://schemas.openxmlformats.org/presentationml/2006/main">
  <p:tag name="NAME" val="Moon"/>
</p:tagLst>
</file>

<file path=ppt/tags/tag263.xml><?xml version="1.0" encoding="utf-8"?>
<p:tagLst xmlns:a="http://schemas.openxmlformats.org/drawingml/2006/main" xmlns:r="http://schemas.openxmlformats.org/officeDocument/2006/relationships" xmlns:p="http://schemas.openxmlformats.org/presentationml/2006/main">
  <p:tag name="NAME" val="Moon"/>
</p:tagLst>
</file>

<file path=ppt/tags/tag264.xml><?xml version="1.0" encoding="utf-8"?>
<p:tagLst xmlns:a="http://schemas.openxmlformats.org/drawingml/2006/main" xmlns:r="http://schemas.openxmlformats.org/officeDocument/2006/relationships" xmlns:p="http://schemas.openxmlformats.org/presentationml/2006/main">
  <p:tag name="NAME" val="Moon"/>
</p:tagLst>
</file>

<file path=ppt/tags/tag265.xml><?xml version="1.0" encoding="utf-8"?>
<p:tagLst xmlns:a="http://schemas.openxmlformats.org/drawingml/2006/main" xmlns:r="http://schemas.openxmlformats.org/officeDocument/2006/relationships" xmlns:p="http://schemas.openxmlformats.org/presentationml/2006/main">
  <p:tag name="NAME" val="Moon"/>
</p:tagLst>
</file>

<file path=ppt/tags/tag266.xml><?xml version="1.0" encoding="utf-8"?>
<p:tagLst xmlns:a="http://schemas.openxmlformats.org/drawingml/2006/main" xmlns:r="http://schemas.openxmlformats.org/officeDocument/2006/relationships" xmlns:p="http://schemas.openxmlformats.org/presentationml/2006/main">
  <p:tag name="NAME" val="Moon"/>
</p:tagLst>
</file>

<file path=ppt/tags/tag267.xml><?xml version="1.0" encoding="utf-8"?>
<p:tagLst xmlns:a="http://schemas.openxmlformats.org/drawingml/2006/main" xmlns:r="http://schemas.openxmlformats.org/officeDocument/2006/relationships" xmlns:p="http://schemas.openxmlformats.org/presentationml/2006/main">
  <p:tag name="ANGLE" val="5"/>
</p:tagLst>
</file>

<file path=ppt/tags/tag268.xml><?xml version="1.0" encoding="utf-8"?>
<p:tagLst xmlns:a="http://schemas.openxmlformats.org/drawingml/2006/main" xmlns:r="http://schemas.openxmlformats.org/officeDocument/2006/relationships" xmlns:p="http://schemas.openxmlformats.org/presentationml/2006/main">
  <p:tag name="ANGLE" val="5"/>
</p:tagLst>
</file>

<file path=ppt/tags/tag269.xml><?xml version="1.0" encoding="utf-8"?>
<p:tagLst xmlns:a="http://schemas.openxmlformats.org/drawingml/2006/main" xmlns:r="http://schemas.openxmlformats.org/officeDocument/2006/relationships" xmlns:p="http://schemas.openxmlformats.org/presentationml/2006/main">
  <p:tag name="ANGLE" val="4"/>
</p:tagLst>
</file>

<file path=ppt/tags/tag27.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70.xml><?xml version="1.0" encoding="utf-8"?>
<p:tagLst xmlns:a="http://schemas.openxmlformats.org/drawingml/2006/main" xmlns:r="http://schemas.openxmlformats.org/officeDocument/2006/relationships" xmlns:p="http://schemas.openxmlformats.org/presentationml/2006/main">
  <p:tag name="ANGLE" val="4"/>
</p:tagLst>
</file>

<file path=ppt/tags/tag271.xml><?xml version="1.0" encoding="utf-8"?>
<p:tagLst xmlns:a="http://schemas.openxmlformats.org/drawingml/2006/main" xmlns:r="http://schemas.openxmlformats.org/officeDocument/2006/relationships" xmlns:p="http://schemas.openxmlformats.org/presentationml/2006/main">
  <p:tag name="ANGLE" val="3"/>
</p:tagLst>
</file>

<file path=ppt/tags/tag272.xml><?xml version="1.0" encoding="utf-8"?>
<p:tagLst xmlns:a="http://schemas.openxmlformats.org/drawingml/2006/main" xmlns:r="http://schemas.openxmlformats.org/officeDocument/2006/relationships" xmlns:p="http://schemas.openxmlformats.org/presentationml/2006/main">
  <p:tag name="ANGLE" val="3"/>
</p:tagLst>
</file>

<file path=ppt/tags/tag273.xml><?xml version="1.0" encoding="utf-8"?>
<p:tagLst xmlns:a="http://schemas.openxmlformats.org/drawingml/2006/main" xmlns:r="http://schemas.openxmlformats.org/officeDocument/2006/relationships" xmlns:p="http://schemas.openxmlformats.org/presentationml/2006/main">
  <p:tag name="ANGLE" val="2"/>
</p:tagLst>
</file>

<file path=ppt/tags/tag274.xml><?xml version="1.0" encoding="utf-8"?>
<p:tagLst xmlns:a="http://schemas.openxmlformats.org/drawingml/2006/main" xmlns:r="http://schemas.openxmlformats.org/officeDocument/2006/relationships" xmlns:p="http://schemas.openxmlformats.org/presentationml/2006/main">
  <p:tag name="ANGLE" val="2"/>
</p:tagLst>
</file>

<file path=ppt/tags/tag275.xml><?xml version="1.0" encoding="utf-8"?>
<p:tagLst xmlns:a="http://schemas.openxmlformats.org/drawingml/2006/main" xmlns:r="http://schemas.openxmlformats.org/officeDocument/2006/relationships" xmlns:p="http://schemas.openxmlformats.org/presentationml/2006/main">
  <p:tag name="ANGLE" val="1"/>
</p:tagLst>
</file>

<file path=ppt/tags/tag276.xml><?xml version="1.0" encoding="utf-8"?>
<p:tagLst xmlns:a="http://schemas.openxmlformats.org/drawingml/2006/main" xmlns:r="http://schemas.openxmlformats.org/officeDocument/2006/relationships" xmlns:p="http://schemas.openxmlformats.org/presentationml/2006/main">
  <p:tag name="ANGLE" val="1"/>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7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8.xml><?xml version="1.0" encoding="utf-8"?>
<p:tagLst xmlns:a="http://schemas.openxmlformats.org/drawingml/2006/main" xmlns:r="http://schemas.openxmlformats.org/officeDocument/2006/relationships" xmlns:p="http://schemas.openxmlformats.org/presentationml/2006/main">
  <p:tag name="SHAPENAME" val="Subtitle"/>
</p:tagLst>
</file>

<file path=ppt/tags/tag280.xml><?xml version="1.0" encoding="utf-8"?>
<p:tagLst xmlns:a="http://schemas.openxmlformats.org/drawingml/2006/main" xmlns:r="http://schemas.openxmlformats.org/officeDocument/2006/relationships" xmlns:p="http://schemas.openxmlformats.org/presentationml/2006/main">
  <p:tag name="SHAPENAME" val="Subtitle"/>
</p:tagLst>
</file>

<file path=ppt/tags/tag281.xml><?xml version="1.0" encoding="utf-8"?>
<p:tagLst xmlns:a="http://schemas.openxmlformats.org/drawingml/2006/main" xmlns:r="http://schemas.openxmlformats.org/officeDocument/2006/relationships" xmlns:p="http://schemas.openxmlformats.org/presentationml/2006/main">
  <p:tag name="SHAPENAME" val="Title"/>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284.xml><?xml version="1.0" encoding="utf-8"?>
<p:tagLst xmlns:a="http://schemas.openxmlformats.org/drawingml/2006/main" xmlns:r="http://schemas.openxmlformats.org/officeDocument/2006/relationships" xmlns:p="http://schemas.openxmlformats.org/presentationml/2006/main">
  <p:tag name="SHAPENAME" val="3. Subtitle"/>
</p:tagLst>
</file>

<file path=ppt/tags/tag28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86.xml><?xml version="1.0" encoding="utf-8"?>
<p:tagLst xmlns:a="http://schemas.openxmlformats.org/drawingml/2006/main" xmlns:r="http://schemas.openxmlformats.org/officeDocument/2006/relationships" xmlns:p="http://schemas.openxmlformats.org/presentationml/2006/main">
  <p:tag name="SHAPENAME" val="5. Source"/>
</p:tagLst>
</file>

<file path=ppt/tags/tag28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8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SHAPENAME" val="Title"/>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29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9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93.xml><?xml version="1.0" encoding="utf-8"?>
<p:tagLst xmlns:a="http://schemas.openxmlformats.org/drawingml/2006/main" xmlns:r="http://schemas.openxmlformats.org/officeDocument/2006/relationships" xmlns:p="http://schemas.openxmlformats.org/presentationml/2006/main">
  <p:tag name="SHAPENAME" val="5. Source"/>
</p:tagLst>
</file>

<file path=ppt/tags/tag29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29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9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99.xml><?xml version="1.0" encoding="utf-8"?>
<p:tagLst xmlns:a="http://schemas.openxmlformats.org/drawingml/2006/main" xmlns:r="http://schemas.openxmlformats.org/officeDocument/2006/relationships" xmlns:p="http://schemas.openxmlformats.org/presentationml/2006/main">
  <p:tag name="SHAPENAME" val="5. Sourc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SUb1LmWUTH66PHUHOGMc5A"/>
</p:tagLst>
</file>

<file path=ppt/tags/tag30.xml><?xml version="1.0" encoding="utf-8"?>
<p:tagLst xmlns:a="http://schemas.openxmlformats.org/drawingml/2006/main" xmlns:r="http://schemas.openxmlformats.org/officeDocument/2006/relationships" xmlns:p="http://schemas.openxmlformats.org/presentationml/2006/main">
  <p:tag name="SHAPENAME" val="Disclaimer-template"/>
</p:tagLst>
</file>

<file path=ppt/tags/tag30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30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0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05.xml><?xml version="1.0" encoding="utf-8"?>
<p:tagLst xmlns:a="http://schemas.openxmlformats.org/drawingml/2006/main" xmlns:r="http://schemas.openxmlformats.org/officeDocument/2006/relationships" xmlns:p="http://schemas.openxmlformats.org/presentationml/2006/main">
  <p:tag name="SHAPENAME" val="5. Source"/>
</p:tagLst>
</file>

<file path=ppt/tags/tag30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30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0.xml><?xml version="1.0" encoding="utf-8"?>
<p:tagLst xmlns:a="http://schemas.openxmlformats.org/drawingml/2006/main" xmlns:r="http://schemas.openxmlformats.org/officeDocument/2006/relationships" xmlns:p="http://schemas.openxmlformats.org/presentationml/2006/main">
  <p:tag name="SHAPENAME" val="3. Subtitle"/>
</p:tagLst>
</file>

<file path=ppt/tags/tag31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12.xml><?xml version="1.0" encoding="utf-8"?>
<p:tagLst xmlns:a="http://schemas.openxmlformats.org/drawingml/2006/main" xmlns:r="http://schemas.openxmlformats.org/officeDocument/2006/relationships" xmlns:p="http://schemas.openxmlformats.org/presentationml/2006/main">
  <p:tag name="SHAPENAME" val="5. Source"/>
</p:tagLst>
</file>

<file path=ppt/tags/tag31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31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1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1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19.xml><?xml version="1.0" encoding="utf-8"?>
<p:tagLst xmlns:a="http://schemas.openxmlformats.org/drawingml/2006/main" xmlns:r="http://schemas.openxmlformats.org/officeDocument/2006/relationships" xmlns:p="http://schemas.openxmlformats.org/presentationml/2006/main">
  <p:tag name="SHAPENAME" val="3. Subtitl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5tNN_OdVRnC_8Tatiiw6bA"/>
</p:tagLst>
</file>

<file path=ppt/tags/tag320.xml><?xml version="1.0" encoding="utf-8"?>
<p:tagLst xmlns:a="http://schemas.openxmlformats.org/drawingml/2006/main" xmlns:r="http://schemas.openxmlformats.org/officeDocument/2006/relationships" xmlns:p="http://schemas.openxmlformats.org/presentationml/2006/main">
  <p:tag name="SHAPENAME" val="5. Source"/>
</p:tagLst>
</file>

<file path=ppt/tags/tag32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32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2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2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27.xml><?xml version="1.0" encoding="utf-8"?>
<p:tagLst xmlns:a="http://schemas.openxmlformats.org/drawingml/2006/main" xmlns:r="http://schemas.openxmlformats.org/officeDocument/2006/relationships" xmlns:p="http://schemas.openxmlformats.org/presentationml/2006/main">
  <p:tag name="SHAPENAME" val="3. Subtitle"/>
</p:tagLst>
</file>

<file path=ppt/tags/tag328.xml><?xml version="1.0" encoding="utf-8"?>
<p:tagLst xmlns:a="http://schemas.openxmlformats.org/drawingml/2006/main" xmlns:r="http://schemas.openxmlformats.org/officeDocument/2006/relationships" xmlns:p="http://schemas.openxmlformats.org/presentationml/2006/main">
  <p:tag name="SHAPENAME" val="5. Source"/>
</p:tagLst>
</file>

<file path=ppt/tags/tag32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33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3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3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35.xml><?xml version="1.0" encoding="utf-8"?>
<p:tagLst xmlns:a="http://schemas.openxmlformats.org/drawingml/2006/main" xmlns:r="http://schemas.openxmlformats.org/officeDocument/2006/relationships" xmlns:p="http://schemas.openxmlformats.org/presentationml/2006/main">
  <p:tag name="SHAPENAME" val="3. Subtitle"/>
</p:tagLst>
</file>

<file path=ppt/tags/tag336.xml><?xml version="1.0" encoding="utf-8"?>
<p:tagLst xmlns:a="http://schemas.openxmlformats.org/drawingml/2006/main" xmlns:r="http://schemas.openxmlformats.org/officeDocument/2006/relationships" xmlns:p="http://schemas.openxmlformats.org/presentationml/2006/main">
  <p:tag name="SHAPENAME" val="5. Source"/>
</p:tagLst>
</file>

<file path=ppt/tags/tag33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3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4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4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4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43.xml><?xml version="1.0" encoding="utf-8"?>
<p:tagLst xmlns:a="http://schemas.openxmlformats.org/drawingml/2006/main" xmlns:r="http://schemas.openxmlformats.org/officeDocument/2006/relationships" xmlns:p="http://schemas.openxmlformats.org/presentationml/2006/main">
  <p:tag name="SHAPENAME" val="3. Subtitle"/>
</p:tagLst>
</file>

<file path=ppt/tags/tag344.xml><?xml version="1.0" encoding="utf-8"?>
<p:tagLst xmlns:a="http://schemas.openxmlformats.org/drawingml/2006/main" xmlns:r="http://schemas.openxmlformats.org/officeDocument/2006/relationships" xmlns:p="http://schemas.openxmlformats.org/presentationml/2006/main">
  <p:tag name="SHAPENAME" val="5. Source"/>
</p:tagLst>
</file>

<file path=ppt/tags/tag34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34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4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5.xml><?xml version="1.0" encoding="utf-8"?>
<p:tagLst xmlns:a="http://schemas.openxmlformats.org/drawingml/2006/main" xmlns:r="http://schemas.openxmlformats.org/officeDocument/2006/relationships" xmlns:p="http://schemas.openxmlformats.org/presentationml/2006/main">
  <p:tag name="SHAPENAME" val="5. Source"/>
</p:tagLst>
</file>

<file path=ppt/tags/tag35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51.xml><?xml version="1.0" encoding="utf-8"?>
<p:tagLst xmlns:a="http://schemas.openxmlformats.org/drawingml/2006/main" xmlns:r="http://schemas.openxmlformats.org/officeDocument/2006/relationships" xmlns:p="http://schemas.openxmlformats.org/presentationml/2006/main">
  <p:tag name="SHAPENAME" val="3. Subtitle"/>
</p:tagLst>
</file>

<file path=ppt/tags/tag352.xml><?xml version="1.0" encoding="utf-8"?>
<p:tagLst xmlns:a="http://schemas.openxmlformats.org/drawingml/2006/main" xmlns:r="http://schemas.openxmlformats.org/officeDocument/2006/relationships" xmlns:p="http://schemas.openxmlformats.org/presentationml/2006/main">
  <p:tag name="SHAPENAME" val="5. Source"/>
</p:tagLst>
</file>

<file path=ppt/tags/tag35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35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5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58.xml><?xml version="1.0" encoding="utf-8"?>
<p:tagLst xmlns:a="http://schemas.openxmlformats.org/drawingml/2006/main" xmlns:r="http://schemas.openxmlformats.org/officeDocument/2006/relationships" xmlns:p="http://schemas.openxmlformats.org/presentationml/2006/main">
  <p:tag name="SHAPENAME" val="5. Source"/>
</p:tagLst>
</file>

<file path=ppt/tags/tag35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62.xml><?xml version="1.0" encoding="utf-8"?>
<p:tagLst xmlns:a="http://schemas.openxmlformats.org/drawingml/2006/main" xmlns:r="http://schemas.openxmlformats.org/officeDocument/2006/relationships" xmlns:p="http://schemas.openxmlformats.org/presentationml/2006/main">
  <p:tag name="SHAPENAME" val="5. Source"/>
</p:tagLst>
</file>

<file path=ppt/tags/tag36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5.xml><?xml version="1.0" encoding="utf-8"?>
<p:tagLst xmlns:a="http://schemas.openxmlformats.org/drawingml/2006/main" xmlns:r="http://schemas.openxmlformats.org/officeDocument/2006/relationships" xmlns:p="http://schemas.openxmlformats.org/presentationml/2006/main">
  <p:tag name="SHAPENAME" val="5. Source"/>
</p:tagLst>
</file>

<file path=ppt/tags/tag36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THKNm6U2RZKJH1GvudQSPw"/>
</p:tagLst>
</file>

<file path=ppt/tags/tag369.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7.xml><?xml version="1.0" encoding="utf-8"?>
<p:tagLst xmlns:a="http://schemas.openxmlformats.org/drawingml/2006/main" xmlns:r="http://schemas.openxmlformats.org/officeDocument/2006/relationships" xmlns:p="http://schemas.openxmlformats.org/presentationml/2006/main">
  <p:tag name="SHAPENAME" val="3. Subtitle"/>
</p:tagLst>
</file>

<file path=ppt/tags/tag370.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37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72.xml><?xml version="1.0" encoding="utf-8"?>
<p:tagLst xmlns:a="http://schemas.openxmlformats.org/drawingml/2006/main" xmlns:r="http://schemas.openxmlformats.org/officeDocument/2006/relationships" xmlns:p="http://schemas.openxmlformats.org/presentationml/2006/main">
  <p:tag name="SHAPENAME" val="BottomLineRight"/>
</p:tagLst>
</file>

<file path=ppt/tags/tag373.xml><?xml version="1.0" encoding="utf-8"?>
<p:tagLst xmlns:a="http://schemas.openxmlformats.org/drawingml/2006/main" xmlns:r="http://schemas.openxmlformats.org/officeDocument/2006/relationships" xmlns:p="http://schemas.openxmlformats.org/presentationml/2006/main">
  <p:tag name="SHAPENAME" val="BottomLineLeft"/>
</p:tagLst>
</file>

<file path=ppt/tags/tag374.xml><?xml version="1.0" encoding="utf-8"?>
<p:tagLst xmlns:a="http://schemas.openxmlformats.org/drawingml/2006/main" xmlns:r="http://schemas.openxmlformats.org/officeDocument/2006/relationships" xmlns:p="http://schemas.openxmlformats.org/presentationml/2006/main">
  <p:tag name="SHAPENAME" val="TopLineRight"/>
</p:tagLst>
</file>

<file path=ppt/tags/tag375.xml><?xml version="1.0" encoding="utf-8"?>
<p:tagLst xmlns:a="http://schemas.openxmlformats.org/drawingml/2006/main" xmlns:r="http://schemas.openxmlformats.org/officeDocument/2006/relationships" xmlns:p="http://schemas.openxmlformats.org/presentationml/2006/main">
  <p:tag name="SHAPENAME" val="TopLineLeft"/>
</p:tagLst>
</file>

<file path=ppt/tags/tag376.xml><?xml version="1.0" encoding="utf-8"?>
<p:tagLst xmlns:a="http://schemas.openxmlformats.org/drawingml/2006/main" xmlns:r="http://schemas.openxmlformats.org/officeDocument/2006/relationships" xmlns:p="http://schemas.openxmlformats.org/presentationml/2006/main">
  <p:tag name="SHAPENAME" val="Straight Connector 15"/>
</p:tagLst>
</file>

<file path=ppt/tags/tag377.xml><?xml version="1.0" encoding="utf-8"?>
<p:tagLst xmlns:a="http://schemas.openxmlformats.org/drawingml/2006/main" xmlns:r="http://schemas.openxmlformats.org/officeDocument/2006/relationships" xmlns:p="http://schemas.openxmlformats.org/presentationml/2006/main">
  <p:tag name="SHAPENAME" val="5. Source"/>
</p:tagLst>
</file>

<file path=ppt/tags/tag37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7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80.xml><?xml version="1.0" encoding="utf-8"?>
<p:tagLst xmlns:a="http://schemas.openxmlformats.org/drawingml/2006/main" xmlns:r="http://schemas.openxmlformats.org/officeDocument/2006/relationships" xmlns:p="http://schemas.openxmlformats.org/presentationml/2006/main">
  <p:tag name="SHAPENAME" val="3. Subtitle"/>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7MQWNAe6aOZs3iPRT_1kIw"/>
</p:tagLst>
</file>

<file path=ppt/tags/tag38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84.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385.xml><?xml version="1.0" encoding="utf-8"?>
<p:tagLst xmlns:a="http://schemas.openxmlformats.org/drawingml/2006/main" xmlns:r="http://schemas.openxmlformats.org/officeDocument/2006/relationships" xmlns:p="http://schemas.openxmlformats.org/presentationml/2006/main">
  <p:tag name="SHAPENAME" val="3. Subtitle"/>
</p:tagLst>
</file>

<file path=ppt/tags/tag386.xml><?xml version="1.0" encoding="utf-8"?>
<p:tagLst xmlns:a="http://schemas.openxmlformats.org/drawingml/2006/main" xmlns:r="http://schemas.openxmlformats.org/officeDocument/2006/relationships" xmlns:p="http://schemas.openxmlformats.org/presentationml/2006/main">
  <p:tag name="SHAPENAME" val="5. Source"/>
</p:tagLst>
</file>

<file path=ppt/tags/tag38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8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2e.WNeMwRPaNOv4PeDFU5Q"/>
</p:tagLst>
</file>

<file path=ppt/tags/tag39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92.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39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94.xml><?xml version="1.0" encoding="utf-8"?>
<p:tagLst xmlns:a="http://schemas.openxmlformats.org/drawingml/2006/main" xmlns:r="http://schemas.openxmlformats.org/officeDocument/2006/relationships" xmlns:p="http://schemas.openxmlformats.org/presentationml/2006/main">
  <p:tag name="SHAPENAME" val="BottomLineRight"/>
</p:tagLst>
</file>

<file path=ppt/tags/tag395.xml><?xml version="1.0" encoding="utf-8"?>
<p:tagLst xmlns:a="http://schemas.openxmlformats.org/drawingml/2006/main" xmlns:r="http://schemas.openxmlformats.org/officeDocument/2006/relationships" xmlns:p="http://schemas.openxmlformats.org/presentationml/2006/main">
  <p:tag name="SHAPENAME" val="BottomLineLeft"/>
</p:tagLst>
</file>

<file path=ppt/tags/tag396.xml><?xml version="1.0" encoding="utf-8"?>
<p:tagLst xmlns:a="http://schemas.openxmlformats.org/drawingml/2006/main" xmlns:r="http://schemas.openxmlformats.org/officeDocument/2006/relationships" xmlns:p="http://schemas.openxmlformats.org/presentationml/2006/main">
  <p:tag name="SHAPENAME" val="TopLineRight"/>
</p:tagLst>
</file>

<file path=ppt/tags/tag397.xml><?xml version="1.0" encoding="utf-8"?>
<p:tagLst xmlns:a="http://schemas.openxmlformats.org/drawingml/2006/main" xmlns:r="http://schemas.openxmlformats.org/officeDocument/2006/relationships" xmlns:p="http://schemas.openxmlformats.org/presentationml/2006/main">
  <p:tag name="SHAPENAME" val="TopLineLeft"/>
</p:tagLst>
</file>

<file path=ppt/tags/tag39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99.xml><?xml version="1.0" encoding="utf-8"?>
<p:tagLst xmlns:a="http://schemas.openxmlformats.org/drawingml/2006/main" xmlns:r="http://schemas.openxmlformats.org/officeDocument/2006/relationships" xmlns:p="http://schemas.openxmlformats.org/presentationml/2006/main">
  <p:tag name="SHAPENAME" val="3. Subtitle"/>
</p:tagLst>
</file>

<file path=ppt/tags/tag4.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40.xml><?xml version="1.0" encoding="utf-8"?>
<p:tagLst xmlns:a="http://schemas.openxmlformats.org/drawingml/2006/main" xmlns:r="http://schemas.openxmlformats.org/officeDocument/2006/relationships" xmlns:p="http://schemas.openxmlformats.org/presentationml/2006/main">
  <p:tag name="SHAPENAME" val="5. Source"/>
</p:tagLst>
</file>

<file path=ppt/tags/tag400.xml><?xml version="1.0" encoding="utf-8"?>
<p:tagLst xmlns:a="http://schemas.openxmlformats.org/drawingml/2006/main" xmlns:r="http://schemas.openxmlformats.org/officeDocument/2006/relationships" xmlns:p="http://schemas.openxmlformats.org/presentationml/2006/main">
  <p:tag name="SHAPENAME" val="5. Source"/>
</p:tagLst>
</file>

<file path=ppt/tags/tag40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7MQWNAe6aOZs3iPRT_1kIw"/>
</p:tagLst>
</file>

<file path=ppt/tags/tag40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05.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40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07.xml><?xml version="1.0" encoding="utf-8"?>
<p:tagLst xmlns:a="http://schemas.openxmlformats.org/drawingml/2006/main" xmlns:r="http://schemas.openxmlformats.org/officeDocument/2006/relationships" xmlns:p="http://schemas.openxmlformats.org/presentationml/2006/main">
  <p:tag name="SHAPENAME" val="3. Subtitle"/>
</p:tagLst>
</file>

<file path=ppt/tags/tag408.xml><?xml version="1.0" encoding="utf-8"?>
<p:tagLst xmlns:a="http://schemas.openxmlformats.org/drawingml/2006/main" xmlns:r="http://schemas.openxmlformats.org/officeDocument/2006/relationships" xmlns:p="http://schemas.openxmlformats.org/presentationml/2006/main">
  <p:tag name="SHAPENAME" val="5. Source"/>
</p:tagLst>
</file>

<file path=ppt/tags/tag40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BgETb3D.HcKF_v3xSvBqjg"/>
</p:tagLst>
</file>

<file path=ppt/tags/tag41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41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1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15.xml><?xml version="1.0" encoding="utf-8"?>
<p:tagLst xmlns:a="http://schemas.openxmlformats.org/drawingml/2006/main" xmlns:r="http://schemas.openxmlformats.org/officeDocument/2006/relationships" xmlns:p="http://schemas.openxmlformats.org/presentationml/2006/main">
  <p:tag name="SHAPENAME" val="3. Subtitle"/>
</p:tagLst>
</file>

<file path=ppt/tags/tag416.xml><?xml version="1.0" encoding="utf-8"?>
<p:tagLst xmlns:a="http://schemas.openxmlformats.org/drawingml/2006/main" xmlns:r="http://schemas.openxmlformats.org/officeDocument/2006/relationships" xmlns:p="http://schemas.openxmlformats.org/presentationml/2006/main">
  <p:tag name="SHAPENAME" val="5. Source"/>
</p:tagLst>
</file>

<file path=ppt/tags/tag41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9.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4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2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21.xml><?xml version="1.0" encoding="utf-8"?>
<p:tagLst xmlns:a="http://schemas.openxmlformats.org/drawingml/2006/main" xmlns:r="http://schemas.openxmlformats.org/officeDocument/2006/relationships" xmlns:p="http://schemas.openxmlformats.org/presentationml/2006/main">
  <p:tag name="SHAPENAME" val="5. Source"/>
</p:tagLst>
</file>

<file path=ppt/tags/tag42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25.xml><?xml version="1.0" encoding="utf-8"?>
<p:tagLst xmlns:a="http://schemas.openxmlformats.org/drawingml/2006/main" xmlns:r="http://schemas.openxmlformats.org/officeDocument/2006/relationships" xmlns:p="http://schemas.openxmlformats.org/presentationml/2006/main">
  <p:tag name="SHAPENAME" val="5. Source"/>
</p:tagLst>
</file>

<file path=ppt/tags/tag426.xml><?xml version="1.0" encoding="utf-8"?>
<p:tagLst xmlns:a="http://schemas.openxmlformats.org/drawingml/2006/main" xmlns:r="http://schemas.openxmlformats.org/officeDocument/2006/relationships" xmlns:p="http://schemas.openxmlformats.org/presentationml/2006/main">
  <p:tag name="NAME" val="CustomIcon"/>
</p:tagLst>
</file>

<file path=ppt/tags/tag427.xml><?xml version="1.0" encoding="utf-8"?>
<p:tagLst xmlns:a="http://schemas.openxmlformats.org/drawingml/2006/main" xmlns:r="http://schemas.openxmlformats.org/officeDocument/2006/relationships" xmlns:p="http://schemas.openxmlformats.org/presentationml/2006/main">
  <p:tag name="NAME" val="CustomIcon"/>
</p:tagLst>
</file>

<file path=ppt/tags/tag428.xml><?xml version="1.0" encoding="utf-8"?>
<p:tagLst xmlns:a="http://schemas.openxmlformats.org/drawingml/2006/main" xmlns:r="http://schemas.openxmlformats.org/officeDocument/2006/relationships" xmlns:p="http://schemas.openxmlformats.org/presentationml/2006/main">
  <p:tag name="NAME" val="CustomIcon"/>
</p:tagLst>
</file>

<file path=ppt/tags/tag429.xml><?xml version="1.0" encoding="utf-8"?>
<p:tagLst xmlns:a="http://schemas.openxmlformats.org/drawingml/2006/main" xmlns:r="http://schemas.openxmlformats.org/officeDocument/2006/relationships" xmlns:p="http://schemas.openxmlformats.org/presentationml/2006/main">
  <p:tag name="NAME" val="CustomIcon"/>
</p:tagLst>
</file>

<file path=ppt/tags/tag4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1.xml><?xml version="1.0" encoding="utf-8"?>
<p:tagLst xmlns:a="http://schemas.openxmlformats.org/drawingml/2006/main" xmlns:r="http://schemas.openxmlformats.org/officeDocument/2006/relationships" xmlns:p="http://schemas.openxmlformats.org/presentationml/2006/main">
  <p:tag name="NAME" val="LineBasicImpact"/>
</p:tagLst>
</file>

<file path=ppt/tags/tag432.xml><?xml version="1.0" encoding="utf-8"?>
<p:tagLst xmlns:a="http://schemas.openxmlformats.org/drawingml/2006/main" xmlns:r="http://schemas.openxmlformats.org/officeDocument/2006/relationships" xmlns:p="http://schemas.openxmlformats.org/presentationml/2006/main">
  <p:tag name="SHAPENAME" val="5. Source"/>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3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36.xml><?xml version="1.0" encoding="utf-8"?>
<p:tagLst xmlns:a="http://schemas.openxmlformats.org/drawingml/2006/main" xmlns:r="http://schemas.openxmlformats.org/officeDocument/2006/relationships" xmlns:p="http://schemas.openxmlformats.org/presentationml/2006/main">
  <p:tag name="1LEVEL" val="20"/>
  <p:tag name="2LEVEL" val="10"/>
  <p:tag name="3LEVEL" val="5"/>
  <p:tag name="4LEVEL" val="2.5"/>
  <p:tag name="5LEVEL" val="1.25"/>
</p:tagLst>
</file>

<file path=ppt/tags/tag437.xml><?xml version="1.0" encoding="utf-8"?>
<p:tagLst xmlns:a="http://schemas.openxmlformats.org/drawingml/2006/main" xmlns:r="http://schemas.openxmlformats.org/officeDocument/2006/relationships" xmlns:p="http://schemas.openxmlformats.org/presentationml/2006/main">
  <p:tag name="NAME" val="CustomIcon"/>
</p:tagLst>
</file>

<file path=ppt/tags/tag438.xml><?xml version="1.0" encoding="utf-8"?>
<p:tagLst xmlns:a="http://schemas.openxmlformats.org/drawingml/2006/main" xmlns:r="http://schemas.openxmlformats.org/officeDocument/2006/relationships" xmlns:p="http://schemas.openxmlformats.org/presentationml/2006/main">
  <p:tag name="NAME" val="LineBasicVerticalDefault"/>
</p:tagLst>
</file>

<file path=ppt/tags/tag439.xml><?xml version="1.0" encoding="utf-8"?>
<p:tagLst xmlns:a="http://schemas.openxmlformats.org/drawingml/2006/main" xmlns:r="http://schemas.openxmlformats.org/officeDocument/2006/relationships" xmlns:p="http://schemas.openxmlformats.org/presentationml/2006/main">
  <p:tag name="NAME" val="CustomIcon"/>
</p:tagLst>
</file>

<file path=ppt/tags/tag44.xml><?xml version="1.0" encoding="utf-8"?>
<p:tagLst xmlns:a="http://schemas.openxmlformats.org/drawingml/2006/main" xmlns:r="http://schemas.openxmlformats.org/officeDocument/2006/relationships" xmlns:p="http://schemas.openxmlformats.org/presentationml/2006/main">
  <p:tag name="SHAPENAME" val="5. Source"/>
</p:tagLst>
</file>

<file path=ppt/tags/tag440.xml><?xml version="1.0" encoding="utf-8"?>
<p:tagLst xmlns:a="http://schemas.openxmlformats.org/drawingml/2006/main" xmlns:r="http://schemas.openxmlformats.org/officeDocument/2006/relationships" xmlns:p="http://schemas.openxmlformats.org/presentationml/2006/main">
  <p:tag name="NAME" val="LineBasicVerticalDefault"/>
</p:tagLst>
</file>

<file path=ppt/tags/tag44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42.xml><?xml version="1.0" encoding="utf-8"?>
<p:tagLst xmlns:a="http://schemas.openxmlformats.org/drawingml/2006/main" xmlns:r="http://schemas.openxmlformats.org/officeDocument/2006/relationships" xmlns:p="http://schemas.openxmlformats.org/presentationml/2006/main">
  <p:tag name="NAME" val="LineBasicVerticalDefault"/>
</p:tagLst>
</file>

<file path=ppt/tags/tag443.xml><?xml version="1.0" encoding="utf-8"?>
<p:tagLst xmlns:a="http://schemas.openxmlformats.org/drawingml/2006/main" xmlns:r="http://schemas.openxmlformats.org/officeDocument/2006/relationships" xmlns:p="http://schemas.openxmlformats.org/presentationml/2006/main">
  <p:tag name="SHAPENAME" val="5. Source"/>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46.xml><?xml version="1.0" encoding="utf-8"?>
<p:tagLst xmlns:a="http://schemas.openxmlformats.org/drawingml/2006/main" xmlns:r="http://schemas.openxmlformats.org/officeDocument/2006/relationships" xmlns:p="http://schemas.openxmlformats.org/presentationml/2006/main">
  <p:tag name="NAME" val="CustomIcon"/>
</p:tagLst>
</file>

<file path=ppt/tags/tag447.xml><?xml version="1.0" encoding="utf-8"?>
<p:tagLst xmlns:a="http://schemas.openxmlformats.org/drawingml/2006/main" xmlns:r="http://schemas.openxmlformats.org/officeDocument/2006/relationships" xmlns:p="http://schemas.openxmlformats.org/presentationml/2006/main">
  <p:tag name="NAME" val="CustomIcon"/>
</p:tagLst>
</file>

<file path=ppt/tags/tag448.xml><?xml version="1.0" encoding="utf-8"?>
<p:tagLst xmlns:a="http://schemas.openxmlformats.org/drawingml/2006/main" xmlns:r="http://schemas.openxmlformats.org/officeDocument/2006/relationships" xmlns:p="http://schemas.openxmlformats.org/presentationml/2006/main">
  <p:tag name="SHAPENAME" val="3. Subtitle"/>
</p:tagLst>
</file>

<file path=ppt/tags/tag449.xml><?xml version="1.0" encoding="utf-8"?>
<p:tagLst xmlns:a="http://schemas.openxmlformats.org/drawingml/2006/main" xmlns:r="http://schemas.openxmlformats.org/officeDocument/2006/relationships" xmlns:p="http://schemas.openxmlformats.org/presentationml/2006/main">
  <p:tag name="NAME" val="GreyLineSeparatorDefaultVertical"/>
</p:tagLst>
</file>

<file path=ppt/tags/tag4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50.xml><?xml version="1.0" encoding="utf-8"?>
<p:tagLst xmlns:a="http://schemas.openxmlformats.org/drawingml/2006/main" xmlns:r="http://schemas.openxmlformats.org/officeDocument/2006/relationships" xmlns:p="http://schemas.openxmlformats.org/presentationml/2006/main">
  <p:tag name="SHAPENAME" val="5. Source"/>
</p:tagLst>
</file>

<file path=ppt/tags/tag451.xml><?xml version="1.0" encoding="utf-8"?>
<p:tagLst xmlns:a="http://schemas.openxmlformats.org/drawingml/2006/main" xmlns:r="http://schemas.openxmlformats.org/officeDocument/2006/relationships" xmlns:p="http://schemas.openxmlformats.org/presentationml/2006/main">
  <p:tag name="SHAPENAME" val="4. Footnote"/>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3.xml><?xml version="1.0" encoding="utf-8"?>
<p:tagLst xmlns:a="http://schemas.openxmlformats.org/drawingml/2006/main" xmlns:r="http://schemas.openxmlformats.org/officeDocument/2006/relationships" xmlns:p="http://schemas.openxmlformats.org/presentationml/2006/main">
  <p:tag name="SHAPENAME" val="5. Sourc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unuZ.dr0dtPKYSWmGw_6Yg"/>
</p:tagLst>
</file>

<file path=ppt/tags/tag4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xml><?xml version="1.0" encoding="utf-8"?>
<p:tagLst xmlns:a="http://schemas.openxmlformats.org/drawingml/2006/main" xmlns:r="http://schemas.openxmlformats.org/officeDocument/2006/relationships" xmlns:p="http://schemas.openxmlformats.org/presentationml/2006/main">
  <p:tag name="SHAPENAME" val="4. Footnote"/>
</p:tagLst>
</file>

<file path=ppt/tags/tag50.xml><?xml version="1.0" encoding="utf-8"?>
<p:tagLst xmlns:a="http://schemas.openxmlformats.org/drawingml/2006/main" xmlns:r="http://schemas.openxmlformats.org/officeDocument/2006/relationships" xmlns:p="http://schemas.openxmlformats.org/presentationml/2006/main">
  <p:tag name="SHAPENAME" val="5. Source"/>
</p:tagLst>
</file>

<file path=ppt/tags/tag5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rUQibaDMIQaIJXCExx3CSg"/>
</p:tagLst>
</file>

<file path=ppt/tags/tag5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5.xml><?xml version="1.0" encoding="utf-8"?>
<p:tagLst xmlns:a="http://schemas.openxmlformats.org/drawingml/2006/main" xmlns:r="http://schemas.openxmlformats.org/officeDocument/2006/relationships" xmlns:p="http://schemas.openxmlformats.org/presentationml/2006/main">
  <p:tag name="SHAPENAME" val="3. Subtitle"/>
</p:tagLst>
</file>

<file path=ppt/tags/tag5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7.xml><?xml version="1.0" encoding="utf-8"?>
<p:tagLst xmlns:a="http://schemas.openxmlformats.org/drawingml/2006/main" xmlns:r="http://schemas.openxmlformats.org/officeDocument/2006/relationships" xmlns:p="http://schemas.openxmlformats.org/presentationml/2006/main">
  <p:tag name="SHAPENAME" val="5. Source"/>
</p:tagLst>
</file>

<file path=ppt/tags/tag5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2e.WNeMwRPaNOv4PeDFU5Q"/>
</p:tagLst>
</file>

<file path=ppt/tags/tag6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2.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6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5.xml><?xml version="1.0" encoding="utf-8"?>
<p:tagLst xmlns:a="http://schemas.openxmlformats.org/drawingml/2006/main" xmlns:r="http://schemas.openxmlformats.org/officeDocument/2006/relationships" xmlns:p="http://schemas.openxmlformats.org/presentationml/2006/main">
  <p:tag name="SHAPENAME" val="3. Subtitle"/>
</p:tagLst>
</file>

<file path=ppt/tags/tag66.xml><?xml version="1.0" encoding="utf-8"?>
<p:tagLst xmlns:a="http://schemas.openxmlformats.org/drawingml/2006/main" xmlns:r="http://schemas.openxmlformats.org/officeDocument/2006/relationships" xmlns:p="http://schemas.openxmlformats.org/presentationml/2006/main">
  <p:tag name="SHAPENAME" val="5. Source"/>
</p:tagLst>
</file>

<file path=ppt/tags/tag6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vkXdkIixRi6Hs.rBsPur2w"/>
</p:tagLst>
</file>

<file path=ppt/tags/tag7.xml><?xml version="1.0" encoding="utf-8"?>
<p:tagLst xmlns:a="http://schemas.openxmlformats.org/drawingml/2006/main" xmlns:r="http://schemas.openxmlformats.org/officeDocument/2006/relationships" xmlns:p="http://schemas.openxmlformats.org/presentationml/2006/main">
  <p:tag name="SHAPENAME" val="Grid"/>
</p:tagLst>
</file>

<file path=ppt/tags/tag7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1.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7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4.xml><?xml version="1.0" encoding="utf-8"?>
<p:tagLst xmlns:a="http://schemas.openxmlformats.org/drawingml/2006/main" xmlns:r="http://schemas.openxmlformats.org/officeDocument/2006/relationships" xmlns:p="http://schemas.openxmlformats.org/presentationml/2006/main">
  <p:tag name="SHAPENAME" val="3. Subtitle"/>
</p:tagLst>
</file>

<file path=ppt/tags/tag75.xml><?xml version="1.0" encoding="utf-8"?>
<p:tagLst xmlns:a="http://schemas.openxmlformats.org/drawingml/2006/main" xmlns:r="http://schemas.openxmlformats.org/officeDocument/2006/relationships" xmlns:p="http://schemas.openxmlformats.org/presentationml/2006/main">
  <p:tag name="SHAPENAME" val="5. Source"/>
</p:tagLst>
</file>

<file path=ppt/tags/tag7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THKNm6U2RZKJH1GvudQSPw"/>
</p:tagLst>
</file>

<file path=ppt/tags/tag79.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80.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8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2.xml><?xml version="1.0" encoding="utf-8"?>
<p:tagLst xmlns:a="http://schemas.openxmlformats.org/drawingml/2006/main" xmlns:r="http://schemas.openxmlformats.org/officeDocument/2006/relationships" xmlns:p="http://schemas.openxmlformats.org/presentationml/2006/main">
  <p:tag name="SHAPENAME" val="5. Source"/>
</p:tagLst>
</file>

<file path=ppt/tags/tag8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5.xml><?xml version="1.0" encoding="utf-8"?>
<p:tagLst xmlns:a="http://schemas.openxmlformats.org/drawingml/2006/main" xmlns:r="http://schemas.openxmlformats.org/officeDocument/2006/relationships" xmlns:p="http://schemas.openxmlformats.org/presentationml/2006/main">
  <p:tag name="SHAPENAME" val="3. Subtitl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2e4Ps3taQqK3C0NeBEvQLA"/>
</p:tagLst>
</file>

<file path=ppt/tags/tag8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9.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ags/tag9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1.xml><?xml version="1.0" encoding="utf-8"?>
<p:tagLst xmlns:a="http://schemas.openxmlformats.org/drawingml/2006/main" xmlns:r="http://schemas.openxmlformats.org/officeDocument/2006/relationships" xmlns:p="http://schemas.openxmlformats.org/presentationml/2006/main">
  <p:tag name="SHAPENAME" val="5. Source"/>
</p:tagLst>
</file>

<file path=ppt/tags/tag9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3.xml><?xml version="1.0" encoding="utf-8"?>
<p:tagLst xmlns:a="http://schemas.openxmlformats.org/drawingml/2006/main" xmlns:r="http://schemas.openxmlformats.org/officeDocument/2006/relationships" xmlns:p="http://schemas.openxmlformats.org/presentationml/2006/main">
  <p:tag name="SHAPENAME" val="3. Subtitle"/>
</p:tagLst>
</file>

<file path=ppt/tags/tag9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THKNm6U2RZKJH1GvudQSPw"/>
</p:tagLst>
</file>

<file path=ppt/tags/tag97.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98.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99.xml><?xml version="1.0" encoding="utf-8"?>
<p:tagLst xmlns:a="http://schemas.openxmlformats.org/drawingml/2006/main" xmlns:r="http://schemas.openxmlformats.org/officeDocument/2006/relationships" xmlns:p="http://schemas.openxmlformats.org/presentationml/2006/main">
  <p:tag name="SHAPENAME" val="Slide Number"/>
</p:tagLst>
</file>

<file path=ppt/theme/theme1.xml><?xml version="1.0" encoding="utf-8"?>
<a:theme xmlns:a="http://schemas.openxmlformats.org/drawingml/2006/main" name="White">
  <a:themeElements>
    <a:clrScheme name="Custom 10">
      <a:dk1>
        <a:srgbClr val="000000"/>
      </a:dk1>
      <a:lt1>
        <a:srgbClr val="FFFFFF"/>
      </a:lt1>
      <a:dk2>
        <a:srgbClr val="FFFFFF"/>
      </a:dk2>
      <a:lt2>
        <a:srgbClr val="FFFFFF"/>
      </a:lt2>
      <a:accent1>
        <a:srgbClr val="061F79"/>
      </a:accent1>
      <a:accent2>
        <a:srgbClr val="00A9F4"/>
      </a:accent2>
      <a:accent3>
        <a:srgbClr val="2251FF"/>
      </a:accent3>
      <a:accent4>
        <a:srgbClr val="99E6FF"/>
      </a:accent4>
      <a:accent5>
        <a:srgbClr val="0679C3"/>
      </a:accent5>
      <a:accent6>
        <a:srgbClr val="75F0E7"/>
      </a:accent6>
      <a:hlink>
        <a:srgbClr val="1F40E6"/>
      </a:hlink>
      <a:folHlink>
        <a:srgbClr val="8C5AC8"/>
      </a:folHlink>
    </a:clrScheme>
    <a:fontScheme name="White Fonts">
      <a:majorFont>
        <a:latin typeface="Georgia"/>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 White">
        <a:dk1>
          <a:srgbClr val="000000"/>
        </a:dk1>
        <a:lt1>
          <a:srgbClr val="FFFFFF"/>
        </a:lt1>
        <a:dk2>
          <a:srgbClr val="FFFFFF"/>
        </a:dk2>
        <a:lt2>
          <a:srgbClr val="FFFFFF"/>
        </a:lt2>
        <a:accent1>
          <a:srgbClr val="061F79"/>
        </a:accent1>
        <a:accent2>
          <a:srgbClr val="00A9F4"/>
        </a:accent2>
        <a:accent3>
          <a:srgbClr val="2251FF"/>
        </a:accent3>
        <a:accent4>
          <a:srgbClr val="99E6FF"/>
        </a:accent4>
        <a:accent5>
          <a:srgbClr val="0679C3"/>
        </a:accent5>
        <a:accent6>
          <a:srgbClr val="75F0E7"/>
        </a:accent6>
        <a:hlink>
          <a:srgbClr val="1F40E6"/>
        </a:hlink>
        <a:folHlink>
          <a:srgbClr val="8C5AC8"/>
        </a:folHlink>
      </a:clrScheme>
    </a:extraClrScheme>
  </a:extraClrSchemeLst>
  <a:custClrLst>
    <a:custClr name="Electric Blue 900">
      <a:srgbClr val="061F79"/>
    </a:custClr>
    <a:custClr name="Electric Blue 700">
      <a:srgbClr val="1537BA"/>
    </a:custClr>
    <a:custClr name="Electric Blue 500">
      <a:srgbClr val="2251FF"/>
    </a:custClr>
    <a:custClr name="Electric Blue 300">
      <a:srgbClr val="5E9DFF"/>
    </a:custClr>
    <a:custClr name="Electric Blue 200">
      <a:srgbClr val="99C4FF"/>
    </a:custClr>
    <a:custClr name="Null">
      <a:srgbClr val="FEFFFF"/>
    </a:custClr>
    <a:custClr name="Null">
      <a:srgbClr val="FEFFFF"/>
    </a:custClr>
    <a:custClr name="Null">
      <a:srgbClr val="FEFFFF"/>
    </a:custClr>
    <a:custClr name="Null">
      <a:srgbClr val="FEFFFF"/>
    </a:custClr>
    <a:custClr name="Null">
      <a:srgbClr val="FEFFFF"/>
    </a:custClr>
    <a:custClr name="Deep Blue 900">
      <a:srgbClr val="051C2C"/>
    </a:custClr>
    <a:custClr name="Electric Blue 800">
      <a:srgbClr val="0E2B99"/>
    </a:custClr>
    <a:custClr name="Electric Blue 500">
      <a:srgbClr val="2251FF"/>
    </a:custClr>
    <a:custClr name="Electric Blue 200">
      <a:srgbClr val="99C4FF"/>
    </a:custClr>
    <a:custClr name="Gray 10%">
      <a:srgbClr val="E6E6E6"/>
    </a:custClr>
    <a:custClr name="Crimson Red 300">
      <a:srgbClr val="F17E7E"/>
    </a:custClr>
    <a:custClr name="Crimson Red 500">
      <a:srgbClr val="E33B3B"/>
    </a:custClr>
    <a:custClr name="Crimson Red 700">
      <a:srgbClr val="B82525"/>
    </a:custClr>
    <a:custClr name="Crimson Red 900">
      <a:srgbClr val="8E0B0B"/>
    </a:custClr>
    <a:custClr name="Null">
      <a:srgbClr val="FEFFFF"/>
    </a:custClr>
    <a:custClr name="Marine Green 900">
      <a:srgbClr val="108980"/>
    </a:custClr>
    <a:custClr name="Marine Green 700">
      <a:srgbClr val="14B8AB"/>
    </a:custClr>
    <a:custClr name="Marine Green 500">
      <a:srgbClr val="0BDACB"/>
    </a:custClr>
    <a:custClr name="Marine Green 300">
      <a:srgbClr val="75F0E7"/>
    </a:custClr>
    <a:custClr name="Sand Neutral 300">
      <a:srgbClr val="E6D7BC"/>
    </a:custClr>
    <a:custClr name="Crimson Red 300">
      <a:srgbClr val="F17E7E"/>
    </a:custClr>
    <a:custClr name="Crimson Red 500">
      <a:srgbClr val="E33B3B"/>
    </a:custClr>
    <a:custClr name="Crimson Red 700">
      <a:srgbClr val="B82525"/>
    </a:custClr>
    <a:custClr name="Crimson Red 900">
      <a:srgbClr val="8E0B0B"/>
    </a:custClr>
    <a:custClr name="Null">
      <a:srgbClr val="FEFFFF"/>
    </a:custClr>
    <a:custClr name="Gray 70%">
      <a:srgbClr val="4D4D4D"/>
    </a:custClr>
    <a:custClr name="Gray 54%">
      <a:srgbClr val="757575"/>
    </a:custClr>
    <a:custClr name="Gray 30%">
      <a:srgbClr val="B3B3B3"/>
    </a:custClr>
    <a:custClr name="Gray 20%">
      <a:srgbClr val="CCCCCC"/>
    </a:custClr>
    <a:custClr name="Gray 10%">
      <a:srgbClr val="E6E6E6"/>
    </a:custClr>
    <a:custClr name="Null">
      <a:srgbClr val="FEFFFF"/>
    </a:custClr>
    <a:custClr name="Null">
      <a:srgbClr val="FEFFFF"/>
    </a:custClr>
    <a:custClr name="Null">
      <a:srgbClr val="FEFFFF"/>
    </a:custClr>
    <a:custClr name="Null">
      <a:srgbClr val="FEFFFF"/>
    </a:custClr>
    <a:custClr name="Null">
      <a:srgbClr val="FEFFFF"/>
    </a:custClr>
    <a:custClr name="Marine Green 500">
      <a:srgbClr val="0BDACB"/>
    </a:custClr>
    <a:custClr name="Amber Yellow 500">
      <a:srgbClr val="FFA800"/>
    </a:custClr>
    <a:custClr name="Crimson Red 700">
      <a:srgbClr val="B82525"/>
    </a:custClr>
    <a:custClr name="Deep Blue 900">
      <a:srgbClr val="051C2C"/>
    </a:custClr>
    <a:custClr name="Null">
      <a:srgbClr val="FEFFFF"/>
    </a:custClr>
    <a:custClr name="Null">
      <a:srgbClr val="FEFFFF"/>
    </a:custClr>
    <a:custClr name="Null">
      <a:srgbClr val="FEFFFF"/>
    </a:custClr>
    <a:custClr name="Null">
      <a:srgbClr val="FEFFFF"/>
    </a:custClr>
    <a:custClr name="Null">
      <a:srgbClr val="FEFFFF"/>
    </a:custClr>
    <a:custClr name="Null">
      <a:srgbClr val="FEFFFF"/>
    </a:custClr>
  </a:custClrLst>
  <a:extLst>
    <a:ext uri="{05A4C25C-085E-4340-85A3-A5531E510DB2}">
      <thm15:themeFamily xmlns:thm15="http://schemas.microsoft.com/office/thememl/2012/main" name="OneFirm-English (United States)-Wide.potx" id="{9F5A5C75-6656-49CB-9F32-A5B63F671386}" vid="{749E634F-BA42-4F08-9385-D85354B60E2F}"/>
    </a:ext>
  </a:extLst>
</a:theme>
</file>

<file path=ppt/theme/theme2.xml><?xml version="1.0" encoding="utf-8"?>
<a:theme xmlns:a="http://schemas.openxmlformats.org/drawingml/2006/main" name="Contrast">
  <a:themeElements>
    <a:clrScheme name="Custom 18">
      <a:dk1>
        <a:srgbClr val="FFFFFF"/>
      </a:dk1>
      <a:lt1>
        <a:srgbClr val="051C2C"/>
      </a:lt1>
      <a:dk2>
        <a:srgbClr val="000000"/>
      </a:dk2>
      <a:lt2>
        <a:srgbClr val="000000"/>
      </a:lt2>
      <a:accent1>
        <a:srgbClr val="FFFFFF"/>
      </a:accent1>
      <a:accent2>
        <a:srgbClr val="00A9F4"/>
      </a:accent2>
      <a:accent3>
        <a:srgbClr val="2251FF"/>
      </a:accent3>
      <a:accent4>
        <a:srgbClr val="99E6FF"/>
      </a:accent4>
      <a:accent5>
        <a:srgbClr val="0679C3"/>
      </a:accent5>
      <a:accent6>
        <a:srgbClr val="75F0E7"/>
      </a:accent6>
      <a:hlink>
        <a:srgbClr val="00A9F4"/>
      </a:hlink>
      <a:folHlink>
        <a:srgbClr val="8C5AC8"/>
      </a:folHlink>
    </a:clrScheme>
    <a:fontScheme name="Scheme Blue Fonts">
      <a:majorFont>
        <a:latin typeface="Georgia"/>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 Blue">
        <a:dk1>
          <a:srgbClr val="FFFFFF"/>
        </a:dk1>
        <a:lt1>
          <a:srgbClr val="051C2C"/>
        </a:lt1>
        <a:dk2>
          <a:srgbClr val="000000"/>
        </a:dk2>
        <a:lt2>
          <a:srgbClr val="000000"/>
        </a:lt2>
        <a:accent1>
          <a:srgbClr val="FFFFFF"/>
        </a:accent1>
        <a:accent2>
          <a:srgbClr val="00A9F4"/>
        </a:accent2>
        <a:accent3>
          <a:srgbClr val="2251FF"/>
        </a:accent3>
        <a:accent4>
          <a:srgbClr val="99E6FF"/>
        </a:accent4>
        <a:accent5>
          <a:srgbClr val="0679C3"/>
        </a:accent5>
        <a:accent6>
          <a:srgbClr val="75F0E7"/>
        </a:accent6>
        <a:hlink>
          <a:srgbClr val="00A9F4"/>
        </a:hlink>
        <a:folHlink>
          <a:srgbClr val="8C5AC8"/>
        </a:folHlink>
      </a:clrScheme>
    </a:extraClrScheme>
  </a:extraClrSchemeLst>
  <a:custClrLst>
    <a:custClr name="Cyan 200">
      <a:srgbClr val="99E6FF"/>
    </a:custClr>
    <a:custClr name="Cyan 300">
      <a:srgbClr val="6ECBF7"/>
    </a:custClr>
    <a:custClr name="Cyan 500">
      <a:srgbClr val="00A9F4"/>
    </a:custClr>
    <a:custClr name="Cyan 700">
      <a:srgbClr val="0679C3"/>
    </a:custClr>
    <a:custClr name="Cyan 900">
      <a:srgbClr val="084D91"/>
    </a:custClr>
    <a:custClr name="Null">
      <a:srgbClr val="FEFFFF"/>
    </a:custClr>
    <a:custClr name="Null">
      <a:srgbClr val="FEFFFF"/>
    </a:custClr>
    <a:custClr name="Null">
      <a:srgbClr val="FEFFFF"/>
    </a:custClr>
    <a:custClr name="Null">
      <a:srgbClr val="FEFFFF"/>
    </a:custClr>
    <a:custClr name="Null">
      <a:srgbClr val="FEFFFF"/>
    </a:custClr>
    <a:custClr name="Cyan 700">
      <a:srgbClr val="0679C3"/>
    </a:custClr>
    <a:custClr name="Cyan 300">
      <a:srgbClr val="6ECBF7"/>
    </a:custClr>
    <a:custClr name="Gray 10%">
      <a:srgbClr val="E6E6E6"/>
    </a:custClr>
    <a:custClr name="Crimson Red 300">
      <a:srgbClr val="F17E7E"/>
    </a:custClr>
    <a:custClr name="Crimson Red 600">
      <a:srgbClr val="CD3030"/>
    </a:custClr>
    <a:custClr name="Null">
      <a:srgbClr val="FEFFFF"/>
    </a:custClr>
    <a:custClr name="Null">
      <a:srgbClr val="FEFFFF"/>
    </a:custClr>
    <a:custClr name="Null">
      <a:srgbClr val="FEFFFF"/>
    </a:custClr>
    <a:custClr name="Null">
      <a:srgbClr val="FEFFFF"/>
    </a:custClr>
    <a:custClr name="Null">
      <a:srgbClr val="FEFFFF"/>
    </a:custClr>
    <a:custClr name="Marine Green 900">
      <a:srgbClr val="108980"/>
    </a:custClr>
    <a:custClr name="Marine Green 600">
      <a:srgbClr val="10CBBC"/>
    </a:custClr>
    <a:custClr name="Sand Neutral 300">
      <a:srgbClr val="E6D7BC"/>
    </a:custClr>
    <a:custClr name="Crimson Red 300">
      <a:srgbClr val="F17E7E"/>
    </a:custClr>
    <a:custClr name="Crimson Red 600">
      <a:srgbClr val="CD3030"/>
    </a:custClr>
    <a:custClr name="Null">
      <a:srgbClr val="FEFFFF"/>
    </a:custClr>
    <a:custClr name="Null">
      <a:srgbClr val="FEFFFF"/>
    </a:custClr>
    <a:custClr name="Null">
      <a:srgbClr val="FEFFFF"/>
    </a:custClr>
    <a:custClr name="Null">
      <a:srgbClr val="FEFFFF"/>
    </a:custClr>
    <a:custClr name="Null">
      <a:srgbClr val="FEFFFF"/>
    </a:custClr>
    <a:custClr name="Gray 70%">
      <a:srgbClr val="4D4D4D"/>
    </a:custClr>
    <a:custClr name="Gray 54%">
      <a:srgbClr val="757575"/>
    </a:custClr>
    <a:custClr name="Gray 30%">
      <a:srgbClr val="B3B3B3"/>
    </a:custClr>
    <a:custClr name="Gray 20%">
      <a:srgbClr val="CCCCCC"/>
    </a:custClr>
    <a:custClr name="Gray 10%">
      <a:srgbClr val="E6E6E6"/>
    </a:custClr>
    <a:custClr name="Null">
      <a:srgbClr val="FEFFFF"/>
    </a:custClr>
    <a:custClr name="Null">
      <a:srgbClr val="FEFFFF"/>
    </a:custClr>
    <a:custClr name="Null">
      <a:srgbClr val="FEFFFF"/>
    </a:custClr>
    <a:custClr name="Null">
      <a:srgbClr val="FEFFFF"/>
    </a:custClr>
    <a:custClr name="Null">
      <a:srgbClr val="FEFFFF"/>
    </a:custClr>
    <a:custClr name="Electric Blue 900">
      <a:srgbClr val="061F79"/>
    </a:custClr>
    <a:custClr name="Marine Green 500">
      <a:srgbClr val="0BDACB"/>
    </a:custClr>
    <a:custClr name="Amber Yellow 500">
      <a:srgbClr val="FFA800"/>
    </a:custClr>
    <a:custClr name="Crimson Red 500">
      <a:srgbClr val="E33B3B"/>
    </a:custClr>
    <a:custClr name="Deep Blue 700">
      <a:srgbClr val="103559"/>
    </a:custClr>
    <a:custClr name="Deep Blue 600">
      <a:srgbClr val="1B456E"/>
    </a:custClr>
    <a:custClr name="Deep Blue 500">
      <a:srgbClr val="2B5580"/>
    </a:custClr>
    <a:custClr name="Deep Blue 300">
      <a:srgbClr val="5380AC"/>
    </a:custClr>
    <a:custClr name="Deep Blue 200">
      <a:srgbClr val="82A6C9"/>
    </a:custClr>
    <a:custClr name="Null">
      <a:srgbClr val="FEFFFF"/>
    </a:custClr>
    <a:custClr name="Null">
      <a:srgbClr val="FEFFFF"/>
    </a:custClr>
  </a:custClrLst>
  <a:extLst>
    <a:ext uri="{05A4C25C-085E-4340-85A3-A5531E510DB2}">
      <thm15:themeFamily xmlns:thm15="http://schemas.microsoft.com/office/thememl/2012/main" name="OneFirm-English (United States)-Wide.potx" id="{9F5A5C75-6656-49CB-9F32-A5B63F671386}" vid="{F5FBFB34-3B77-4F51-9E5E-428204315974}"/>
    </a:ext>
  </a:extLst>
</a:theme>
</file>

<file path=ppt/theme/theme3.xml><?xml version="1.0" encoding="utf-8"?>
<a:theme xmlns:a="http://schemas.openxmlformats.org/drawingml/2006/main" name="1_White">
  <a:themeElements>
    <a:clrScheme name="Scheme1">
      <a:dk1>
        <a:srgbClr val="000000"/>
      </a:dk1>
      <a:lt1>
        <a:srgbClr val="FFFFFF"/>
      </a:lt1>
      <a:dk2>
        <a:srgbClr val="FFFFFF"/>
      </a:dk2>
      <a:lt2>
        <a:srgbClr val="FFFFFF"/>
      </a:lt2>
      <a:accent1>
        <a:srgbClr val="277C78"/>
      </a:accent1>
      <a:accent2>
        <a:srgbClr val="08597A"/>
      </a:accent2>
      <a:accent3>
        <a:srgbClr val="142D3E"/>
      </a:accent3>
      <a:accent4>
        <a:srgbClr val="B1D3E1"/>
      </a:accent4>
      <a:accent5>
        <a:srgbClr val="0B76A3"/>
      </a:accent5>
      <a:accent6>
        <a:srgbClr val="CDCDCD"/>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277C78"/>
        </a:accent1>
        <a:accent2>
          <a:srgbClr val="08597A"/>
        </a:accent2>
        <a:accent3>
          <a:srgbClr val="142D3E"/>
        </a:accent3>
        <a:accent4>
          <a:srgbClr val="B1D3E1"/>
        </a:accent4>
        <a:accent5>
          <a:srgbClr val="0B76A3"/>
        </a:accent5>
        <a:accent6>
          <a:srgbClr val="CDCDC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23716D"/>
    </a:custClr>
    <a:custClr name="Custom Color7">
      <a:srgbClr val="1D5457"/>
    </a:custClr>
    <a:custClr name="Custom Color8">
      <a:srgbClr val="173842"/>
    </a:custClr>
    <a:custClr name="Custom Color9">
      <a:srgbClr val="252525"/>
    </a:custClr>
  </a:custClrLst>
  <a:extLst>
    <a:ext uri="{05A4C25C-085E-4340-85A3-A5531E510DB2}">
      <thm15:themeFamily xmlns:thm15="http://schemas.microsoft.com/office/thememl/2012/main" name="US1677_OFF_v2.potx" id="{E5D36C7B-8B87-4B61-8184-901E1F9D69F4}" vid="{D59CDAA2-AB51-4D7F-ACDA-4A49AA942FBB}"/>
    </a:ext>
  </a:extLst>
</a:theme>
</file>

<file path=ppt/theme/theme4.xml><?xml version="1.0" encoding="utf-8"?>
<a:theme xmlns:a="http://schemas.openxmlformats.org/drawingml/2006/main" name="Office Theme">
  <a:themeElements>
    <a:clrScheme name="Custom Scheme">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Custom Scheme 2">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2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58330b03-3302-4f83-b728-aac46060ff6c" xsi:nil="true"/>
    <lcf76f155ced4ddcb4097134ff3c332f xmlns="7467db8c-36f5-4a17-8bbb-578c1726f84c">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10727BCAE4CD94BA7D44E2FAD00347B" ma:contentTypeVersion="14" ma:contentTypeDescription="Create a new document." ma:contentTypeScope="" ma:versionID="ec24e629aa1db285890e1e16a7db189a">
  <xsd:schema xmlns:xsd="http://www.w3.org/2001/XMLSchema" xmlns:xs="http://www.w3.org/2001/XMLSchema" xmlns:p="http://schemas.microsoft.com/office/2006/metadata/properties" xmlns:ns2="7467db8c-36f5-4a17-8bbb-578c1726f84c" xmlns:ns3="58330b03-3302-4f83-b728-aac46060ff6c" targetNamespace="http://schemas.microsoft.com/office/2006/metadata/properties" ma:root="true" ma:fieldsID="e8000fe1309086ab80f39f491b15c171" ns2:_="" ns3:_="">
    <xsd:import namespace="7467db8c-36f5-4a17-8bbb-578c1726f84c"/>
    <xsd:import namespace="58330b03-3302-4f83-b728-aac46060ff6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Location" minOccurs="0"/>
                <xsd:element ref="ns2:MediaServiceGenerationTime" minOccurs="0"/>
                <xsd:element ref="ns2:MediaServiceEventHashCode"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67db8c-36f5-4a17-8bbb-578c1726f8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18eb3a52-a9ad-454e-96a1-46bb4cd16a89"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8330b03-3302-4f83-b728-aac46060ff6c"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ce0e7c2e-6f7d-450c-9d06-c13b2b0ea7ed}" ma:internalName="TaxCatchAll" ma:showField="CatchAllData" ma:web="58330b03-3302-4f83-b728-aac46060ff6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1F588E-2F08-4382-B78C-F9099D215BB2}">
  <ds:schemaRefs>
    <ds:schemaRef ds:uri="http://schemas.microsoft.com/sharepoint/v3/contenttype/forms"/>
  </ds:schemaRefs>
</ds:datastoreItem>
</file>

<file path=customXml/itemProps2.xml><?xml version="1.0" encoding="utf-8"?>
<ds:datastoreItem xmlns:ds="http://schemas.openxmlformats.org/officeDocument/2006/customXml" ds:itemID="{DC52D23D-58D1-4D20-87B0-0C2FCB6A03DF}">
  <ds:schemaRefs>
    <ds:schemaRef ds:uri="58330b03-3302-4f83-b728-aac46060ff6c"/>
    <ds:schemaRef ds:uri="7467db8c-36f5-4a17-8bbb-578c1726f84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C3E85FE-5C68-4764-92B4-B26020E42C87}">
  <ds:schemaRefs>
    <ds:schemaRef ds:uri="58330b03-3302-4f83-b728-aac46060ff6c"/>
    <ds:schemaRef ds:uri="7467db8c-36f5-4a17-8bbb-578c1726f84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971</Words>
  <Application>Microsoft Office PowerPoint</Application>
  <PresentationFormat>Widescreen</PresentationFormat>
  <Paragraphs>92</Paragraphs>
  <Slides>5</Slides>
  <Notes>4</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1</vt:i4>
      </vt:variant>
      <vt:variant>
        <vt:lpstr>Slide Titles</vt:lpstr>
      </vt:variant>
      <vt:variant>
        <vt:i4>5</vt:i4>
      </vt:variant>
    </vt:vector>
  </HeadingPairs>
  <TitlesOfParts>
    <vt:vector size="16" baseType="lpstr">
      <vt:lpstr>Arial</vt:lpstr>
      <vt:lpstr>Calibri</vt:lpstr>
      <vt:lpstr>Courier New</vt:lpstr>
      <vt:lpstr>Franklin Gothic Book</vt:lpstr>
      <vt:lpstr>Georgia</vt:lpstr>
      <vt:lpstr>Segoe UI</vt:lpstr>
      <vt:lpstr>Wingdings</vt:lpstr>
      <vt:lpstr>White</vt:lpstr>
      <vt:lpstr>Contrast</vt:lpstr>
      <vt:lpstr>1_White</vt:lpstr>
      <vt:lpstr>think-cell Slide</vt:lpstr>
      <vt:lpstr>PowerPoint Presentation</vt:lpstr>
      <vt:lpstr>C-SITE provides funding for clean energy projects and programs to deliver local benefits, advance energy priorities and spark new investments</vt:lpstr>
      <vt:lpstr>C-SITE Grant Details</vt:lpstr>
      <vt:lpstr>High level requirements to apply for a C-SITE grant </vt:lpstr>
      <vt:lpstr>Eligible entities (details)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Michigan Infrastructure Office – Technical Assistance Center (TAC)</dc:title>
  <dc:subject/>
  <dc:creator>Khalid Yasin</dc:creator>
  <cp:keywords/>
  <dc:description/>
  <cp:lastModifiedBy>Jenalle Huang</cp:lastModifiedBy>
  <cp:revision>1</cp:revision>
  <cp:lastPrinted>2018-10-30T20:37:12Z</cp:lastPrinted>
  <dcterms:created xsi:type="dcterms:W3CDTF">2023-12-05T12:01:45Z</dcterms:created>
  <dcterms:modified xsi:type="dcterms:W3CDTF">2024-05-08T19:27:49Z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1628964</vt:lpwstr>
  </property>
  <property fmtid="{D5CDD505-2E9C-101B-9397-08002B2CF9AE}" pid="3" name="NXPowerLiteSettings">
    <vt:lpwstr>C9000A38044001</vt:lpwstr>
  </property>
  <property fmtid="{D5CDD505-2E9C-101B-9397-08002B2CF9AE}" pid="4" name="NXPowerLiteVersion">
    <vt:lpwstr>D7.1.14</vt:lpwstr>
  </property>
  <property fmtid="{D5CDD505-2E9C-101B-9397-08002B2CF9AE}" pid="5" name="PPT">
    <vt:lpwstr>Hello</vt:lpwstr>
  </property>
  <property fmtid="{D5CDD505-2E9C-101B-9397-08002B2CF9AE}" pid="6" name="TemplateVersion">
    <vt:lpwstr>4</vt:lpwstr>
  </property>
  <property fmtid="{D5CDD505-2E9C-101B-9397-08002B2CF9AE}" pid="7" name="TemplateLastEdited">
    <vt:lpwstr>2023-08-21 11:41 AM</vt:lpwstr>
  </property>
  <property fmtid="{D5CDD505-2E9C-101B-9397-08002B2CF9AE}" pid="8" name="TemplateCreated">
    <vt:lpwstr>2019-02-27 01:18 PM</vt:lpwstr>
  </property>
  <property fmtid="{D5CDD505-2E9C-101B-9397-08002B2CF9AE}" pid="9" name="ContentTypeId">
    <vt:lpwstr>0x010100510727BCAE4CD94BA7D44E2FAD00347B</vt:lpwstr>
  </property>
  <property fmtid="{D5CDD505-2E9C-101B-9397-08002B2CF9AE}" pid="10" name="MediaServiceImageTags">
    <vt:lpwstr/>
  </property>
  <property fmtid="{D5CDD505-2E9C-101B-9397-08002B2CF9AE}" pid="11" name="MSIP_Label_3a2fed65-62e7-46ea-af74-187e0c17143a_Enabled">
    <vt:lpwstr>true</vt:lpwstr>
  </property>
  <property fmtid="{D5CDD505-2E9C-101B-9397-08002B2CF9AE}" pid="12" name="MSIP_Label_3a2fed65-62e7-46ea-af74-187e0c17143a_SetDate">
    <vt:lpwstr>2023-12-18T01:43:05Z</vt:lpwstr>
  </property>
  <property fmtid="{D5CDD505-2E9C-101B-9397-08002B2CF9AE}" pid="13" name="MSIP_Label_3a2fed65-62e7-46ea-af74-187e0c17143a_Method">
    <vt:lpwstr>Privileged</vt:lpwstr>
  </property>
  <property fmtid="{D5CDD505-2E9C-101B-9397-08002B2CF9AE}" pid="14" name="MSIP_Label_3a2fed65-62e7-46ea-af74-187e0c17143a_Name">
    <vt:lpwstr>3a2fed65-62e7-46ea-af74-187e0c17143a</vt:lpwstr>
  </property>
  <property fmtid="{D5CDD505-2E9C-101B-9397-08002B2CF9AE}" pid="15" name="MSIP_Label_3a2fed65-62e7-46ea-af74-187e0c17143a_SiteId">
    <vt:lpwstr>d5fb7087-3777-42ad-966a-892ef47225d1</vt:lpwstr>
  </property>
  <property fmtid="{D5CDD505-2E9C-101B-9397-08002B2CF9AE}" pid="16" name="MSIP_Label_3a2fed65-62e7-46ea-af74-187e0c17143a_ActionId">
    <vt:lpwstr>ed37624a-8ab6-46e6-93c9-b7f2e2206831</vt:lpwstr>
  </property>
  <property fmtid="{D5CDD505-2E9C-101B-9397-08002B2CF9AE}" pid="17" name="MSIP_Label_3a2fed65-62e7-46ea-af74-187e0c17143a_ContentBits">
    <vt:lpwstr>0</vt:lpwstr>
  </property>
</Properties>
</file>