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tags/tag63.xml" ContentType="application/vnd.openxmlformats-officedocument.presentationml.tags+xml"/>
  <Override PartName="/ppt/tags/tag64.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ppt/tags/tag67.xml" ContentType="application/vnd.openxmlformats-officedocument.presentationml.tags+xml"/>
  <Override PartName="/ppt/tags/tag68.xml" ContentType="application/vnd.openxmlformats-officedocument.presentationml.tags+xml"/>
  <Override PartName="/ppt/tags/tag69.xml" ContentType="application/vnd.openxmlformats-officedocument.presentationml.tags+xml"/>
  <Override PartName="/ppt/tags/tag70.xml" ContentType="application/vnd.openxmlformats-officedocument.presentationml.tags+xml"/>
  <Override PartName="/ppt/tags/tag71.xml" ContentType="application/vnd.openxmlformats-officedocument.presentationml.tags+xml"/>
  <Override PartName="/ppt/tags/tag72.xml" ContentType="application/vnd.openxmlformats-officedocument.presentationml.tags+xml"/>
  <Override PartName="/ppt/tags/tag73.xml" ContentType="application/vnd.openxmlformats-officedocument.presentationml.tags+xml"/>
  <Override PartName="/ppt/tags/tag74.xml" ContentType="application/vnd.openxmlformats-officedocument.presentationml.tags+xml"/>
  <Override PartName="/ppt/tags/tag75.xml" ContentType="application/vnd.openxmlformats-officedocument.presentationml.tags+xml"/>
  <Override PartName="/ppt/tags/tag76.xml" ContentType="application/vnd.openxmlformats-officedocument.presentationml.tags+xml"/>
  <Override PartName="/ppt/tags/tag77.xml" ContentType="application/vnd.openxmlformats-officedocument.presentationml.tags+xml"/>
  <Override PartName="/ppt/tags/tag78.xml" ContentType="application/vnd.openxmlformats-officedocument.presentationml.tags+xml"/>
  <Override PartName="/ppt/tags/tag79.xml" ContentType="application/vnd.openxmlformats-officedocument.presentationml.tags+xml"/>
  <Override PartName="/ppt/tags/tag80.xml" ContentType="application/vnd.openxmlformats-officedocument.presentationml.tags+xml"/>
  <Override PartName="/ppt/tags/tag81.xml" ContentType="application/vnd.openxmlformats-officedocument.presentationml.tags+xml"/>
  <Override PartName="/ppt/tags/tag82.xml" ContentType="application/vnd.openxmlformats-officedocument.presentationml.tags+xml"/>
  <Override PartName="/ppt/tags/tag83.xml" ContentType="application/vnd.openxmlformats-officedocument.presentationml.tags+xml"/>
  <Override PartName="/ppt/tags/tag84.xml" ContentType="application/vnd.openxmlformats-officedocument.presentationml.tags+xml"/>
  <Override PartName="/ppt/tags/tag85.xml" ContentType="application/vnd.openxmlformats-officedocument.presentationml.tags+xml"/>
  <Override PartName="/ppt/tags/tag86.xml" ContentType="application/vnd.openxmlformats-officedocument.presentationml.tags+xml"/>
  <Override PartName="/ppt/tags/tag87.xml" ContentType="application/vnd.openxmlformats-officedocument.presentationml.tags+xml"/>
  <Override PartName="/ppt/tags/tag88.xml" ContentType="application/vnd.openxmlformats-officedocument.presentationml.tags+xml"/>
  <Override PartName="/ppt/tags/tag89.xml" ContentType="application/vnd.openxmlformats-officedocument.presentationml.tags+xml"/>
  <Override PartName="/ppt/tags/tag90.xml" ContentType="application/vnd.openxmlformats-officedocument.presentationml.tags+xml"/>
  <Override PartName="/ppt/tags/tag91.xml" ContentType="application/vnd.openxmlformats-officedocument.presentationml.tags+xml"/>
  <Override PartName="/ppt/tags/tag92.xml" ContentType="application/vnd.openxmlformats-officedocument.presentationml.tags+xml"/>
  <Override PartName="/ppt/tags/tag93.xml" ContentType="application/vnd.openxmlformats-officedocument.presentationml.tags+xml"/>
  <Override PartName="/ppt/tags/tag94.xml" ContentType="application/vnd.openxmlformats-officedocument.presentationml.tags+xml"/>
  <Override PartName="/ppt/tags/tag95.xml" ContentType="application/vnd.openxmlformats-officedocument.presentationml.tags+xml"/>
  <Override PartName="/ppt/tags/tag96.xml" ContentType="application/vnd.openxmlformats-officedocument.presentationml.tags+xml"/>
  <Override PartName="/ppt/tags/tag97.xml" ContentType="application/vnd.openxmlformats-officedocument.presentationml.tags+xml"/>
  <Override PartName="/ppt/tags/tag98.xml" ContentType="application/vnd.openxmlformats-officedocument.presentationml.tags+xml"/>
  <Override PartName="/ppt/tags/tag99.xml" ContentType="application/vnd.openxmlformats-officedocument.presentationml.tags+xml"/>
  <Override PartName="/ppt/tags/tag100.xml" ContentType="application/vnd.openxmlformats-officedocument.presentationml.tags+xml"/>
  <Override PartName="/ppt/tags/tag101.xml" ContentType="application/vnd.openxmlformats-officedocument.presentationml.tags+xml"/>
  <Override PartName="/ppt/tags/tag102.xml" ContentType="application/vnd.openxmlformats-officedocument.presentationml.tags+xml"/>
  <Override PartName="/ppt/tags/tag103.xml" ContentType="application/vnd.openxmlformats-officedocument.presentationml.tags+xml"/>
  <Override PartName="/ppt/tags/tag104.xml" ContentType="application/vnd.openxmlformats-officedocument.presentationml.tags+xml"/>
  <Override PartName="/ppt/tags/tag105.xml" ContentType="application/vnd.openxmlformats-officedocument.presentationml.tags+xml"/>
  <Override PartName="/ppt/tags/tag106.xml" ContentType="application/vnd.openxmlformats-officedocument.presentationml.tags+xml"/>
  <Override PartName="/ppt/tags/tag107.xml" ContentType="application/vnd.openxmlformats-officedocument.presentationml.tags+xml"/>
  <Override PartName="/ppt/tags/tag108.xml" ContentType="application/vnd.openxmlformats-officedocument.presentationml.tags+xml"/>
  <Override PartName="/ppt/tags/tag109.xml" ContentType="application/vnd.openxmlformats-officedocument.presentationml.tags+xml"/>
  <Override PartName="/ppt/tags/tag110.xml" ContentType="application/vnd.openxmlformats-officedocument.presentationml.tags+xml"/>
  <Override PartName="/ppt/tags/tag111.xml" ContentType="application/vnd.openxmlformats-officedocument.presentationml.tags+xml"/>
  <Override PartName="/ppt/tags/tag112.xml" ContentType="application/vnd.openxmlformats-officedocument.presentationml.tags+xml"/>
  <Override PartName="/ppt/tags/tag113.xml" ContentType="application/vnd.openxmlformats-officedocument.presentationml.tags+xml"/>
  <Override PartName="/ppt/tags/tag114.xml" ContentType="application/vnd.openxmlformats-officedocument.presentationml.tags+xml"/>
  <Override PartName="/ppt/tags/tag115.xml" ContentType="application/vnd.openxmlformats-officedocument.presentationml.tags+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theme/theme2.xml" ContentType="application/vnd.openxmlformats-officedocument.theme+xml"/>
  <Override PartName="/ppt/tags/tag116.xml" ContentType="application/vnd.openxmlformats-officedocument.presentationml.tags+xml"/>
  <Override PartName="/ppt/tags/tag117.xml" ContentType="application/vnd.openxmlformats-officedocument.presentationml.tags+xml"/>
  <Override PartName="/ppt/tags/tag118.xml" ContentType="application/vnd.openxmlformats-officedocument.presentationml.tags+xml"/>
  <Override PartName="/ppt/tags/tag119.xml" ContentType="application/vnd.openxmlformats-officedocument.presentationml.tags+xml"/>
  <Override PartName="/ppt/tags/tag120.xml" ContentType="application/vnd.openxmlformats-officedocument.presentationml.tags+xml"/>
  <Override PartName="/ppt/tags/tag121.xml" ContentType="application/vnd.openxmlformats-officedocument.presentationml.tags+xml"/>
  <Override PartName="/ppt/tags/tag122.xml" ContentType="application/vnd.openxmlformats-officedocument.presentationml.tags+xml"/>
  <Override PartName="/ppt/tags/tag123.xml" ContentType="application/vnd.openxmlformats-officedocument.presentationml.tags+xml"/>
  <Override PartName="/ppt/tags/tag124.xml" ContentType="application/vnd.openxmlformats-officedocument.presentationml.tags+xml"/>
  <Override PartName="/ppt/tags/tag125.xml" ContentType="application/vnd.openxmlformats-officedocument.presentationml.tags+xml"/>
  <Override PartName="/ppt/tags/tag126.xml" ContentType="application/vnd.openxmlformats-officedocument.presentationml.tags+xml"/>
  <Override PartName="/ppt/tags/tag127.xml" ContentType="application/vnd.openxmlformats-officedocument.presentationml.tags+xml"/>
  <Override PartName="/ppt/tags/tag128.xml" ContentType="application/vnd.openxmlformats-officedocument.presentationml.tags+xml"/>
  <Override PartName="/ppt/tags/tag129.xml" ContentType="application/vnd.openxmlformats-officedocument.presentationml.tags+xml"/>
  <Override PartName="/ppt/tags/tag130.xml" ContentType="application/vnd.openxmlformats-officedocument.presentationml.tags+xml"/>
  <Override PartName="/ppt/tags/tag131.xml" ContentType="application/vnd.openxmlformats-officedocument.presentationml.tags+xml"/>
  <Override PartName="/ppt/tags/tag132.xml" ContentType="application/vnd.openxmlformats-officedocument.presentationml.tags+xml"/>
  <Override PartName="/ppt/tags/tag133.xml" ContentType="application/vnd.openxmlformats-officedocument.presentationml.tags+xml"/>
  <Override PartName="/ppt/tags/tag134.xml" ContentType="application/vnd.openxmlformats-officedocument.presentationml.tags+xml"/>
  <Override PartName="/ppt/tags/tag135.xml" ContentType="application/vnd.openxmlformats-officedocument.presentationml.tags+xml"/>
  <Override PartName="/ppt/tags/tag136.xml" ContentType="application/vnd.openxmlformats-officedocument.presentationml.tags+xml"/>
  <Override PartName="/ppt/tags/tag137.xml" ContentType="application/vnd.openxmlformats-officedocument.presentationml.tags+xml"/>
  <Override PartName="/ppt/tags/tag138.xml" ContentType="application/vnd.openxmlformats-officedocument.presentationml.tags+xml"/>
  <Override PartName="/ppt/tags/tag139.xml" ContentType="application/vnd.openxmlformats-officedocument.presentationml.tags+xml"/>
  <Override PartName="/ppt/tags/tag140.xml" ContentType="application/vnd.openxmlformats-officedocument.presentationml.tags+xml"/>
  <Override PartName="/ppt/tags/tag141.xml" ContentType="application/vnd.openxmlformats-officedocument.presentationml.tags+xml"/>
  <Override PartName="/ppt/tags/tag142.xml" ContentType="application/vnd.openxmlformats-officedocument.presentationml.tags+xml"/>
  <Override PartName="/ppt/tags/tag143.xml" ContentType="application/vnd.openxmlformats-officedocument.presentationml.tags+xml"/>
  <Override PartName="/ppt/tags/tag144.xml" ContentType="application/vnd.openxmlformats-officedocument.presentationml.tags+xml"/>
  <Override PartName="/ppt/tags/tag145.xml" ContentType="application/vnd.openxmlformats-officedocument.presentationml.tags+xml"/>
  <Override PartName="/ppt/tags/tag146.xml" ContentType="application/vnd.openxmlformats-officedocument.presentationml.tags+xml"/>
  <Override PartName="/ppt/tags/tag147.xml" ContentType="application/vnd.openxmlformats-officedocument.presentationml.tags+xml"/>
  <Override PartName="/ppt/tags/tag148.xml" ContentType="application/vnd.openxmlformats-officedocument.presentationml.tags+xml"/>
  <Override PartName="/ppt/tags/tag149.xml" ContentType="application/vnd.openxmlformats-officedocument.presentationml.tags+xml"/>
  <Override PartName="/ppt/tags/tag150.xml" ContentType="application/vnd.openxmlformats-officedocument.presentationml.tags+xml"/>
  <Override PartName="/ppt/tags/tag151.xml" ContentType="application/vnd.openxmlformats-officedocument.presentationml.tags+xml"/>
  <Override PartName="/ppt/tags/tag152.xml" ContentType="application/vnd.openxmlformats-officedocument.presentationml.tags+xml"/>
  <Override PartName="/ppt/tags/tag153.xml" ContentType="application/vnd.openxmlformats-officedocument.presentationml.tags+xml"/>
  <Override PartName="/ppt/tags/tag154.xml" ContentType="application/vnd.openxmlformats-officedocument.presentationml.tags+xml"/>
  <Override PartName="/ppt/tags/tag155.xml" ContentType="application/vnd.openxmlformats-officedocument.presentationml.tags+xml"/>
  <Override PartName="/ppt/tags/tag156.xml" ContentType="application/vnd.openxmlformats-officedocument.presentationml.tags+xml"/>
  <Override PartName="/ppt/tags/tag157.xml" ContentType="application/vnd.openxmlformats-officedocument.presentationml.tags+xml"/>
  <Override PartName="/ppt/tags/tag158.xml" ContentType="application/vnd.openxmlformats-officedocument.presentationml.tags+xml"/>
  <Override PartName="/ppt/tags/tag159.xml" ContentType="application/vnd.openxmlformats-officedocument.presentationml.tags+xml"/>
  <Override PartName="/ppt/tags/tag160.xml" ContentType="application/vnd.openxmlformats-officedocument.presentationml.tags+xml"/>
  <Override PartName="/ppt/tags/tag161.xml" ContentType="application/vnd.openxmlformats-officedocument.presentationml.tags+xml"/>
  <Override PartName="/ppt/tags/tag162.xml" ContentType="application/vnd.openxmlformats-officedocument.presentationml.tags+xml"/>
  <Override PartName="/ppt/tags/tag163.xml" ContentType="application/vnd.openxmlformats-officedocument.presentationml.tags+xml"/>
  <Override PartName="/ppt/tags/tag164.xml" ContentType="application/vnd.openxmlformats-officedocument.presentationml.tags+xml"/>
  <Override PartName="/ppt/tags/tag165.xml" ContentType="application/vnd.openxmlformats-officedocument.presentationml.tags+xml"/>
  <Override PartName="/ppt/tags/tag166.xml" ContentType="application/vnd.openxmlformats-officedocument.presentationml.tags+xml"/>
  <Override PartName="/ppt/tags/tag167.xml" ContentType="application/vnd.openxmlformats-officedocument.presentationml.tags+xml"/>
  <Override PartName="/ppt/tags/tag168.xml" ContentType="application/vnd.openxmlformats-officedocument.presentationml.tags+xml"/>
  <Override PartName="/ppt/tags/tag169.xml" ContentType="application/vnd.openxmlformats-officedocument.presentationml.tags+xml"/>
  <Override PartName="/ppt/tags/tag170.xml" ContentType="application/vnd.openxmlformats-officedocument.presentationml.tags+xml"/>
  <Override PartName="/ppt/tags/tag171.xml" ContentType="application/vnd.openxmlformats-officedocument.presentationml.tags+xml"/>
  <Override PartName="/ppt/tags/tag172.xml" ContentType="application/vnd.openxmlformats-officedocument.presentationml.tags+xml"/>
  <Override PartName="/ppt/tags/tag173.xml" ContentType="application/vnd.openxmlformats-officedocument.presentationml.tags+xml"/>
  <Override PartName="/ppt/tags/tag174.xml" ContentType="application/vnd.openxmlformats-officedocument.presentationml.tags+xml"/>
  <Override PartName="/ppt/tags/tag175.xml" ContentType="application/vnd.openxmlformats-officedocument.presentationml.tags+xml"/>
  <Override PartName="/ppt/tags/tag176.xml" ContentType="application/vnd.openxmlformats-officedocument.presentationml.tags+xml"/>
  <Override PartName="/ppt/tags/tag177.xml" ContentType="application/vnd.openxmlformats-officedocument.presentationml.tags+xml"/>
  <Override PartName="/ppt/tags/tag178.xml" ContentType="application/vnd.openxmlformats-officedocument.presentationml.tags+xml"/>
  <Override PartName="/ppt/tags/tag179.xml" ContentType="application/vnd.openxmlformats-officedocument.presentationml.tags+xml"/>
  <Override PartName="/ppt/tags/tag180.xml" ContentType="application/vnd.openxmlformats-officedocument.presentationml.tags+xml"/>
  <Override PartName="/ppt/tags/tag181.xml" ContentType="application/vnd.openxmlformats-officedocument.presentationml.tags+xml"/>
  <Override PartName="/ppt/tags/tag182.xml" ContentType="application/vnd.openxmlformats-officedocument.presentationml.tags+xml"/>
  <Override PartName="/ppt/tags/tag183.xml" ContentType="application/vnd.openxmlformats-officedocument.presentationml.tags+xml"/>
  <Override PartName="/ppt/tags/tag184.xml" ContentType="application/vnd.openxmlformats-officedocument.presentationml.tags+xml"/>
  <Override PartName="/ppt/tags/tag185.xml" ContentType="application/vnd.openxmlformats-officedocument.presentationml.tags+xml"/>
  <Override PartName="/ppt/tags/tag186.xml" ContentType="application/vnd.openxmlformats-officedocument.presentationml.tags+xml"/>
  <Override PartName="/ppt/tags/tag187.xml" ContentType="application/vnd.openxmlformats-officedocument.presentationml.tags+xml"/>
  <Override PartName="/ppt/tags/tag188.xml" ContentType="application/vnd.openxmlformats-officedocument.presentationml.tags+xml"/>
  <Override PartName="/ppt/tags/tag189.xml" ContentType="application/vnd.openxmlformats-officedocument.presentationml.tags+xml"/>
  <Override PartName="/ppt/tags/tag190.xml" ContentType="application/vnd.openxmlformats-officedocument.presentationml.tags+xml"/>
  <Override PartName="/ppt/tags/tag191.xml" ContentType="application/vnd.openxmlformats-officedocument.presentationml.tags+xml"/>
  <Override PartName="/ppt/tags/tag192.xml" ContentType="application/vnd.openxmlformats-officedocument.presentationml.tags+xml"/>
  <Override PartName="/ppt/tags/tag193.xml" ContentType="application/vnd.openxmlformats-officedocument.presentationml.tags+xml"/>
  <Override PartName="/ppt/tags/tag194.xml" ContentType="application/vnd.openxmlformats-officedocument.presentationml.tags+xml"/>
  <Override PartName="/ppt/tags/tag195.xml" ContentType="application/vnd.openxmlformats-officedocument.presentationml.tags+xml"/>
  <Override PartName="/ppt/tags/tag196.xml" ContentType="application/vnd.openxmlformats-officedocument.presentationml.tags+xml"/>
  <Override PartName="/ppt/tags/tag197.xml" ContentType="application/vnd.openxmlformats-officedocument.presentationml.tags+xml"/>
  <Override PartName="/ppt/tags/tag198.xml" ContentType="application/vnd.openxmlformats-officedocument.presentationml.tags+xml"/>
  <Override PartName="/ppt/tags/tag199.xml" ContentType="application/vnd.openxmlformats-officedocument.presentationml.tags+xml"/>
  <Override PartName="/ppt/tags/tag200.xml" ContentType="application/vnd.openxmlformats-officedocument.presentationml.tags+xml"/>
  <Override PartName="/ppt/tags/tag201.xml" ContentType="application/vnd.openxmlformats-officedocument.presentationml.tags+xml"/>
  <Override PartName="/ppt/tags/tag202.xml" ContentType="application/vnd.openxmlformats-officedocument.presentationml.tags+xml"/>
  <Override PartName="/ppt/tags/tag203.xml" ContentType="application/vnd.openxmlformats-officedocument.presentationml.tags+xml"/>
  <Override PartName="/ppt/tags/tag204.xml" ContentType="application/vnd.openxmlformats-officedocument.presentationml.tags+xml"/>
  <Override PartName="/ppt/tags/tag205.xml" ContentType="application/vnd.openxmlformats-officedocument.presentationml.tags+xml"/>
  <Override PartName="/ppt/tags/tag206.xml" ContentType="application/vnd.openxmlformats-officedocument.presentationml.tags+xml"/>
  <Override PartName="/ppt/tags/tag207.xml" ContentType="application/vnd.openxmlformats-officedocument.presentationml.tags+xml"/>
  <Override PartName="/ppt/tags/tag208.xml" ContentType="application/vnd.openxmlformats-officedocument.presentationml.tags+xml"/>
  <Override PartName="/ppt/tags/tag209.xml" ContentType="application/vnd.openxmlformats-officedocument.presentationml.tags+xml"/>
  <Override PartName="/ppt/tags/tag210.xml" ContentType="application/vnd.openxmlformats-officedocument.presentationml.tags+xml"/>
  <Override PartName="/ppt/tags/tag211.xml" ContentType="application/vnd.openxmlformats-officedocument.presentationml.tags+xml"/>
  <Override PartName="/ppt/tags/tag212.xml" ContentType="application/vnd.openxmlformats-officedocument.presentationml.tags+xml"/>
  <Override PartName="/ppt/tags/tag213.xml" ContentType="application/vnd.openxmlformats-officedocument.presentationml.tags+xml"/>
  <Override PartName="/ppt/tags/tag214.xml" ContentType="application/vnd.openxmlformats-officedocument.presentationml.tags+xml"/>
  <Override PartName="/ppt/tags/tag215.xml" ContentType="application/vnd.openxmlformats-officedocument.presentationml.tags+xml"/>
  <Override PartName="/ppt/tags/tag216.xml" ContentType="application/vnd.openxmlformats-officedocument.presentationml.tags+xml"/>
  <Override PartName="/ppt/tags/tag217.xml" ContentType="application/vnd.openxmlformats-officedocument.presentationml.tags+xml"/>
  <Override PartName="/ppt/tags/tag218.xml" ContentType="application/vnd.openxmlformats-officedocument.presentationml.tags+xml"/>
  <Override PartName="/ppt/tags/tag219.xml" ContentType="application/vnd.openxmlformats-officedocument.presentationml.tags+xml"/>
  <Override PartName="/ppt/tags/tag220.xml" ContentType="application/vnd.openxmlformats-officedocument.presentationml.tags+xml"/>
  <Override PartName="/ppt/tags/tag221.xml" ContentType="application/vnd.openxmlformats-officedocument.presentationml.tags+xml"/>
  <Override PartName="/ppt/tags/tag222.xml" ContentType="application/vnd.openxmlformats-officedocument.presentationml.tags+xml"/>
  <Override PartName="/ppt/tags/tag223.xml" ContentType="application/vnd.openxmlformats-officedocument.presentationml.tags+xml"/>
  <Override PartName="/ppt/tags/tag224.xml" ContentType="application/vnd.openxmlformats-officedocument.presentationml.tags+xml"/>
  <Override PartName="/ppt/tags/tag225.xml" ContentType="application/vnd.openxmlformats-officedocument.presentationml.tags+xml"/>
  <Override PartName="/ppt/tags/tag226.xml" ContentType="application/vnd.openxmlformats-officedocument.presentationml.tags+xml"/>
  <Override PartName="/ppt/tags/tag227.xml" ContentType="application/vnd.openxmlformats-officedocument.presentationml.tags+xml"/>
  <Override PartName="/ppt/tags/tag228.xml" ContentType="application/vnd.openxmlformats-officedocument.presentationml.tags+xml"/>
  <Override PartName="/ppt/tags/tag229.xml" ContentType="application/vnd.openxmlformats-officedocument.presentationml.tags+xml"/>
  <Override PartName="/ppt/tags/tag230.xml" ContentType="application/vnd.openxmlformats-officedocument.presentationml.tags+xml"/>
  <Override PartName="/ppt/tags/tag231.xml" ContentType="application/vnd.openxmlformats-officedocument.presentationml.tags+xml"/>
  <Override PartName="/ppt/tags/tag232.xml" ContentType="application/vnd.openxmlformats-officedocument.presentationml.tags+xml"/>
  <Override PartName="/ppt/tags/tag233.xml" ContentType="application/vnd.openxmlformats-officedocument.presentationml.tags+xml"/>
  <Override PartName="/ppt/tags/tag234.xml" ContentType="application/vnd.openxmlformats-officedocument.presentationml.tags+xml"/>
  <Override PartName="/ppt/tags/tag235.xml" ContentType="application/vnd.openxmlformats-officedocument.presentationml.tags+xml"/>
  <Override PartName="/ppt/tags/tag236.xml" ContentType="application/vnd.openxmlformats-officedocument.presentationml.tags+xml"/>
  <Override PartName="/ppt/tags/tag237.xml" ContentType="application/vnd.openxmlformats-officedocument.presentationml.tags+xml"/>
  <Override PartName="/ppt/tags/tag238.xml" ContentType="application/vnd.openxmlformats-officedocument.presentationml.tags+xml"/>
  <Override PartName="/ppt/tags/tag239.xml" ContentType="application/vnd.openxmlformats-officedocument.presentationml.tags+xml"/>
  <Override PartName="/ppt/tags/tag240.xml" ContentType="application/vnd.openxmlformats-officedocument.presentationml.tags+xml"/>
  <Override PartName="/ppt/tags/tag241.xml" ContentType="application/vnd.openxmlformats-officedocument.presentationml.tags+xml"/>
  <Override PartName="/ppt/tags/tag242.xml" ContentType="application/vnd.openxmlformats-officedocument.presentationml.tags+xml"/>
  <Override PartName="/ppt/tags/tag243.xml" ContentType="application/vnd.openxmlformats-officedocument.presentationml.tags+xml"/>
  <Override PartName="/ppt/tags/tag244.xml" ContentType="application/vnd.openxmlformats-officedocument.presentationml.tags+xml"/>
  <Override PartName="/ppt/tags/tag245.xml" ContentType="application/vnd.openxmlformats-officedocument.presentationml.tags+xml"/>
  <Override PartName="/ppt/tags/tag246.xml" ContentType="application/vnd.openxmlformats-officedocument.presentationml.tags+xml"/>
  <Override PartName="/ppt/tags/tag247.xml" ContentType="application/vnd.openxmlformats-officedocument.presentationml.tags+xml"/>
  <Override PartName="/ppt/tags/tag248.xml" ContentType="application/vnd.openxmlformats-officedocument.presentationml.tags+xml"/>
  <Override PartName="/ppt/tags/tag249.xml" ContentType="application/vnd.openxmlformats-officedocument.presentationml.tags+xml"/>
  <Override PartName="/ppt/tags/tag250.xml" ContentType="application/vnd.openxmlformats-officedocument.presentationml.tags+xml"/>
  <Override PartName="/ppt/tags/tag251.xml" ContentType="application/vnd.openxmlformats-officedocument.presentationml.tags+xml"/>
  <Override PartName="/ppt/tags/tag252.xml" ContentType="application/vnd.openxmlformats-officedocument.presentationml.tags+xml"/>
  <Override PartName="/ppt/tags/tag253.xml" ContentType="application/vnd.openxmlformats-officedocument.presentationml.tags+xml"/>
  <Override PartName="/ppt/tags/tag254.xml" ContentType="application/vnd.openxmlformats-officedocument.presentationml.tags+xml"/>
  <Override PartName="/ppt/tags/tag255.xml" ContentType="application/vnd.openxmlformats-officedocument.presentationml.tags+xml"/>
  <Override PartName="/ppt/tags/tag256.xml" ContentType="application/vnd.openxmlformats-officedocument.presentationml.tags+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theme/theme3.xml" ContentType="application/vnd.openxmlformats-officedocument.theme+xml"/>
  <Override PartName="/ppt/tags/tag257.xml" ContentType="application/vnd.openxmlformats-officedocument.presentationml.tags+xml"/>
  <Override PartName="/ppt/tags/tag258.xml" ContentType="application/vnd.openxmlformats-officedocument.presentationml.tags+xml"/>
  <Override PartName="/ppt/tags/tag259.xml" ContentType="application/vnd.openxmlformats-officedocument.presentationml.tags+xml"/>
  <Override PartName="/ppt/tags/tag260.xml" ContentType="application/vnd.openxmlformats-officedocument.presentationml.tags+xml"/>
  <Override PartName="/ppt/tags/tag261.xml" ContentType="application/vnd.openxmlformats-officedocument.presentationml.tags+xml"/>
  <Override PartName="/ppt/tags/tag262.xml" ContentType="application/vnd.openxmlformats-officedocument.presentationml.tags+xml"/>
  <Override PartName="/ppt/tags/tag263.xml" ContentType="application/vnd.openxmlformats-officedocument.presentationml.tags+xml"/>
  <Override PartName="/ppt/tags/tag264.xml" ContentType="application/vnd.openxmlformats-officedocument.presentationml.tags+xml"/>
  <Override PartName="/ppt/tags/tag265.xml" ContentType="application/vnd.openxmlformats-officedocument.presentationml.tags+xml"/>
  <Override PartName="/ppt/tags/tag266.xml" ContentType="application/vnd.openxmlformats-officedocument.presentationml.tags+xml"/>
  <Override PartName="/ppt/tags/tag267.xml" ContentType="application/vnd.openxmlformats-officedocument.presentationml.tags+xml"/>
  <Override PartName="/ppt/tags/tag268.xml" ContentType="application/vnd.openxmlformats-officedocument.presentationml.tags+xml"/>
  <Override PartName="/ppt/tags/tag269.xml" ContentType="application/vnd.openxmlformats-officedocument.presentationml.tags+xml"/>
  <Override PartName="/ppt/tags/tag270.xml" ContentType="application/vnd.openxmlformats-officedocument.presentationml.tags+xml"/>
  <Override PartName="/ppt/tags/tag271.xml" ContentType="application/vnd.openxmlformats-officedocument.presentationml.tags+xml"/>
  <Override PartName="/ppt/tags/tag272.xml" ContentType="application/vnd.openxmlformats-officedocument.presentationml.tags+xml"/>
  <Override PartName="/ppt/tags/tag273.xml" ContentType="application/vnd.openxmlformats-officedocument.presentationml.tags+xml"/>
  <Override PartName="/ppt/tags/tag274.xml" ContentType="application/vnd.openxmlformats-officedocument.presentationml.tags+xml"/>
  <Override PartName="/ppt/tags/tag275.xml" ContentType="application/vnd.openxmlformats-officedocument.presentationml.tags+xml"/>
  <Override PartName="/ppt/tags/tag276.xml" ContentType="application/vnd.openxmlformats-officedocument.presentationml.tags+xml"/>
  <Override PartName="/ppt/tags/tag277.xml" ContentType="application/vnd.openxmlformats-officedocument.presentationml.tags+xml"/>
  <Override PartName="/ppt/tags/tag278.xml" ContentType="application/vnd.openxmlformats-officedocument.presentationml.tags+xml"/>
  <Override PartName="/ppt/tags/tag279.xml" ContentType="application/vnd.openxmlformats-officedocument.presentationml.tags+xml"/>
  <Override PartName="/ppt/tags/tag280.xml" ContentType="application/vnd.openxmlformats-officedocument.presentationml.tags+xml"/>
  <Override PartName="/ppt/tags/tag281.xml" ContentType="application/vnd.openxmlformats-officedocument.presentationml.tags+xml"/>
  <Override PartName="/ppt/tags/tag282.xml" ContentType="application/vnd.openxmlformats-officedocument.presentationml.tags+xml"/>
  <Override PartName="/ppt/tags/tag283.xml" ContentType="application/vnd.openxmlformats-officedocument.presentationml.tags+xml"/>
  <Override PartName="/ppt/tags/tag284.xml" ContentType="application/vnd.openxmlformats-officedocument.presentationml.tags+xml"/>
  <Override PartName="/ppt/tags/tag285.xml" ContentType="application/vnd.openxmlformats-officedocument.presentationml.tags+xml"/>
  <Override PartName="/ppt/tags/tag286.xml" ContentType="application/vnd.openxmlformats-officedocument.presentationml.tags+xml"/>
  <Override PartName="/ppt/tags/tag287.xml" ContentType="application/vnd.openxmlformats-officedocument.presentationml.tags+xml"/>
  <Override PartName="/ppt/tags/tag288.xml" ContentType="application/vnd.openxmlformats-officedocument.presentationml.tags+xml"/>
  <Override PartName="/ppt/tags/tag289.xml" ContentType="application/vnd.openxmlformats-officedocument.presentationml.tags+xml"/>
  <Override PartName="/ppt/tags/tag290.xml" ContentType="application/vnd.openxmlformats-officedocument.presentationml.tags+xml"/>
  <Override PartName="/ppt/tags/tag291.xml" ContentType="application/vnd.openxmlformats-officedocument.presentationml.tags+xml"/>
  <Override PartName="/ppt/tags/tag292.xml" ContentType="application/vnd.openxmlformats-officedocument.presentationml.tags+xml"/>
  <Override PartName="/ppt/tags/tag293.xml" ContentType="application/vnd.openxmlformats-officedocument.presentationml.tags+xml"/>
  <Override PartName="/ppt/tags/tag294.xml" ContentType="application/vnd.openxmlformats-officedocument.presentationml.tags+xml"/>
  <Override PartName="/ppt/tags/tag295.xml" ContentType="application/vnd.openxmlformats-officedocument.presentationml.tags+xml"/>
  <Override PartName="/ppt/tags/tag296.xml" ContentType="application/vnd.openxmlformats-officedocument.presentationml.tags+xml"/>
  <Override PartName="/ppt/tags/tag297.xml" ContentType="application/vnd.openxmlformats-officedocument.presentationml.tags+xml"/>
  <Override PartName="/ppt/tags/tag298.xml" ContentType="application/vnd.openxmlformats-officedocument.presentationml.tags+xml"/>
  <Override PartName="/ppt/tags/tag299.xml" ContentType="application/vnd.openxmlformats-officedocument.presentationml.tags+xml"/>
  <Override PartName="/ppt/tags/tag300.xml" ContentType="application/vnd.openxmlformats-officedocument.presentationml.tags+xml"/>
  <Override PartName="/ppt/tags/tag301.xml" ContentType="application/vnd.openxmlformats-officedocument.presentationml.tags+xml"/>
  <Override PartName="/ppt/tags/tag302.xml" ContentType="application/vnd.openxmlformats-officedocument.presentationml.tags+xml"/>
  <Override PartName="/ppt/tags/tag303.xml" ContentType="application/vnd.openxmlformats-officedocument.presentationml.tags+xml"/>
  <Override PartName="/ppt/tags/tag304.xml" ContentType="application/vnd.openxmlformats-officedocument.presentationml.tags+xml"/>
  <Override PartName="/ppt/tags/tag305.xml" ContentType="application/vnd.openxmlformats-officedocument.presentationml.tags+xml"/>
  <Override PartName="/ppt/tags/tag306.xml" ContentType="application/vnd.openxmlformats-officedocument.presentationml.tags+xml"/>
  <Override PartName="/ppt/tags/tag307.xml" ContentType="application/vnd.openxmlformats-officedocument.presentationml.tags+xml"/>
  <Override PartName="/ppt/tags/tag308.xml" ContentType="application/vnd.openxmlformats-officedocument.presentationml.tags+xml"/>
  <Override PartName="/ppt/tags/tag309.xml" ContentType="application/vnd.openxmlformats-officedocument.presentationml.tags+xml"/>
  <Override PartName="/ppt/tags/tag310.xml" ContentType="application/vnd.openxmlformats-officedocument.presentationml.tags+xml"/>
  <Override PartName="/ppt/tags/tag311.xml" ContentType="application/vnd.openxmlformats-officedocument.presentationml.tags+xml"/>
  <Override PartName="/ppt/tags/tag312.xml" ContentType="application/vnd.openxmlformats-officedocument.presentationml.tags+xml"/>
  <Override PartName="/ppt/tags/tag313.xml" ContentType="application/vnd.openxmlformats-officedocument.presentationml.tags+xml"/>
  <Override PartName="/ppt/tags/tag314.xml" ContentType="application/vnd.openxmlformats-officedocument.presentationml.tags+xml"/>
  <Override PartName="/ppt/tags/tag315.xml" ContentType="application/vnd.openxmlformats-officedocument.presentationml.tags+xml"/>
  <Override PartName="/ppt/tags/tag316.xml" ContentType="application/vnd.openxmlformats-officedocument.presentationml.tags+xml"/>
  <Override PartName="/ppt/tags/tag317.xml" ContentType="application/vnd.openxmlformats-officedocument.presentationml.tags+xml"/>
  <Override PartName="/ppt/tags/tag318.xml" ContentType="application/vnd.openxmlformats-officedocument.presentationml.tags+xml"/>
  <Override PartName="/ppt/tags/tag319.xml" ContentType="application/vnd.openxmlformats-officedocument.presentationml.tags+xml"/>
  <Override PartName="/ppt/tags/tag320.xml" ContentType="application/vnd.openxmlformats-officedocument.presentationml.tags+xml"/>
  <Override PartName="/ppt/tags/tag321.xml" ContentType="application/vnd.openxmlformats-officedocument.presentationml.tags+xml"/>
  <Override PartName="/ppt/tags/tag322.xml" ContentType="application/vnd.openxmlformats-officedocument.presentationml.tags+xml"/>
  <Override PartName="/ppt/tags/tag323.xml" ContentType="application/vnd.openxmlformats-officedocument.presentationml.tags+xml"/>
  <Override PartName="/ppt/tags/tag324.xml" ContentType="application/vnd.openxmlformats-officedocument.presentationml.tags+xml"/>
  <Override PartName="/ppt/tags/tag325.xml" ContentType="application/vnd.openxmlformats-officedocument.presentationml.tags+xml"/>
  <Override PartName="/ppt/tags/tag326.xml" ContentType="application/vnd.openxmlformats-officedocument.presentationml.tags+xml"/>
  <Override PartName="/ppt/tags/tag327.xml" ContentType="application/vnd.openxmlformats-officedocument.presentationml.tags+xml"/>
  <Override PartName="/ppt/tags/tag328.xml" ContentType="application/vnd.openxmlformats-officedocument.presentationml.tags+xml"/>
  <Override PartName="/ppt/tags/tag329.xml" ContentType="application/vnd.openxmlformats-officedocument.presentationml.tags+xml"/>
  <Override PartName="/ppt/tags/tag330.xml" ContentType="application/vnd.openxmlformats-officedocument.presentationml.tags+xml"/>
  <Override PartName="/ppt/tags/tag331.xml" ContentType="application/vnd.openxmlformats-officedocument.presentationml.tags+xml"/>
  <Override PartName="/ppt/tags/tag332.xml" ContentType="application/vnd.openxmlformats-officedocument.presentationml.tags+xml"/>
  <Override PartName="/ppt/tags/tag333.xml" ContentType="application/vnd.openxmlformats-officedocument.presentationml.tags+xml"/>
  <Override PartName="/ppt/tags/tag334.xml" ContentType="application/vnd.openxmlformats-officedocument.presentationml.tags+xml"/>
  <Override PartName="/ppt/tags/tag335.xml" ContentType="application/vnd.openxmlformats-officedocument.presentationml.tags+xml"/>
  <Override PartName="/ppt/tags/tag336.xml" ContentType="application/vnd.openxmlformats-officedocument.presentationml.tags+xml"/>
  <Override PartName="/ppt/tags/tag337.xml" ContentType="application/vnd.openxmlformats-officedocument.presentationml.tags+xml"/>
  <Override PartName="/ppt/tags/tag338.xml" ContentType="application/vnd.openxmlformats-officedocument.presentationml.tags+xml"/>
  <Override PartName="/ppt/tags/tag339.xml" ContentType="application/vnd.openxmlformats-officedocument.presentationml.tags+xml"/>
  <Override PartName="/ppt/tags/tag340.xml" ContentType="application/vnd.openxmlformats-officedocument.presentationml.tags+xml"/>
  <Override PartName="/ppt/tags/tag341.xml" ContentType="application/vnd.openxmlformats-officedocument.presentationml.tags+xml"/>
  <Override PartName="/ppt/tags/tag342.xml" ContentType="application/vnd.openxmlformats-officedocument.presentationml.tags+xml"/>
  <Override PartName="/ppt/tags/tag343.xml" ContentType="application/vnd.openxmlformats-officedocument.presentationml.tags+xml"/>
  <Override PartName="/ppt/tags/tag344.xml" ContentType="application/vnd.openxmlformats-officedocument.presentationml.tags+xml"/>
  <Override PartName="/ppt/tags/tag345.xml" ContentType="application/vnd.openxmlformats-officedocument.presentationml.tags+xml"/>
  <Override PartName="/ppt/tags/tag346.xml" ContentType="application/vnd.openxmlformats-officedocument.presentationml.tags+xml"/>
  <Override PartName="/ppt/tags/tag347.xml" ContentType="application/vnd.openxmlformats-officedocument.presentationml.tags+xml"/>
  <Override PartName="/ppt/tags/tag348.xml" ContentType="application/vnd.openxmlformats-officedocument.presentationml.tags+xml"/>
  <Override PartName="/ppt/tags/tag349.xml" ContentType="application/vnd.openxmlformats-officedocument.presentationml.tags+xml"/>
  <Override PartName="/ppt/tags/tag350.xml" ContentType="application/vnd.openxmlformats-officedocument.presentationml.tags+xml"/>
  <Override PartName="/ppt/tags/tag351.xml" ContentType="application/vnd.openxmlformats-officedocument.presentationml.tags+xml"/>
  <Override PartName="/ppt/tags/tag352.xml" ContentType="application/vnd.openxmlformats-officedocument.presentationml.tags+xml"/>
  <Override PartName="/ppt/tags/tag353.xml" ContentType="application/vnd.openxmlformats-officedocument.presentationml.tags+xml"/>
  <Override PartName="/ppt/tags/tag354.xml" ContentType="application/vnd.openxmlformats-officedocument.presentationml.tags+xml"/>
  <Override PartName="/ppt/tags/tag355.xml" ContentType="application/vnd.openxmlformats-officedocument.presentationml.tags+xml"/>
  <Override PartName="/ppt/tags/tag356.xml" ContentType="application/vnd.openxmlformats-officedocument.presentationml.tags+xml"/>
  <Override PartName="/ppt/tags/tag357.xml" ContentType="application/vnd.openxmlformats-officedocument.presentationml.tags+xml"/>
  <Override PartName="/ppt/tags/tag358.xml" ContentType="application/vnd.openxmlformats-officedocument.presentationml.tags+xml"/>
  <Override PartName="/ppt/tags/tag359.xml" ContentType="application/vnd.openxmlformats-officedocument.presentationml.tags+xml"/>
  <Override PartName="/ppt/tags/tag360.xml" ContentType="application/vnd.openxmlformats-officedocument.presentationml.tags+xml"/>
  <Override PartName="/ppt/tags/tag361.xml" ContentType="application/vnd.openxmlformats-officedocument.presentationml.tags+xml"/>
  <Override PartName="/ppt/tags/tag362.xml" ContentType="application/vnd.openxmlformats-officedocument.presentationml.tags+xml"/>
  <Override PartName="/ppt/tags/tag363.xml" ContentType="application/vnd.openxmlformats-officedocument.presentationml.tags+xml"/>
  <Override PartName="/ppt/tags/tag364.xml" ContentType="application/vnd.openxmlformats-officedocument.presentationml.tags+xml"/>
  <Override PartName="/ppt/tags/tag365.xml" ContentType="application/vnd.openxmlformats-officedocument.presentationml.tags+xml"/>
  <Override PartName="/ppt/tags/tag366.xml" ContentType="application/vnd.openxmlformats-officedocument.presentationml.tags+xml"/>
  <Override PartName="/ppt/tags/tag367.xml" ContentType="application/vnd.openxmlformats-officedocument.presentationml.tags+xml"/>
  <Override PartName="/ppt/tags/tag368.xml" ContentType="application/vnd.openxmlformats-officedocument.presentationml.tags+xml"/>
  <Override PartName="/ppt/tags/tag369.xml" ContentType="application/vnd.openxmlformats-officedocument.presentationml.tags+xml"/>
  <Override PartName="/ppt/tags/tag370.xml" ContentType="application/vnd.openxmlformats-officedocument.presentationml.tags+xml"/>
  <Override PartName="/ppt/tags/tag371.xml" ContentType="application/vnd.openxmlformats-officedocument.presentationml.tags+xml"/>
  <Override PartName="/ppt/tags/tag372.xml" ContentType="application/vnd.openxmlformats-officedocument.presentationml.tags+xml"/>
  <Override PartName="/ppt/tags/tag373.xml" ContentType="application/vnd.openxmlformats-officedocument.presentationml.tags+xml"/>
  <Override PartName="/ppt/tags/tag374.xml" ContentType="application/vnd.openxmlformats-officedocument.presentationml.tags+xml"/>
  <Override PartName="/ppt/tags/tag375.xml" ContentType="application/vnd.openxmlformats-officedocument.presentationml.tags+xml"/>
  <Override PartName="/ppt/tags/tag376.xml" ContentType="application/vnd.openxmlformats-officedocument.presentationml.tags+xml"/>
  <Override PartName="/ppt/tags/tag377.xml" ContentType="application/vnd.openxmlformats-officedocument.presentationml.tags+xml"/>
  <Override PartName="/ppt/tags/tag378.xml" ContentType="application/vnd.openxmlformats-officedocument.presentationml.tags+xml"/>
  <Override PartName="/ppt/tags/tag379.xml" ContentType="application/vnd.openxmlformats-officedocument.presentationml.tags+xml"/>
  <Override PartName="/ppt/tags/tag380.xml" ContentType="application/vnd.openxmlformats-officedocument.presentationml.tags+xml"/>
  <Override PartName="/ppt/tags/tag381.xml" ContentType="application/vnd.openxmlformats-officedocument.presentationml.tags+xml"/>
  <Override PartName="/ppt/tags/tag382.xml" ContentType="application/vnd.openxmlformats-officedocument.presentationml.tags+xml"/>
  <Override PartName="/ppt/tags/tag383.xml" ContentType="application/vnd.openxmlformats-officedocument.presentationml.tags+xml"/>
  <Override PartName="/ppt/tags/tag384.xml" ContentType="application/vnd.openxmlformats-officedocument.presentationml.tags+xml"/>
  <Override PartName="/ppt/tags/tag385.xml" ContentType="application/vnd.openxmlformats-officedocument.presentationml.tags+xml"/>
  <Override PartName="/ppt/tags/tag386.xml" ContentType="application/vnd.openxmlformats-officedocument.presentationml.tags+xml"/>
  <Override PartName="/ppt/tags/tag387.xml" ContentType="application/vnd.openxmlformats-officedocument.presentationml.tags+xml"/>
  <Override PartName="/ppt/tags/tag388.xml" ContentType="application/vnd.openxmlformats-officedocument.presentationml.tags+xml"/>
  <Override PartName="/ppt/tags/tag389.xml" ContentType="application/vnd.openxmlformats-officedocument.presentationml.tags+xml"/>
  <Override PartName="/ppt/tags/tag390.xml" ContentType="application/vnd.openxmlformats-officedocument.presentationml.tags+xml"/>
  <Override PartName="/ppt/tags/tag391.xml" ContentType="application/vnd.openxmlformats-officedocument.presentationml.tags+xml"/>
  <Override PartName="/ppt/tags/tag392.xml" ContentType="application/vnd.openxmlformats-officedocument.presentationml.tags+xml"/>
  <Override PartName="/ppt/tags/tag393.xml" ContentType="application/vnd.openxmlformats-officedocument.presentationml.tags+xml"/>
  <Override PartName="/ppt/tags/tag394.xml" ContentType="application/vnd.openxmlformats-officedocument.presentationml.tags+xml"/>
  <Override PartName="/ppt/tags/tag395.xml" ContentType="application/vnd.openxmlformats-officedocument.presentationml.tags+xml"/>
  <Override PartName="/ppt/tags/tag396.xml" ContentType="application/vnd.openxmlformats-officedocument.presentationml.tags+xml"/>
  <Override PartName="/ppt/tags/tag397.xml" ContentType="application/vnd.openxmlformats-officedocument.presentationml.tags+xml"/>
  <Override PartName="/ppt/tags/tag398.xml" ContentType="application/vnd.openxmlformats-officedocument.presentationml.tags+xml"/>
  <Override PartName="/ppt/tags/tag399.xml" ContentType="application/vnd.openxmlformats-officedocument.presentationml.tags+xml"/>
  <Override PartName="/ppt/tags/tag400.xml" ContentType="application/vnd.openxmlformats-officedocument.presentationml.tags+xml"/>
  <Override PartName="/ppt/tags/tag401.xml" ContentType="application/vnd.openxmlformats-officedocument.presentationml.tags+xml"/>
  <Override PartName="/ppt/tags/tag402.xml" ContentType="application/vnd.openxmlformats-officedocument.presentationml.tags+xml"/>
  <Override PartName="/ppt/tags/tag403.xml" ContentType="application/vnd.openxmlformats-officedocument.presentationml.tags+xml"/>
  <Override PartName="/ppt/tags/tag404.xml" ContentType="application/vnd.openxmlformats-officedocument.presentationml.tags+xml"/>
  <Override PartName="/ppt/tags/tag405.xml" ContentType="application/vnd.openxmlformats-officedocument.presentationml.tags+xml"/>
  <Override PartName="/ppt/tags/tag406.xml" ContentType="application/vnd.openxmlformats-officedocument.presentationml.tags+xml"/>
  <Override PartName="/ppt/tags/tag407.xml" ContentType="application/vnd.openxmlformats-officedocument.presentationml.tags+xml"/>
  <Override PartName="/ppt/tags/tag408.xml" ContentType="application/vnd.openxmlformats-officedocument.presentationml.tags+xml"/>
  <Override PartName="/ppt/tags/tag409.xml" ContentType="application/vnd.openxmlformats-officedocument.presentationml.tags+xml"/>
  <Override PartName="/ppt/tags/tag410.xml" ContentType="application/vnd.openxmlformats-officedocument.presentationml.tags+xml"/>
  <Override PartName="/ppt/tags/tag411.xml" ContentType="application/vnd.openxmlformats-officedocument.presentationml.tags+xml"/>
  <Override PartName="/ppt/tags/tag412.xml" ContentType="application/vnd.openxmlformats-officedocument.presentationml.tags+xml"/>
  <Override PartName="/ppt/tags/tag413.xml" ContentType="application/vnd.openxmlformats-officedocument.presentationml.tags+xml"/>
  <Override PartName="/ppt/tags/tag414.xml" ContentType="application/vnd.openxmlformats-officedocument.presentationml.tags+xml"/>
  <Override PartName="/ppt/tags/tag415.xml" ContentType="application/vnd.openxmlformats-officedocument.presentationml.tags+xml"/>
  <Override PartName="/ppt/tags/tag416.xml" ContentType="application/vnd.openxmlformats-officedocument.presentationml.tags+xml"/>
  <Override PartName="/ppt/tags/tag417.xml" ContentType="application/vnd.openxmlformats-officedocument.presentationml.tags+xml"/>
  <Override PartName="/ppt/tags/tag418.xml" ContentType="application/vnd.openxmlformats-officedocument.presentationml.tags+xml"/>
  <Override PartName="/ppt/tags/tag419.xml" ContentType="application/vnd.openxmlformats-officedocument.presentationml.tags+xml"/>
  <Override PartName="/ppt/tags/tag420.xml" ContentType="application/vnd.openxmlformats-officedocument.presentationml.tags+xml"/>
  <Override PartName="/ppt/tags/tag421.xml" ContentType="application/vnd.openxmlformats-officedocument.presentationml.tags+xml"/>
  <Override PartName="/ppt/tags/tag422.xml" ContentType="application/vnd.openxmlformats-officedocument.presentationml.tags+xml"/>
  <Override PartName="/ppt/theme/theme4.xml" ContentType="application/vnd.openxmlformats-officedocument.theme+xml"/>
  <Override PartName="/ppt/theme/theme5.xml" ContentType="application/vnd.openxmlformats-officedocument.theme+xml"/>
  <Override PartName="/ppt/tags/tag423.xml" ContentType="application/vnd.openxmlformats-officedocument.presentationml.tags+xml"/>
  <Override PartName="/ppt/tags/tag424.xml" ContentType="application/vnd.openxmlformats-officedocument.presentationml.tags+xml"/>
  <Override PartName="/ppt/tags/tag425.xml" ContentType="application/vnd.openxmlformats-officedocument.presentationml.tags+xml"/>
  <Override PartName="/ppt/tags/tag426.xml" ContentType="application/vnd.openxmlformats-officedocument.presentationml.tags+xml"/>
  <Override PartName="/ppt/tags/tag427.xml" ContentType="application/vnd.openxmlformats-officedocument.presentationml.tags+xml"/>
  <Override PartName="/ppt/tags/tag428.xml" ContentType="application/vnd.openxmlformats-officedocument.presentationml.tags+xml"/>
  <Override PartName="/ppt/tags/tag429.xml" ContentType="application/vnd.openxmlformats-officedocument.presentationml.tags+xml"/>
  <Override PartName="/ppt/tags/tag430.xml" ContentType="application/vnd.openxmlformats-officedocument.presentationml.tags+xml"/>
  <Override PartName="/ppt/tags/tag431.xml" ContentType="application/vnd.openxmlformats-officedocument.presentationml.tags+xml"/>
  <Override PartName="/ppt/tags/tag432.xml" ContentType="application/vnd.openxmlformats-officedocument.presentationml.tags+xml"/>
  <Override PartName="/ppt/notesSlides/notesSlide1.xml" ContentType="application/vnd.openxmlformats-officedocument.presentationml.notesSlide+xml"/>
  <Override PartName="/ppt/tags/tag433.xml" ContentType="application/vnd.openxmlformats-officedocument.presentationml.tags+xml"/>
  <Override PartName="/ppt/tags/tag434.xml" ContentType="application/vnd.openxmlformats-officedocument.presentationml.tags+xml"/>
  <Override PartName="/ppt/tags/tag435.xml" ContentType="application/vnd.openxmlformats-officedocument.presentationml.tags+xml"/>
  <Override PartName="/ppt/tags/tag436.xml" ContentType="application/vnd.openxmlformats-officedocument.presentationml.tags+xml"/>
  <Override PartName="/ppt/tags/tag437.xml" ContentType="application/vnd.openxmlformats-officedocument.presentationml.tags+xml"/>
  <Override PartName="/ppt/tags/tag438.xml" ContentType="application/vnd.openxmlformats-officedocument.presentationml.tags+xml"/>
  <Override PartName="/ppt/tags/tag439.xml" ContentType="application/vnd.openxmlformats-officedocument.presentationml.tags+xml"/>
  <Override PartName="/ppt/tags/tag440.xml" ContentType="application/vnd.openxmlformats-officedocument.presentationml.tags+xml"/>
  <Override PartName="/ppt/tags/tag441.xml" ContentType="application/vnd.openxmlformats-officedocument.presentationml.tags+xml"/>
  <Override PartName="/ppt/tags/tag442.xml" ContentType="application/vnd.openxmlformats-officedocument.presentationml.tags+xml"/>
  <Override PartName="/ppt/tags/tag443.xml" ContentType="application/vnd.openxmlformats-officedocument.presentationml.tags+xml"/>
  <Override PartName="/ppt/tags/tag444.xml" ContentType="application/vnd.openxmlformats-officedocument.presentationml.tags+xml"/>
  <Override PartName="/ppt/tags/tag445.xml" ContentType="application/vnd.openxmlformats-officedocument.presentationml.tags+xml"/>
  <Override PartName="/ppt/tags/tag446.xml" ContentType="application/vnd.openxmlformats-officedocument.presentationml.tags+xml"/>
  <Override PartName="/ppt/tags/tag447.xml" ContentType="application/vnd.openxmlformats-officedocument.presentationml.tags+xml"/>
  <Override PartName="/ppt/tags/tag448.xml" ContentType="application/vnd.openxmlformats-officedocument.presentationml.tags+xml"/>
  <Override PartName="/ppt/tags/tag449.xml" ContentType="application/vnd.openxmlformats-officedocument.presentationml.tags+xml"/>
  <Override PartName="/ppt/tags/tag450.xml" ContentType="application/vnd.openxmlformats-officedocument.presentationml.tags+xml"/>
  <Override PartName="/ppt/tags/tag451.xml" ContentType="application/vnd.openxmlformats-officedocument.presentationml.tags+xml"/>
  <Override PartName="/ppt/tags/tag452.xml" ContentType="application/vnd.openxmlformats-officedocument.presentationml.tags+xml"/>
  <Override PartName="/ppt/tags/tag453.xml" ContentType="application/vnd.openxmlformats-officedocument.presentationml.tags+xml"/>
  <Override PartName="/ppt/tags/tag454.xml" ContentType="application/vnd.openxmlformats-officedocument.presentationml.tags+xml"/>
  <Override PartName="/ppt/tags/tag455.xml" ContentType="application/vnd.openxmlformats-officedocument.presentationml.tags+xml"/>
  <Override PartName="/ppt/tags/tag456.xml" ContentType="application/vnd.openxmlformats-officedocument.presentationml.tags+xml"/>
  <Override PartName="/ppt/tags/tag457.xml" ContentType="application/vnd.openxmlformats-officedocument.presentationml.tags+xml"/>
  <Override PartName="/ppt/tags/tag458.xml" ContentType="application/vnd.openxmlformats-officedocument.presentationml.tags+xml"/>
  <Override PartName="/ppt/tags/tag459.xml" ContentType="application/vnd.openxmlformats-officedocument.presentationml.tags+xml"/>
  <Override PartName="/ppt/notesSlides/notesSlide2.xml" ContentType="application/vnd.openxmlformats-officedocument.presentationml.notesSlide+xml"/>
  <Override PartName="/ppt/tags/tag460.xml" ContentType="application/vnd.openxmlformats-officedocument.presentationml.tags+xml"/>
  <Override PartName="/ppt/tags/tag461.xml" ContentType="application/vnd.openxmlformats-officedocument.presentationml.tags+xml"/>
  <Override PartName="/ppt/tags/tag462.xml" ContentType="application/vnd.openxmlformats-officedocument.presentationml.tags+xml"/>
  <Override PartName="/ppt/tags/tag463.xml" ContentType="application/vnd.openxmlformats-officedocument.presentationml.tags+xml"/>
  <Override PartName="/ppt/tags/tag464.xml" ContentType="application/vnd.openxmlformats-officedocument.presentationml.tags+xml"/>
  <Override PartName="/ppt/tags/tag465.xml" ContentType="application/vnd.openxmlformats-officedocument.presentationml.tags+xml"/>
  <Override PartName="/ppt/notesSlides/notesSlide3.xml" ContentType="application/vnd.openxmlformats-officedocument.presentationml.notesSlide+xml"/>
  <Override PartName="/ppt/tags/tag466.xml" ContentType="application/vnd.openxmlformats-officedocument.presentationml.tags+xml"/>
  <Override PartName="/ppt/tags/tag467.xml" ContentType="application/vnd.openxmlformats-officedocument.presentationml.tags+xml"/>
  <Override PartName="/ppt/tags/tag468.xml" ContentType="application/vnd.openxmlformats-officedocument.presentationml.tags+xml"/>
  <Override PartName="/ppt/tags/tag469.xml" ContentType="application/vnd.openxmlformats-officedocument.presentationml.tags+xml"/>
  <Override PartName="/ppt/tags/tag470.xml" ContentType="application/vnd.openxmlformats-officedocument.presentationml.tags+xml"/>
  <Override PartName="/ppt/tags/tag471.xml" ContentType="application/vnd.openxmlformats-officedocument.presentationml.tags+xml"/>
  <Override PartName="/ppt/tags/tag472.xml" ContentType="application/vnd.openxmlformats-officedocument.presentationml.tags+xml"/>
  <Override PartName="/ppt/tags/tag473.xml" ContentType="application/vnd.openxmlformats-officedocument.presentationml.tags+xml"/>
  <Override PartName="/ppt/tags/tag474.xml" ContentType="application/vnd.openxmlformats-officedocument.presentationml.tags+xml"/>
  <Override PartName="/ppt/tags/tag475.xml" ContentType="application/vnd.openxmlformats-officedocument.presentationml.tags+xml"/>
  <Override PartName="/ppt/tags/tag476.xml" ContentType="application/vnd.openxmlformats-officedocument.presentationml.tags+xml"/>
  <Override PartName="/ppt/tags/tag477.xml" ContentType="application/vnd.openxmlformats-officedocument.presentationml.tags+xml"/>
  <Override PartName="/ppt/tags/tag478.xml" ContentType="application/vnd.openxmlformats-officedocument.presentationml.tags+xml"/>
  <Override PartName="/ppt/changesInfos/changesInfo1.xml" ContentType="application/vnd.ms-powerpoint.changes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 id="2147483864" r:id="rId5"/>
    <p:sldMasterId id="2147483900" r:id="rId6"/>
  </p:sldMasterIdLst>
  <p:notesMasterIdLst>
    <p:notesMasterId r:id="rId13"/>
  </p:notesMasterIdLst>
  <p:handoutMasterIdLst>
    <p:handoutMasterId r:id="rId14"/>
  </p:handoutMasterIdLst>
  <p:sldIdLst>
    <p:sldId id="2147482019" r:id="rId7"/>
    <p:sldId id="2147481974" r:id="rId8"/>
    <p:sldId id="2147481975" r:id="rId9"/>
    <p:sldId id="2147482029" r:id="rId10"/>
    <p:sldId id="2147482002" r:id="rId11"/>
    <p:sldId id="2147482001" r:id="rId12"/>
  </p:sldIdLst>
  <p:sldSz cx="12192000" cy="6858000"/>
  <p:notesSz cx="7102475" cy="9388475"/>
  <p:custDataLst>
    <p:tags r:id="rId15"/>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2199670E-192C-9169-81E7-351D8C2D58CB}" name="Jenalle Huang" initials="JH" userId="S::jenalle_huang@mckinsey.com::2cf21d77-d186-4a5f-a9ba-71fd767305aa" providerId="AD"/>
  <p188:author id="{AFB86C3A-27FC-B28B-B17C-4230298D1603}" name="Khalid Yasin" initials="KY" userId="S::khalid_yasin@mckinsey.com::86ca5895-03c9-4852-aea5-2be9cf6f13d2" providerId="AD"/>
  <p188:author id="{CA497640-9F12-D0D7-23C7-745A10EB2387}" name="Srikanth Jayarajan" initials="SJ" userId="dMYpSlfjzFcYPEDsXjVgLmU1LCIkAjLNCqtAilE+2dM=" providerId="None"/>
  <p188:author id="{D000C1B9-D3BD-3AF1-EDED-7BFA45B7382D}" name="Sohee Hyung" initials="SH" userId="S::sohee_hyung@mckinsey.com::66b98295-4132-492a-9675-91bb056a2a86" providerId="AD"/>
  <p188:author id="{53E800BC-E4AE-ED5F-5050-D69A36B57389}" name="Hope Yao" initials="HY" userId="S::Hope_Yao@mckinsey.com::0f1ae0d8-dd4e-4651-9a89-245543c6fc99" providerId="AD"/>
  <p188:author id="{A61DDBD9-482B-A11C-2122-F7940ACF9C00}" name="Brady, Kristin (DTMB)" initials="B(" userId="S::bradyk4_michigan.gov#ext#@mckinsey.onmicrosoft.com::6ed8e0cf-2e76-468f-8ca6-b70cfa60658d"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Haley Rich" initials="HR" lastIdx="1" clrIdx="0">
    <p:extLst>
      <p:ext uri="{19B8F6BF-5375-455C-9EA6-DF929625EA0E}">
        <p15:presenceInfo xmlns:p15="http://schemas.microsoft.com/office/powerpoint/2012/main" userId="S-1-5-21-1801674531-1788223648-725345543-11859"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FF"/>
    <a:srgbClr val="277C78"/>
    <a:srgbClr val="DFECF5"/>
    <a:srgbClr val="D0D0D0"/>
    <a:srgbClr val="051C2C"/>
    <a:srgbClr val="000000"/>
    <a:srgbClr val="7F7F7F"/>
    <a:srgbClr val="AFC3FF"/>
    <a:srgbClr val="0D3171"/>
    <a:srgbClr val="E6E6E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20"/>
    <p:restoredTop sz="94660"/>
  </p:normalViewPr>
  <p:slideViewPr>
    <p:cSldViewPr snapToGrid="0">
      <p:cViewPr varScale="1">
        <p:scale>
          <a:sx n="66" d="100"/>
          <a:sy n="66" d="100"/>
        </p:scale>
        <p:origin x="644" y="32"/>
      </p:cViewPr>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2.xml"/><Relationship Id="rId13" Type="http://schemas.openxmlformats.org/officeDocument/2006/relationships/notesMaster" Target="notesMasters/notesMaster1.xml"/><Relationship Id="rId18" Type="http://schemas.openxmlformats.org/officeDocument/2006/relationships/viewProps" Target="viewProps.xml"/><Relationship Id="rId3" Type="http://schemas.openxmlformats.org/officeDocument/2006/relationships/customXml" Target="../customXml/item3.xml"/><Relationship Id="rId21" Type="http://schemas.microsoft.com/office/2016/11/relationships/changesInfo" Target="changesInfos/changesInfo1.xml"/><Relationship Id="rId7" Type="http://schemas.openxmlformats.org/officeDocument/2006/relationships/slide" Target="slides/slide1.xml"/><Relationship Id="rId12" Type="http://schemas.openxmlformats.org/officeDocument/2006/relationships/slide" Target="slides/slide6.xml"/><Relationship Id="rId17"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commentAuthors" Target="commentAuthors.xml"/><Relationship Id="rId20"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5.xml"/><Relationship Id="rId5" Type="http://schemas.openxmlformats.org/officeDocument/2006/relationships/slideMaster" Target="slideMasters/slideMaster2.xml"/><Relationship Id="rId15" Type="http://schemas.openxmlformats.org/officeDocument/2006/relationships/tags" Target="tags/tag1.xml"/><Relationship Id="rId10" Type="http://schemas.openxmlformats.org/officeDocument/2006/relationships/slide" Target="slides/slide4.xml"/><Relationship Id="rId19"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3.xml"/><Relationship Id="rId14" Type="http://schemas.openxmlformats.org/officeDocument/2006/relationships/handoutMaster" Target="handoutMasters/handoutMaster1.xml"/><Relationship Id="rId22" Type="http://schemas.microsoft.com/office/2018/10/relationships/authors" Target="author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Valentina Losada" userId="12c76205-c9be-43ad-bc33-b218726c6d59" providerId="ADAL" clId="{BDF9A786-CD08-47DC-96EF-2B7A746FE381}"/>
    <pc:docChg chg="undo custSel addSld modSld sldOrd replTag">
      <pc:chgData name="Valentina Losada" userId="12c76205-c9be-43ad-bc33-b218726c6d59" providerId="ADAL" clId="{BDF9A786-CD08-47DC-96EF-2B7A746FE381}" dt="2024-03-18T21:40:31.466" v="2048"/>
      <pc:docMkLst>
        <pc:docMk/>
      </pc:docMkLst>
      <pc:sldChg chg="ord">
        <pc:chgData name="Valentina Losada" userId="12c76205-c9be-43ad-bc33-b218726c6d59" providerId="ADAL" clId="{BDF9A786-CD08-47DC-96EF-2B7A746FE381}" dt="2024-03-18T21:38:20.244" v="2016"/>
        <pc:sldMkLst>
          <pc:docMk/>
          <pc:sldMk cId="3346972096" sldId="2147481593"/>
        </pc:sldMkLst>
      </pc:sldChg>
      <pc:sldChg chg="addSp modSp mod delCm modCm">
        <pc:chgData name="Valentina Losada" userId="12c76205-c9be-43ad-bc33-b218726c6d59" providerId="ADAL" clId="{BDF9A786-CD08-47DC-96EF-2B7A746FE381}" dt="2024-03-18T17:54:50.796" v="106"/>
        <pc:sldMkLst>
          <pc:docMk/>
          <pc:sldMk cId="604887844" sldId="2147481958"/>
        </pc:sldMkLst>
        <pc:spChg chg="add mod">
          <ac:chgData name="Valentina Losada" userId="12c76205-c9be-43ad-bc33-b218726c6d59" providerId="ADAL" clId="{BDF9A786-CD08-47DC-96EF-2B7A746FE381}" dt="2024-03-18T17:51:23.258" v="48" actId="14100"/>
          <ac:spMkLst>
            <pc:docMk/>
            <pc:sldMk cId="604887844" sldId="2147481958"/>
            <ac:spMk id="2" creationId="{4788F08D-E7F0-9B03-CE97-3F40D94CCBDE}"/>
          </ac:spMkLst>
        </pc:spChg>
        <pc:spChg chg="mod">
          <ac:chgData name="Valentina Losada" userId="12c76205-c9be-43ad-bc33-b218726c6d59" providerId="ADAL" clId="{BDF9A786-CD08-47DC-96EF-2B7A746FE381}" dt="2024-03-18T17:54:23.839" v="104" actId="1076"/>
          <ac:spMkLst>
            <pc:docMk/>
            <pc:sldMk cId="604887844" sldId="2147481958"/>
            <ac:spMk id="31" creationId="{E2973341-61F6-AC7D-28EB-C7EAF1B6291E}"/>
          </ac:spMkLst>
        </pc:spChg>
        <pc:extLst>
          <p:ext xmlns:p="http://schemas.openxmlformats.org/presentationml/2006/main" uri="{D6D511B9-2390-475A-947B-AFAB55BFBCF1}">
            <pc226:cmChg xmlns:pc226="http://schemas.microsoft.com/office/powerpoint/2022/06/main/command" chg="del mod">
              <pc226:chgData name="Valentina Losada" userId="12c76205-c9be-43ad-bc33-b218726c6d59" providerId="ADAL" clId="{BDF9A786-CD08-47DC-96EF-2B7A746FE381}" dt="2024-03-18T17:54:50.796" v="106"/>
              <pc2:cmMkLst xmlns:pc2="http://schemas.microsoft.com/office/powerpoint/2019/9/main/command">
                <pc:docMk/>
                <pc:sldMk cId="604887844" sldId="2147481958"/>
                <pc2:cmMk id="{9A2F4F8A-B29B-4B02-BA5A-E912C3A22C89}"/>
              </pc2:cmMkLst>
            </pc226:cmChg>
            <pc226:cmChg xmlns:pc226="http://schemas.microsoft.com/office/powerpoint/2022/06/main/command" chg="del">
              <pc226:chgData name="Valentina Losada" userId="12c76205-c9be-43ad-bc33-b218726c6d59" providerId="ADAL" clId="{BDF9A786-CD08-47DC-96EF-2B7A746FE381}" dt="2024-03-18T17:54:47.011" v="105"/>
              <pc2:cmMkLst xmlns:pc2="http://schemas.microsoft.com/office/powerpoint/2019/9/main/command">
                <pc:docMk/>
                <pc:sldMk cId="604887844" sldId="2147481958"/>
                <pc2:cmMk id="{6EF1E58E-53D3-4059-B890-2664FEE327E2}"/>
              </pc2:cmMkLst>
            </pc226:cmChg>
          </p:ext>
        </pc:extLst>
      </pc:sldChg>
      <pc:sldChg chg="addSp modSp mod delCm">
        <pc:chgData name="Valentina Losada" userId="12c76205-c9be-43ad-bc33-b218726c6d59" providerId="ADAL" clId="{BDF9A786-CD08-47DC-96EF-2B7A746FE381}" dt="2024-03-18T18:08:43.820" v="466"/>
        <pc:sldMkLst>
          <pc:docMk/>
          <pc:sldMk cId="3479952278" sldId="2147481964"/>
        </pc:sldMkLst>
        <pc:spChg chg="add mod">
          <ac:chgData name="Valentina Losada" userId="12c76205-c9be-43ad-bc33-b218726c6d59" providerId="ADAL" clId="{BDF9A786-CD08-47DC-96EF-2B7A746FE381}" dt="2024-03-18T18:08:20.774" v="454" actId="21"/>
          <ac:spMkLst>
            <pc:docMk/>
            <pc:sldMk cId="3479952278" sldId="2147481964"/>
            <ac:spMk id="2" creationId="{22B325B7-5866-F65C-8125-23EDF80310D8}"/>
          </ac:spMkLst>
        </pc:spChg>
        <pc:spChg chg="add mod">
          <ac:chgData name="Valentina Losada" userId="12c76205-c9be-43ad-bc33-b218726c6d59" providerId="ADAL" clId="{BDF9A786-CD08-47DC-96EF-2B7A746FE381}" dt="2024-03-18T18:08:38.645" v="465" actId="554"/>
          <ac:spMkLst>
            <pc:docMk/>
            <pc:sldMk cId="3479952278" sldId="2147481964"/>
            <ac:spMk id="3" creationId="{7E02E8EE-36BF-5CA7-B1BB-93952D585DC5}"/>
          </ac:spMkLst>
        </pc:spChg>
        <pc:spChg chg="add mod">
          <ac:chgData name="Valentina Losada" userId="12c76205-c9be-43ad-bc33-b218726c6d59" providerId="ADAL" clId="{BDF9A786-CD08-47DC-96EF-2B7A746FE381}" dt="2024-03-18T18:08:38.645" v="465" actId="554"/>
          <ac:spMkLst>
            <pc:docMk/>
            <pc:sldMk cId="3479952278" sldId="2147481964"/>
            <ac:spMk id="9" creationId="{22654C91-BC25-A656-271B-28986DE698FA}"/>
          </ac:spMkLst>
        </pc:spChg>
        <pc:spChg chg="mod">
          <ac:chgData name="Valentina Losada" userId="12c76205-c9be-43ad-bc33-b218726c6d59" providerId="ADAL" clId="{BDF9A786-CD08-47DC-96EF-2B7A746FE381}" dt="2024-03-18T18:05:56.692" v="395" actId="1035"/>
          <ac:spMkLst>
            <pc:docMk/>
            <pc:sldMk cId="3479952278" sldId="2147481964"/>
            <ac:spMk id="11" creationId="{4C921500-684D-5AEE-97EB-B070CD5D5E96}"/>
          </ac:spMkLst>
        </pc:spChg>
        <pc:spChg chg="mod">
          <ac:chgData name="Valentina Losada" userId="12c76205-c9be-43ad-bc33-b218726c6d59" providerId="ADAL" clId="{BDF9A786-CD08-47DC-96EF-2B7A746FE381}" dt="2024-03-18T18:06:04.835" v="410" actId="1036"/>
          <ac:spMkLst>
            <pc:docMk/>
            <pc:sldMk cId="3479952278" sldId="2147481964"/>
            <ac:spMk id="12" creationId="{F680E92F-CBDF-9AD1-AA8E-431540E28FDC}"/>
          </ac:spMkLst>
        </pc:spChg>
        <pc:spChg chg="mod">
          <ac:chgData name="Valentina Losada" userId="12c76205-c9be-43ad-bc33-b218726c6d59" providerId="ADAL" clId="{BDF9A786-CD08-47DC-96EF-2B7A746FE381}" dt="2024-03-18T18:06:04.835" v="410" actId="1036"/>
          <ac:spMkLst>
            <pc:docMk/>
            <pc:sldMk cId="3479952278" sldId="2147481964"/>
            <ac:spMk id="13" creationId="{4591D3EA-DB8F-A34D-731D-B07806EE423C}"/>
          </ac:spMkLst>
        </pc:spChg>
        <pc:spChg chg="mod">
          <ac:chgData name="Valentina Losada" userId="12c76205-c9be-43ad-bc33-b218726c6d59" providerId="ADAL" clId="{BDF9A786-CD08-47DC-96EF-2B7A746FE381}" dt="2024-03-18T18:06:04.835" v="410" actId="1036"/>
          <ac:spMkLst>
            <pc:docMk/>
            <pc:sldMk cId="3479952278" sldId="2147481964"/>
            <ac:spMk id="16" creationId="{0E6ABC72-D993-7B3E-DA86-AB8F778AEEB5}"/>
          </ac:spMkLst>
        </pc:spChg>
        <pc:spChg chg="mod">
          <ac:chgData name="Valentina Losada" userId="12c76205-c9be-43ad-bc33-b218726c6d59" providerId="ADAL" clId="{BDF9A786-CD08-47DC-96EF-2B7A746FE381}" dt="2024-03-18T18:06:04.835" v="410" actId="1036"/>
          <ac:spMkLst>
            <pc:docMk/>
            <pc:sldMk cId="3479952278" sldId="2147481964"/>
            <ac:spMk id="17" creationId="{F3E5D996-9CC7-DC5C-9F50-D6EA6285C375}"/>
          </ac:spMkLst>
        </pc:spChg>
        <pc:spChg chg="mod">
          <ac:chgData name="Valentina Losada" userId="12c76205-c9be-43ad-bc33-b218726c6d59" providerId="ADAL" clId="{BDF9A786-CD08-47DC-96EF-2B7A746FE381}" dt="2024-03-18T18:05:56.692" v="395" actId="1035"/>
          <ac:spMkLst>
            <pc:docMk/>
            <pc:sldMk cId="3479952278" sldId="2147481964"/>
            <ac:spMk id="26" creationId="{B45C0AC6-D3FD-B07C-4059-40E781D7913B}"/>
          </ac:spMkLst>
        </pc:spChg>
        <pc:spChg chg="mod">
          <ac:chgData name="Valentina Losada" userId="12c76205-c9be-43ad-bc33-b218726c6d59" providerId="ADAL" clId="{BDF9A786-CD08-47DC-96EF-2B7A746FE381}" dt="2024-03-18T18:05:56.692" v="395" actId="1035"/>
          <ac:spMkLst>
            <pc:docMk/>
            <pc:sldMk cId="3479952278" sldId="2147481964"/>
            <ac:spMk id="27" creationId="{900B1F6A-A6A0-3D0C-3689-7470977C6D55}"/>
          </ac:spMkLst>
        </pc:spChg>
        <pc:spChg chg="mod">
          <ac:chgData name="Valentina Losada" userId="12c76205-c9be-43ad-bc33-b218726c6d59" providerId="ADAL" clId="{BDF9A786-CD08-47DC-96EF-2B7A746FE381}" dt="2024-03-18T18:05:56.692" v="395" actId="1035"/>
          <ac:spMkLst>
            <pc:docMk/>
            <pc:sldMk cId="3479952278" sldId="2147481964"/>
            <ac:spMk id="29" creationId="{1D09D4DD-2D19-BFA8-206D-ED76E70BB157}"/>
          </ac:spMkLst>
        </pc:spChg>
        <pc:spChg chg="mod">
          <ac:chgData name="Valentina Losada" userId="12c76205-c9be-43ad-bc33-b218726c6d59" providerId="ADAL" clId="{BDF9A786-CD08-47DC-96EF-2B7A746FE381}" dt="2024-03-18T18:06:04.835" v="410" actId="1036"/>
          <ac:spMkLst>
            <pc:docMk/>
            <pc:sldMk cId="3479952278" sldId="2147481964"/>
            <ac:spMk id="32" creationId="{B7DB93CE-FE85-73C1-4462-42152E3C8A14}"/>
          </ac:spMkLst>
        </pc:spChg>
        <pc:spChg chg="mod">
          <ac:chgData name="Valentina Losada" userId="12c76205-c9be-43ad-bc33-b218726c6d59" providerId="ADAL" clId="{BDF9A786-CD08-47DC-96EF-2B7A746FE381}" dt="2024-03-18T18:06:04.835" v="410" actId="1036"/>
          <ac:spMkLst>
            <pc:docMk/>
            <pc:sldMk cId="3479952278" sldId="2147481964"/>
            <ac:spMk id="36" creationId="{DF4C5381-25A6-DCB4-AC7E-E88D4C851FDC}"/>
          </ac:spMkLst>
        </pc:spChg>
        <pc:spChg chg="mod">
          <ac:chgData name="Valentina Losada" userId="12c76205-c9be-43ad-bc33-b218726c6d59" providerId="ADAL" clId="{BDF9A786-CD08-47DC-96EF-2B7A746FE381}" dt="2024-03-18T18:05:56.692" v="395" actId="1035"/>
          <ac:spMkLst>
            <pc:docMk/>
            <pc:sldMk cId="3479952278" sldId="2147481964"/>
            <ac:spMk id="38" creationId="{2B8D2B02-D14B-D426-FF88-A537A4D8E3CE}"/>
          </ac:spMkLst>
        </pc:spChg>
        <pc:spChg chg="mod">
          <ac:chgData name="Valentina Losada" userId="12c76205-c9be-43ad-bc33-b218726c6d59" providerId="ADAL" clId="{BDF9A786-CD08-47DC-96EF-2B7A746FE381}" dt="2024-03-18T18:06:04.835" v="410" actId="1036"/>
          <ac:spMkLst>
            <pc:docMk/>
            <pc:sldMk cId="3479952278" sldId="2147481964"/>
            <ac:spMk id="40" creationId="{B7BA88C0-7785-9304-8016-ECCD0B34D7D4}"/>
          </ac:spMkLst>
        </pc:spChg>
        <pc:spChg chg="mod">
          <ac:chgData name="Valentina Losada" userId="12c76205-c9be-43ad-bc33-b218726c6d59" providerId="ADAL" clId="{BDF9A786-CD08-47DC-96EF-2B7A746FE381}" dt="2024-03-18T18:08:18.292" v="453" actId="552"/>
          <ac:spMkLst>
            <pc:docMk/>
            <pc:sldMk cId="3479952278" sldId="2147481964"/>
            <ac:spMk id="42" creationId="{F547F3AA-A523-2799-960F-7B51D1D6F4BF}"/>
          </ac:spMkLst>
        </pc:spChg>
        <pc:spChg chg="mod">
          <ac:chgData name="Valentina Losada" userId="12c76205-c9be-43ad-bc33-b218726c6d59" providerId="ADAL" clId="{BDF9A786-CD08-47DC-96EF-2B7A746FE381}" dt="2024-03-18T18:06:04.835" v="410" actId="1036"/>
          <ac:spMkLst>
            <pc:docMk/>
            <pc:sldMk cId="3479952278" sldId="2147481964"/>
            <ac:spMk id="51" creationId="{E9F62DE6-BB41-4807-A069-EA5570E435B4}"/>
          </ac:spMkLst>
        </pc:spChg>
        <pc:spChg chg="mod">
          <ac:chgData name="Valentina Losada" userId="12c76205-c9be-43ad-bc33-b218726c6d59" providerId="ADAL" clId="{BDF9A786-CD08-47DC-96EF-2B7A746FE381}" dt="2024-03-18T18:06:04.835" v="410" actId="1036"/>
          <ac:spMkLst>
            <pc:docMk/>
            <pc:sldMk cId="3479952278" sldId="2147481964"/>
            <ac:spMk id="53" creationId="{B43C5260-E0CB-04CE-8696-028D9266C395}"/>
          </ac:spMkLst>
        </pc:spChg>
        <pc:spChg chg="mod">
          <ac:chgData name="Valentina Losada" userId="12c76205-c9be-43ad-bc33-b218726c6d59" providerId="ADAL" clId="{BDF9A786-CD08-47DC-96EF-2B7A746FE381}" dt="2024-03-18T18:06:04.835" v="410" actId="1036"/>
          <ac:spMkLst>
            <pc:docMk/>
            <pc:sldMk cId="3479952278" sldId="2147481964"/>
            <ac:spMk id="55" creationId="{59863901-D025-1EBF-D033-E4389126C11A}"/>
          </ac:spMkLst>
        </pc:spChg>
        <pc:spChg chg="mod">
          <ac:chgData name="Valentina Losada" userId="12c76205-c9be-43ad-bc33-b218726c6d59" providerId="ADAL" clId="{BDF9A786-CD08-47DC-96EF-2B7A746FE381}" dt="2024-03-18T18:06:04.835" v="410" actId="1036"/>
          <ac:spMkLst>
            <pc:docMk/>
            <pc:sldMk cId="3479952278" sldId="2147481964"/>
            <ac:spMk id="57" creationId="{564D6680-6E9C-B591-C22F-B4DAC4EEE171}"/>
          </ac:spMkLst>
        </pc:spChg>
        <pc:spChg chg="mod">
          <ac:chgData name="Valentina Losada" userId="12c76205-c9be-43ad-bc33-b218726c6d59" providerId="ADAL" clId="{BDF9A786-CD08-47DC-96EF-2B7A746FE381}" dt="2024-03-18T18:06:04.835" v="410" actId="1036"/>
          <ac:spMkLst>
            <pc:docMk/>
            <pc:sldMk cId="3479952278" sldId="2147481964"/>
            <ac:spMk id="59" creationId="{461EBE93-A942-D37F-0EA6-4127F50B4177}"/>
          </ac:spMkLst>
        </pc:spChg>
        <pc:spChg chg="mod">
          <ac:chgData name="Valentina Losada" userId="12c76205-c9be-43ad-bc33-b218726c6d59" providerId="ADAL" clId="{BDF9A786-CD08-47DC-96EF-2B7A746FE381}" dt="2024-03-18T18:06:04.835" v="410" actId="1036"/>
          <ac:spMkLst>
            <pc:docMk/>
            <pc:sldMk cId="3479952278" sldId="2147481964"/>
            <ac:spMk id="61" creationId="{6B52B64C-812F-B6DB-8CC1-7B1060402C93}"/>
          </ac:spMkLst>
        </pc:spChg>
        <pc:spChg chg="mod">
          <ac:chgData name="Valentina Losada" userId="12c76205-c9be-43ad-bc33-b218726c6d59" providerId="ADAL" clId="{BDF9A786-CD08-47DC-96EF-2B7A746FE381}" dt="2024-03-18T18:05:45.760" v="379" actId="14100"/>
          <ac:spMkLst>
            <pc:docMk/>
            <pc:sldMk cId="3479952278" sldId="2147481964"/>
            <ac:spMk id="62" creationId="{B6864473-1AC1-F9E9-625A-2261C9C920AA}"/>
          </ac:spMkLst>
        </pc:spChg>
        <pc:spChg chg="mod">
          <ac:chgData name="Valentina Losada" userId="12c76205-c9be-43ad-bc33-b218726c6d59" providerId="ADAL" clId="{BDF9A786-CD08-47DC-96EF-2B7A746FE381}" dt="2024-03-18T18:06:04.835" v="410" actId="1036"/>
          <ac:spMkLst>
            <pc:docMk/>
            <pc:sldMk cId="3479952278" sldId="2147481964"/>
            <ac:spMk id="66" creationId="{4A495D2A-1EAA-E711-3C78-3A1C097569FD}"/>
          </ac:spMkLst>
        </pc:spChg>
        <pc:spChg chg="mod">
          <ac:chgData name="Valentina Losada" userId="12c76205-c9be-43ad-bc33-b218726c6d59" providerId="ADAL" clId="{BDF9A786-CD08-47DC-96EF-2B7A746FE381}" dt="2024-03-18T18:06:04.835" v="410" actId="1036"/>
          <ac:spMkLst>
            <pc:docMk/>
            <pc:sldMk cId="3479952278" sldId="2147481964"/>
            <ac:spMk id="68" creationId="{262EF905-8620-AF0D-C546-7C476C146C41}"/>
          </ac:spMkLst>
        </pc:spChg>
        <pc:spChg chg="mod">
          <ac:chgData name="Valentina Losada" userId="12c76205-c9be-43ad-bc33-b218726c6d59" providerId="ADAL" clId="{BDF9A786-CD08-47DC-96EF-2B7A746FE381}" dt="2024-03-18T18:06:04.835" v="410" actId="1036"/>
          <ac:spMkLst>
            <pc:docMk/>
            <pc:sldMk cId="3479952278" sldId="2147481964"/>
            <ac:spMk id="70" creationId="{18BA986B-6830-A002-2EA8-9659C73CF2C3}"/>
          </ac:spMkLst>
        </pc:spChg>
        <pc:spChg chg="mod">
          <ac:chgData name="Valentina Losada" userId="12c76205-c9be-43ad-bc33-b218726c6d59" providerId="ADAL" clId="{BDF9A786-CD08-47DC-96EF-2B7A746FE381}" dt="2024-03-18T18:05:56.692" v="395" actId="1035"/>
          <ac:spMkLst>
            <pc:docMk/>
            <pc:sldMk cId="3479952278" sldId="2147481964"/>
            <ac:spMk id="83" creationId="{3A8E6C31-DE89-0D26-F308-215F19466598}"/>
          </ac:spMkLst>
        </pc:spChg>
        <pc:spChg chg="mod">
          <ac:chgData name="Valentina Losada" userId="12c76205-c9be-43ad-bc33-b218726c6d59" providerId="ADAL" clId="{BDF9A786-CD08-47DC-96EF-2B7A746FE381}" dt="2024-03-18T18:05:56.692" v="395" actId="1035"/>
          <ac:spMkLst>
            <pc:docMk/>
            <pc:sldMk cId="3479952278" sldId="2147481964"/>
            <ac:spMk id="93" creationId="{FA8CEFD0-FE07-6316-58F7-94929284E594}"/>
          </ac:spMkLst>
        </pc:spChg>
        <pc:spChg chg="mod">
          <ac:chgData name="Valentina Losada" userId="12c76205-c9be-43ad-bc33-b218726c6d59" providerId="ADAL" clId="{BDF9A786-CD08-47DC-96EF-2B7A746FE381}" dt="2024-03-18T18:05:56.692" v="395" actId="1035"/>
          <ac:spMkLst>
            <pc:docMk/>
            <pc:sldMk cId="3479952278" sldId="2147481964"/>
            <ac:spMk id="101" creationId="{800CEA82-CFB6-1C42-8101-E0CE985B814D}"/>
          </ac:spMkLst>
        </pc:spChg>
        <pc:spChg chg="mod">
          <ac:chgData name="Valentina Losada" userId="12c76205-c9be-43ad-bc33-b218726c6d59" providerId="ADAL" clId="{BDF9A786-CD08-47DC-96EF-2B7A746FE381}" dt="2024-03-18T18:06:04.835" v="410" actId="1036"/>
          <ac:spMkLst>
            <pc:docMk/>
            <pc:sldMk cId="3479952278" sldId="2147481964"/>
            <ac:spMk id="113" creationId="{E1388998-132B-39C4-8495-3F4FD2364A89}"/>
          </ac:spMkLst>
        </pc:spChg>
        <pc:spChg chg="mod">
          <ac:chgData name="Valentina Losada" userId="12c76205-c9be-43ad-bc33-b218726c6d59" providerId="ADAL" clId="{BDF9A786-CD08-47DC-96EF-2B7A746FE381}" dt="2024-03-18T18:06:04.835" v="410" actId="1036"/>
          <ac:spMkLst>
            <pc:docMk/>
            <pc:sldMk cId="3479952278" sldId="2147481964"/>
            <ac:spMk id="114" creationId="{57CB75FE-62B8-759E-4633-C62F847F0E2F}"/>
          </ac:spMkLst>
        </pc:spChg>
        <pc:spChg chg="mod">
          <ac:chgData name="Valentina Losada" userId="12c76205-c9be-43ad-bc33-b218726c6d59" providerId="ADAL" clId="{BDF9A786-CD08-47DC-96EF-2B7A746FE381}" dt="2024-03-18T18:05:56.692" v="395" actId="1035"/>
          <ac:spMkLst>
            <pc:docMk/>
            <pc:sldMk cId="3479952278" sldId="2147481964"/>
            <ac:spMk id="119" creationId="{18A994BF-8F1E-FC39-E2EF-93CD24C990F0}"/>
          </ac:spMkLst>
        </pc:spChg>
        <pc:spChg chg="mod">
          <ac:chgData name="Valentina Losada" userId="12c76205-c9be-43ad-bc33-b218726c6d59" providerId="ADAL" clId="{BDF9A786-CD08-47DC-96EF-2B7A746FE381}" dt="2024-03-18T18:05:56.692" v="395" actId="1035"/>
          <ac:spMkLst>
            <pc:docMk/>
            <pc:sldMk cId="3479952278" sldId="2147481964"/>
            <ac:spMk id="123" creationId="{1A6885FC-6AA9-86D9-4F44-F006FA82F016}"/>
          </ac:spMkLst>
        </pc:spChg>
        <pc:spChg chg="mod">
          <ac:chgData name="Valentina Losada" userId="12c76205-c9be-43ad-bc33-b218726c6d59" providerId="ADAL" clId="{BDF9A786-CD08-47DC-96EF-2B7A746FE381}" dt="2024-03-18T18:06:04.835" v="410" actId="1036"/>
          <ac:spMkLst>
            <pc:docMk/>
            <pc:sldMk cId="3479952278" sldId="2147481964"/>
            <ac:spMk id="129" creationId="{C12A68E0-98C4-7D70-5582-FBFBF03AA76A}"/>
          </ac:spMkLst>
        </pc:spChg>
        <pc:spChg chg="mod">
          <ac:chgData name="Valentina Losada" userId="12c76205-c9be-43ad-bc33-b218726c6d59" providerId="ADAL" clId="{BDF9A786-CD08-47DC-96EF-2B7A746FE381}" dt="2024-03-18T18:06:04.835" v="410" actId="1036"/>
          <ac:spMkLst>
            <pc:docMk/>
            <pc:sldMk cId="3479952278" sldId="2147481964"/>
            <ac:spMk id="131" creationId="{87C01978-5859-5940-4D8D-0CCA3D68AFEC}"/>
          </ac:spMkLst>
        </pc:spChg>
        <pc:cxnChg chg="mod">
          <ac:chgData name="Valentina Losada" userId="12c76205-c9be-43ad-bc33-b218726c6d59" providerId="ADAL" clId="{BDF9A786-CD08-47DC-96EF-2B7A746FE381}" dt="2024-03-18T18:05:56.692" v="395" actId="1035"/>
          <ac:cxnSpMkLst>
            <pc:docMk/>
            <pc:sldMk cId="3479952278" sldId="2147481964"/>
            <ac:cxnSpMk id="22" creationId="{FA897F6D-A955-A86C-2A79-0A0C96827895}"/>
          </ac:cxnSpMkLst>
        </pc:cxnChg>
        <pc:cxnChg chg="mod">
          <ac:chgData name="Valentina Losada" userId="12c76205-c9be-43ad-bc33-b218726c6d59" providerId="ADAL" clId="{BDF9A786-CD08-47DC-96EF-2B7A746FE381}" dt="2024-03-18T18:05:56.692" v="395" actId="1035"/>
          <ac:cxnSpMkLst>
            <pc:docMk/>
            <pc:sldMk cId="3479952278" sldId="2147481964"/>
            <ac:cxnSpMk id="24" creationId="{73264085-19D2-8E92-BD83-5DEE1A2AAB60}"/>
          </ac:cxnSpMkLst>
        </pc:cxnChg>
        <pc:cxnChg chg="mod">
          <ac:chgData name="Valentina Losada" userId="12c76205-c9be-43ad-bc33-b218726c6d59" providerId="ADAL" clId="{BDF9A786-CD08-47DC-96EF-2B7A746FE381}" dt="2024-03-18T18:05:56.692" v="395" actId="1035"/>
          <ac:cxnSpMkLst>
            <pc:docMk/>
            <pc:sldMk cId="3479952278" sldId="2147481964"/>
            <ac:cxnSpMk id="75" creationId="{3A07D395-AF54-D1C1-AA8C-424F674F4D72}"/>
          </ac:cxnSpMkLst>
        </pc:cxnChg>
        <pc:cxnChg chg="mod">
          <ac:chgData name="Valentina Losada" userId="12c76205-c9be-43ad-bc33-b218726c6d59" providerId="ADAL" clId="{BDF9A786-CD08-47DC-96EF-2B7A746FE381}" dt="2024-03-18T18:05:56.692" v="395" actId="1035"/>
          <ac:cxnSpMkLst>
            <pc:docMk/>
            <pc:sldMk cId="3479952278" sldId="2147481964"/>
            <ac:cxnSpMk id="76" creationId="{CB578603-ACCE-EFF8-3360-8DDFF0C32C19}"/>
          </ac:cxnSpMkLst>
        </pc:cxnChg>
        <pc:cxnChg chg="mod">
          <ac:chgData name="Valentina Losada" userId="12c76205-c9be-43ad-bc33-b218726c6d59" providerId="ADAL" clId="{BDF9A786-CD08-47DC-96EF-2B7A746FE381}" dt="2024-03-18T18:06:04.835" v="410" actId="1036"/>
          <ac:cxnSpMkLst>
            <pc:docMk/>
            <pc:sldMk cId="3479952278" sldId="2147481964"/>
            <ac:cxnSpMk id="80" creationId="{D83BA48A-0F2B-9EA6-8663-88F8879FDADA}"/>
          </ac:cxnSpMkLst>
        </pc:cxnChg>
        <pc:cxnChg chg="mod">
          <ac:chgData name="Valentina Losada" userId="12c76205-c9be-43ad-bc33-b218726c6d59" providerId="ADAL" clId="{BDF9A786-CD08-47DC-96EF-2B7A746FE381}" dt="2024-03-18T18:06:04.835" v="410" actId="1036"/>
          <ac:cxnSpMkLst>
            <pc:docMk/>
            <pc:sldMk cId="3479952278" sldId="2147481964"/>
            <ac:cxnSpMk id="88" creationId="{95E7844F-0AEE-4A70-9474-D044DBC8DBBA}"/>
          </ac:cxnSpMkLst>
        </pc:cxnChg>
        <pc:cxnChg chg="mod">
          <ac:chgData name="Valentina Losada" userId="12c76205-c9be-43ad-bc33-b218726c6d59" providerId="ADAL" clId="{BDF9A786-CD08-47DC-96EF-2B7A746FE381}" dt="2024-03-18T18:06:04.835" v="410" actId="1036"/>
          <ac:cxnSpMkLst>
            <pc:docMk/>
            <pc:sldMk cId="3479952278" sldId="2147481964"/>
            <ac:cxnSpMk id="89" creationId="{A56FB7E5-76D7-6391-4630-848FB5A1120F}"/>
          </ac:cxnSpMkLst>
        </pc:cxnChg>
        <pc:cxnChg chg="mod">
          <ac:chgData name="Valentina Losada" userId="12c76205-c9be-43ad-bc33-b218726c6d59" providerId="ADAL" clId="{BDF9A786-CD08-47DC-96EF-2B7A746FE381}" dt="2024-03-18T18:06:04.835" v="410" actId="1036"/>
          <ac:cxnSpMkLst>
            <pc:docMk/>
            <pc:sldMk cId="3479952278" sldId="2147481964"/>
            <ac:cxnSpMk id="90" creationId="{E03282BC-CDBF-FC4F-5D72-2F619F4D2238}"/>
          </ac:cxnSpMkLst>
        </pc:cxnChg>
        <pc:cxnChg chg="mod">
          <ac:chgData name="Valentina Losada" userId="12c76205-c9be-43ad-bc33-b218726c6d59" providerId="ADAL" clId="{BDF9A786-CD08-47DC-96EF-2B7A746FE381}" dt="2024-03-18T18:06:04.835" v="410" actId="1036"/>
          <ac:cxnSpMkLst>
            <pc:docMk/>
            <pc:sldMk cId="3479952278" sldId="2147481964"/>
            <ac:cxnSpMk id="92" creationId="{D6A0B869-5E01-B877-BF5D-4B534727B4C7}"/>
          </ac:cxnSpMkLst>
        </pc:cxnChg>
        <pc:cxnChg chg="mod">
          <ac:chgData name="Valentina Losada" userId="12c76205-c9be-43ad-bc33-b218726c6d59" providerId="ADAL" clId="{BDF9A786-CD08-47DC-96EF-2B7A746FE381}" dt="2024-03-18T18:06:04.835" v="410" actId="1036"/>
          <ac:cxnSpMkLst>
            <pc:docMk/>
            <pc:sldMk cId="3479952278" sldId="2147481964"/>
            <ac:cxnSpMk id="94" creationId="{5424F003-1710-7C3B-4F0D-316ECE425E6B}"/>
          </ac:cxnSpMkLst>
        </pc:cxnChg>
        <pc:extLst>
          <p:ext xmlns:p="http://schemas.openxmlformats.org/presentationml/2006/main" uri="{D6D511B9-2390-475A-947B-AFAB55BFBCF1}">
            <pc226:cmChg xmlns:pc226="http://schemas.microsoft.com/office/powerpoint/2022/06/main/command" chg="del">
              <pc226:chgData name="Valentina Losada" userId="12c76205-c9be-43ad-bc33-b218726c6d59" providerId="ADAL" clId="{BDF9A786-CD08-47DC-96EF-2B7A746FE381}" dt="2024-03-18T18:05:09.595" v="262"/>
              <pc2:cmMkLst xmlns:pc2="http://schemas.microsoft.com/office/powerpoint/2019/9/main/command">
                <pc:docMk/>
                <pc:sldMk cId="3479952278" sldId="2147481964"/>
                <pc2:cmMk id="{F2F0794D-DEC5-4FE1-864A-E8AD746AA3F2}"/>
              </pc2:cmMkLst>
            </pc226:cmChg>
            <pc226:cmChg xmlns:pc226="http://schemas.microsoft.com/office/powerpoint/2022/06/main/command" chg="del">
              <pc226:chgData name="Valentina Losada" userId="12c76205-c9be-43ad-bc33-b218726c6d59" providerId="ADAL" clId="{BDF9A786-CD08-47DC-96EF-2B7A746FE381}" dt="2024-03-18T18:05:05.979" v="261"/>
              <pc2:cmMkLst xmlns:pc2="http://schemas.microsoft.com/office/powerpoint/2019/9/main/command">
                <pc:docMk/>
                <pc:sldMk cId="3479952278" sldId="2147481964"/>
                <pc2:cmMk id="{8219106E-5E00-4622-B490-0205A6D4EA1B}"/>
              </pc2:cmMkLst>
            </pc226:cmChg>
            <pc226:cmChg xmlns:pc226="http://schemas.microsoft.com/office/powerpoint/2022/06/main/command" chg="del">
              <pc226:chgData name="Valentina Losada" userId="12c76205-c9be-43ad-bc33-b218726c6d59" providerId="ADAL" clId="{BDF9A786-CD08-47DC-96EF-2B7A746FE381}" dt="2024-03-18T18:08:43.820" v="466"/>
              <pc2:cmMkLst xmlns:pc2="http://schemas.microsoft.com/office/powerpoint/2019/9/main/command">
                <pc:docMk/>
                <pc:sldMk cId="3479952278" sldId="2147481964"/>
                <pc2:cmMk id="{8A5FF1A1-E39E-4E09-AA74-CEDFFC2AEBAD}"/>
              </pc2:cmMkLst>
            </pc226:cmChg>
          </p:ext>
        </pc:extLst>
      </pc:sldChg>
      <pc:sldChg chg="delCm">
        <pc:chgData name="Valentina Losada" userId="12c76205-c9be-43ad-bc33-b218726c6d59" providerId="ADAL" clId="{BDF9A786-CD08-47DC-96EF-2B7A746FE381}" dt="2024-03-18T21:36:07.084" v="2000"/>
        <pc:sldMkLst>
          <pc:docMk/>
          <pc:sldMk cId="671389596" sldId="2147481966"/>
        </pc:sldMkLst>
        <pc:extLst>
          <p:ext xmlns:p="http://schemas.openxmlformats.org/presentationml/2006/main" uri="{D6D511B9-2390-475A-947B-AFAB55BFBCF1}">
            <pc226:cmChg xmlns:pc226="http://schemas.microsoft.com/office/powerpoint/2022/06/main/command" chg="del">
              <pc226:chgData name="Valentina Losada" userId="12c76205-c9be-43ad-bc33-b218726c6d59" providerId="ADAL" clId="{BDF9A786-CD08-47DC-96EF-2B7A746FE381}" dt="2024-03-18T21:36:07.084" v="2000"/>
              <pc2:cmMkLst xmlns:pc2="http://schemas.microsoft.com/office/powerpoint/2019/9/main/command">
                <pc:docMk/>
                <pc:sldMk cId="671389596" sldId="2147481966"/>
                <pc2:cmMk id="{DD5C396E-0448-4984-A813-37461B8A3AB1}"/>
              </pc2:cmMkLst>
            </pc226:cmChg>
          </p:ext>
        </pc:extLst>
      </pc:sldChg>
      <pc:sldChg chg="modSp mod delCm">
        <pc:chgData name="Valentina Losada" userId="12c76205-c9be-43ad-bc33-b218726c6d59" providerId="ADAL" clId="{BDF9A786-CD08-47DC-96EF-2B7A746FE381}" dt="2024-03-18T21:38:49.412" v="2037" actId="113"/>
        <pc:sldMkLst>
          <pc:docMk/>
          <pc:sldMk cId="3617085390" sldId="2147481969"/>
        </pc:sldMkLst>
        <pc:spChg chg="mod">
          <ac:chgData name="Valentina Losada" userId="12c76205-c9be-43ad-bc33-b218726c6d59" providerId="ADAL" clId="{BDF9A786-CD08-47DC-96EF-2B7A746FE381}" dt="2024-03-18T21:38:49.412" v="2037" actId="113"/>
          <ac:spMkLst>
            <pc:docMk/>
            <pc:sldMk cId="3617085390" sldId="2147481969"/>
            <ac:spMk id="15" creationId="{37824DEB-57C5-040D-152C-09B87568C689}"/>
          </ac:spMkLst>
        </pc:spChg>
        <pc:cxnChg chg="mod">
          <ac:chgData name="Valentina Losada" userId="12c76205-c9be-43ad-bc33-b218726c6d59" providerId="ADAL" clId="{BDF9A786-CD08-47DC-96EF-2B7A746FE381}" dt="2024-03-18T21:38:42.399" v="2036" actId="1035"/>
          <ac:cxnSpMkLst>
            <pc:docMk/>
            <pc:sldMk cId="3617085390" sldId="2147481969"/>
            <ac:cxnSpMk id="3" creationId="{84B1FDFF-A0A8-3D36-BA35-AE2A4722BB86}"/>
          </ac:cxnSpMkLst>
        </pc:cxnChg>
        <pc:extLst>
          <p:ext xmlns:p="http://schemas.openxmlformats.org/presentationml/2006/main" uri="{D6D511B9-2390-475A-947B-AFAB55BFBCF1}">
            <pc226:cmChg xmlns:pc226="http://schemas.microsoft.com/office/powerpoint/2022/06/main/command" chg="del">
              <pc226:chgData name="Valentina Losada" userId="12c76205-c9be-43ad-bc33-b218726c6d59" providerId="ADAL" clId="{BDF9A786-CD08-47DC-96EF-2B7A746FE381}" dt="2024-03-18T18:29:09.953" v="659"/>
              <pc2:cmMkLst xmlns:pc2="http://schemas.microsoft.com/office/powerpoint/2019/9/main/command">
                <pc:docMk/>
                <pc:sldMk cId="3617085390" sldId="2147481969"/>
                <pc2:cmMk id="{05378A33-2632-43F0-B9B7-E30039C7E7B5}"/>
              </pc2:cmMkLst>
            </pc226:cmChg>
            <pc226:cmChg xmlns:pc226="http://schemas.microsoft.com/office/powerpoint/2022/06/main/command" chg="del">
              <pc226:chgData name="Valentina Losada" userId="12c76205-c9be-43ad-bc33-b218726c6d59" providerId="ADAL" clId="{BDF9A786-CD08-47DC-96EF-2B7A746FE381}" dt="2024-03-18T18:25:25.414" v="620"/>
              <pc2:cmMkLst xmlns:pc2="http://schemas.microsoft.com/office/powerpoint/2019/9/main/command">
                <pc:docMk/>
                <pc:sldMk cId="3617085390" sldId="2147481969"/>
                <pc2:cmMk id="{21D5C5A2-9051-4BD3-8DC3-B3A121FBDEED}"/>
              </pc2:cmMkLst>
            </pc226:cmChg>
          </p:ext>
        </pc:extLst>
      </pc:sldChg>
      <pc:sldChg chg="modSp mod delCm">
        <pc:chgData name="Valentina Losada" userId="12c76205-c9be-43ad-bc33-b218726c6d59" providerId="ADAL" clId="{BDF9A786-CD08-47DC-96EF-2B7A746FE381}" dt="2024-03-18T21:13:23.849" v="1755" actId="20577"/>
        <pc:sldMkLst>
          <pc:docMk/>
          <pc:sldMk cId="2968502433" sldId="2147481971"/>
        </pc:sldMkLst>
        <pc:spChg chg="mod">
          <ac:chgData name="Valentina Losada" userId="12c76205-c9be-43ad-bc33-b218726c6d59" providerId="ADAL" clId="{BDF9A786-CD08-47DC-96EF-2B7A746FE381}" dt="2024-03-18T20:29:59.700" v="1193" actId="20577"/>
          <ac:spMkLst>
            <pc:docMk/>
            <pc:sldMk cId="2968502433" sldId="2147481971"/>
            <ac:spMk id="4" creationId="{BA84E4CF-863E-2BE7-5847-13FBFF6EB897}"/>
          </ac:spMkLst>
        </pc:spChg>
        <pc:spChg chg="mod">
          <ac:chgData name="Valentina Losada" userId="12c76205-c9be-43ad-bc33-b218726c6d59" providerId="ADAL" clId="{BDF9A786-CD08-47DC-96EF-2B7A746FE381}" dt="2024-03-18T21:13:23.849" v="1755" actId="20577"/>
          <ac:spMkLst>
            <pc:docMk/>
            <pc:sldMk cId="2968502433" sldId="2147481971"/>
            <ac:spMk id="12" creationId="{8F38CAA6-C6B1-CCEE-03DA-079F79524AFB}"/>
          </ac:spMkLst>
        </pc:spChg>
        <pc:extLst>
          <p:ext xmlns:p="http://schemas.openxmlformats.org/presentationml/2006/main" uri="{D6D511B9-2390-475A-947B-AFAB55BFBCF1}">
            <pc226:cmChg xmlns:pc226="http://schemas.microsoft.com/office/powerpoint/2022/06/main/command" chg="del">
              <pc226:chgData name="Valentina Losada" userId="12c76205-c9be-43ad-bc33-b218726c6d59" providerId="ADAL" clId="{BDF9A786-CD08-47DC-96EF-2B7A746FE381}" dt="2024-03-18T20:32:13.242" v="1256"/>
              <pc2:cmMkLst xmlns:pc2="http://schemas.microsoft.com/office/powerpoint/2019/9/main/command">
                <pc:docMk/>
                <pc:sldMk cId="2968502433" sldId="2147481971"/>
                <pc2:cmMk id="{E01ACD8B-1565-4225-AEE2-409367A1C30D}"/>
              </pc2:cmMkLst>
            </pc226:cmChg>
          </p:ext>
        </pc:extLst>
      </pc:sldChg>
      <pc:sldChg chg="modSp mod delCm">
        <pc:chgData name="Valentina Losada" userId="12c76205-c9be-43ad-bc33-b218726c6d59" providerId="ADAL" clId="{BDF9A786-CD08-47DC-96EF-2B7A746FE381}" dt="2024-03-18T21:13:16.086" v="1752"/>
        <pc:sldMkLst>
          <pc:docMk/>
          <pc:sldMk cId="3162163094" sldId="2147481972"/>
        </pc:sldMkLst>
        <pc:spChg chg="mod">
          <ac:chgData name="Valentina Losada" userId="12c76205-c9be-43ad-bc33-b218726c6d59" providerId="ADAL" clId="{BDF9A786-CD08-47DC-96EF-2B7A746FE381}" dt="2024-03-18T20:30:09.462" v="1194"/>
          <ac:spMkLst>
            <pc:docMk/>
            <pc:sldMk cId="3162163094" sldId="2147481972"/>
            <ac:spMk id="8" creationId="{8A22082C-3279-49BC-C162-588A27AD2734}"/>
          </ac:spMkLst>
        </pc:spChg>
        <pc:spChg chg="mod">
          <ac:chgData name="Valentina Losada" userId="12c76205-c9be-43ad-bc33-b218726c6d59" providerId="ADAL" clId="{BDF9A786-CD08-47DC-96EF-2B7A746FE381}" dt="2024-03-18T20:33:32.032" v="1263" actId="6549"/>
          <ac:spMkLst>
            <pc:docMk/>
            <pc:sldMk cId="3162163094" sldId="2147481972"/>
            <ac:spMk id="33" creationId="{A6693E13-D0DF-7EE1-4799-161D8F3395C7}"/>
          </ac:spMkLst>
        </pc:spChg>
        <pc:cxnChg chg="mod">
          <ac:chgData name="Valentina Losada" userId="12c76205-c9be-43ad-bc33-b218726c6d59" providerId="ADAL" clId="{BDF9A786-CD08-47DC-96EF-2B7A746FE381}" dt="2024-03-18T21:12:19.115" v="1751" actId="1076"/>
          <ac:cxnSpMkLst>
            <pc:docMk/>
            <pc:sldMk cId="3162163094" sldId="2147481972"/>
            <ac:cxnSpMk id="21" creationId="{2D01406B-8B97-496F-614B-C3847EFDE35F}"/>
          </ac:cxnSpMkLst>
        </pc:cxnChg>
        <pc:extLst>
          <p:ext xmlns:p="http://schemas.openxmlformats.org/presentationml/2006/main" uri="{D6D511B9-2390-475A-947B-AFAB55BFBCF1}">
            <pc226:cmChg xmlns:pc226="http://schemas.microsoft.com/office/powerpoint/2022/06/main/command" chg="del">
              <pc226:chgData name="Valentina Losada" userId="12c76205-c9be-43ad-bc33-b218726c6d59" providerId="ADAL" clId="{BDF9A786-CD08-47DC-96EF-2B7A746FE381}" dt="2024-03-18T21:13:16.086" v="1752"/>
              <pc2:cmMkLst xmlns:pc2="http://schemas.microsoft.com/office/powerpoint/2019/9/main/command">
                <pc:docMk/>
                <pc:sldMk cId="3162163094" sldId="2147481972"/>
                <pc2:cmMk id="{8796D5A8-0766-452A-A51D-BE6EF041406B}"/>
              </pc2:cmMkLst>
            </pc226:cmChg>
          </p:ext>
        </pc:extLst>
      </pc:sldChg>
      <pc:sldChg chg="addSp delSp modSp mod">
        <pc:chgData name="Valentina Losada" userId="12c76205-c9be-43ad-bc33-b218726c6d59" providerId="ADAL" clId="{BDF9A786-CD08-47DC-96EF-2B7A746FE381}" dt="2024-03-18T21:11:45.640" v="1749" actId="255"/>
        <pc:sldMkLst>
          <pc:docMk/>
          <pc:sldMk cId="1438332076" sldId="2147481973"/>
        </pc:sldMkLst>
        <pc:spChg chg="add del mod modVis">
          <ac:chgData name="Valentina Losada" userId="12c76205-c9be-43ad-bc33-b218726c6d59" providerId="ADAL" clId="{BDF9A786-CD08-47DC-96EF-2B7A746FE381}" dt="2024-03-18T20:37:48.832" v="1349"/>
          <ac:spMkLst>
            <pc:docMk/>
            <pc:sldMk cId="1438332076" sldId="2147481973"/>
            <ac:spMk id="2" creationId="{AC718702-D56A-3906-287B-F33ECEE5257A}"/>
          </ac:spMkLst>
        </pc:spChg>
        <pc:spChg chg="add del mod modVis">
          <ac:chgData name="Valentina Losada" userId="12c76205-c9be-43ad-bc33-b218726c6d59" providerId="ADAL" clId="{BDF9A786-CD08-47DC-96EF-2B7A746FE381}" dt="2024-03-18T20:37:50.581" v="1381"/>
          <ac:spMkLst>
            <pc:docMk/>
            <pc:sldMk cId="1438332076" sldId="2147481973"/>
            <ac:spMk id="3" creationId="{28E35EA0-E3BF-9F17-4DE4-FA63FE0FE306}"/>
          </ac:spMkLst>
        </pc:spChg>
        <pc:spChg chg="mod">
          <ac:chgData name="Valentina Losada" userId="12c76205-c9be-43ad-bc33-b218726c6d59" providerId="ADAL" clId="{BDF9A786-CD08-47DC-96EF-2B7A746FE381}" dt="2024-03-18T21:11:23" v="1716"/>
          <ac:spMkLst>
            <pc:docMk/>
            <pc:sldMk cId="1438332076" sldId="2147481973"/>
            <ac:spMk id="5" creationId="{1350216A-E851-6782-416D-8A0DC6BBC7B0}"/>
          </ac:spMkLst>
        </pc:spChg>
        <pc:spChg chg="mod">
          <ac:chgData name="Valentina Losada" userId="12c76205-c9be-43ad-bc33-b218726c6d59" providerId="ADAL" clId="{BDF9A786-CD08-47DC-96EF-2B7A746FE381}" dt="2024-03-18T20:30:14.423" v="1195"/>
          <ac:spMkLst>
            <pc:docMk/>
            <pc:sldMk cId="1438332076" sldId="2147481973"/>
            <ac:spMk id="8" creationId="{8A22082C-3279-49BC-C162-588A27AD2734}"/>
          </ac:spMkLst>
        </pc:spChg>
        <pc:spChg chg="add del mod modVis">
          <ac:chgData name="Valentina Losada" userId="12c76205-c9be-43ad-bc33-b218726c6d59" providerId="ADAL" clId="{BDF9A786-CD08-47DC-96EF-2B7A746FE381}" dt="2024-03-18T20:37:52.347" v="1415"/>
          <ac:spMkLst>
            <pc:docMk/>
            <pc:sldMk cId="1438332076" sldId="2147481973"/>
            <ac:spMk id="9" creationId="{51F5A196-4CC7-C041-5B08-6EB7C65AE581}"/>
          </ac:spMkLst>
        </pc:spChg>
        <pc:spChg chg="add del mod modVis">
          <ac:chgData name="Valentina Losada" userId="12c76205-c9be-43ad-bc33-b218726c6d59" providerId="ADAL" clId="{BDF9A786-CD08-47DC-96EF-2B7A746FE381}" dt="2024-03-18T20:37:52.887" v="1443"/>
          <ac:spMkLst>
            <pc:docMk/>
            <pc:sldMk cId="1438332076" sldId="2147481973"/>
            <ac:spMk id="10" creationId="{94A86B5D-8D10-1249-FA0D-683E66EDCE66}"/>
          </ac:spMkLst>
        </pc:spChg>
        <pc:spChg chg="del">
          <ac:chgData name="Valentina Losada" userId="12c76205-c9be-43ad-bc33-b218726c6d59" providerId="ADAL" clId="{BDF9A786-CD08-47DC-96EF-2B7A746FE381}" dt="2024-03-18T20:37:55.594" v="1478" actId="478"/>
          <ac:spMkLst>
            <pc:docMk/>
            <pc:sldMk cId="1438332076" sldId="2147481973"/>
            <ac:spMk id="11" creationId="{477BC1FD-F390-48FD-05B0-23C88BA35F1A}"/>
          </ac:spMkLst>
        </pc:spChg>
        <pc:spChg chg="add del mod modVis">
          <ac:chgData name="Valentina Losada" userId="12c76205-c9be-43ad-bc33-b218726c6d59" providerId="ADAL" clId="{BDF9A786-CD08-47DC-96EF-2B7A746FE381}" dt="2024-03-18T20:37:53.893" v="1475"/>
          <ac:spMkLst>
            <pc:docMk/>
            <pc:sldMk cId="1438332076" sldId="2147481973"/>
            <ac:spMk id="12" creationId="{8ECFF014-FE6B-0EC4-BDDC-80A4518C4241}"/>
          </ac:spMkLst>
        </pc:spChg>
        <pc:spChg chg="add del mod modVis">
          <ac:chgData name="Valentina Losada" userId="12c76205-c9be-43ad-bc33-b218726c6d59" providerId="ADAL" clId="{BDF9A786-CD08-47DC-96EF-2B7A746FE381}" dt="2024-03-18T21:11:23.015" v="1740"/>
          <ac:spMkLst>
            <pc:docMk/>
            <pc:sldMk cId="1438332076" sldId="2147481973"/>
            <ac:spMk id="13" creationId="{EB0D87BC-C9AA-0D0B-6779-2945942C7EE5}"/>
          </ac:spMkLst>
        </pc:spChg>
        <pc:spChg chg="del">
          <ac:chgData name="Valentina Losada" userId="12c76205-c9be-43ad-bc33-b218726c6d59" providerId="ADAL" clId="{BDF9A786-CD08-47DC-96EF-2B7A746FE381}" dt="2024-03-18T20:39:33.455" v="1500" actId="478"/>
          <ac:spMkLst>
            <pc:docMk/>
            <pc:sldMk cId="1438332076" sldId="2147481973"/>
            <ac:spMk id="14" creationId="{B2406284-B4C3-E194-CB2B-137D9E775628}"/>
          </ac:spMkLst>
        </pc:spChg>
        <pc:spChg chg="mod">
          <ac:chgData name="Valentina Losada" userId="12c76205-c9be-43ad-bc33-b218726c6d59" providerId="ADAL" clId="{BDF9A786-CD08-47DC-96EF-2B7A746FE381}" dt="2024-03-18T21:11:45.640" v="1749" actId="255"/>
          <ac:spMkLst>
            <pc:docMk/>
            <pc:sldMk cId="1438332076" sldId="2147481973"/>
            <ac:spMk id="65" creationId="{E47E7055-EC6F-ED7A-7ADB-3B017D55C075}"/>
          </ac:spMkLst>
        </pc:spChg>
        <pc:spChg chg="del">
          <ac:chgData name="Valentina Losada" userId="12c76205-c9be-43ad-bc33-b218726c6d59" providerId="ADAL" clId="{BDF9A786-CD08-47DC-96EF-2B7A746FE381}" dt="2024-03-18T20:38:00.186" v="1479" actId="478"/>
          <ac:spMkLst>
            <pc:docMk/>
            <pc:sldMk cId="1438332076" sldId="2147481973"/>
            <ac:spMk id="181" creationId="{E16153D9-0676-1CE8-99C8-994AD6F5C411}"/>
          </ac:spMkLst>
        </pc:spChg>
        <pc:spChg chg="del">
          <ac:chgData name="Valentina Losada" userId="12c76205-c9be-43ad-bc33-b218726c6d59" providerId="ADAL" clId="{BDF9A786-CD08-47DC-96EF-2B7A746FE381}" dt="2024-03-18T20:38:00.186" v="1479" actId="478"/>
          <ac:spMkLst>
            <pc:docMk/>
            <pc:sldMk cId="1438332076" sldId="2147481973"/>
            <ac:spMk id="182" creationId="{95BE5516-BF56-255B-B970-9EFD931925F6}"/>
          </ac:spMkLst>
        </pc:spChg>
        <pc:spChg chg="del">
          <ac:chgData name="Valentina Losada" userId="12c76205-c9be-43ad-bc33-b218726c6d59" providerId="ADAL" clId="{BDF9A786-CD08-47DC-96EF-2B7A746FE381}" dt="2024-03-18T20:38:00.186" v="1479" actId="478"/>
          <ac:spMkLst>
            <pc:docMk/>
            <pc:sldMk cId="1438332076" sldId="2147481973"/>
            <ac:spMk id="183" creationId="{C21FB580-71D4-EA96-792D-84C394E57EC7}"/>
          </ac:spMkLst>
        </pc:spChg>
        <pc:spChg chg="del">
          <ac:chgData name="Valentina Losada" userId="12c76205-c9be-43ad-bc33-b218726c6d59" providerId="ADAL" clId="{BDF9A786-CD08-47DC-96EF-2B7A746FE381}" dt="2024-03-18T20:38:00.186" v="1479" actId="478"/>
          <ac:spMkLst>
            <pc:docMk/>
            <pc:sldMk cId="1438332076" sldId="2147481973"/>
            <ac:spMk id="184" creationId="{9C345AD7-1048-423A-30A8-133F920B808A}"/>
          </ac:spMkLst>
        </pc:spChg>
        <pc:spChg chg="del">
          <ac:chgData name="Valentina Losada" userId="12c76205-c9be-43ad-bc33-b218726c6d59" providerId="ADAL" clId="{BDF9A786-CD08-47DC-96EF-2B7A746FE381}" dt="2024-03-18T20:38:00.186" v="1479" actId="478"/>
          <ac:spMkLst>
            <pc:docMk/>
            <pc:sldMk cId="1438332076" sldId="2147481973"/>
            <ac:spMk id="185" creationId="{294CC572-D70D-7BF9-BD2F-597C06D28276}"/>
          </ac:spMkLst>
        </pc:spChg>
        <pc:spChg chg="del">
          <ac:chgData name="Valentina Losada" userId="12c76205-c9be-43ad-bc33-b218726c6d59" providerId="ADAL" clId="{BDF9A786-CD08-47DC-96EF-2B7A746FE381}" dt="2024-03-18T20:38:00.186" v="1479" actId="478"/>
          <ac:spMkLst>
            <pc:docMk/>
            <pc:sldMk cId="1438332076" sldId="2147481973"/>
            <ac:spMk id="186" creationId="{BDE8EE0C-ABDC-6802-3039-A2E1A9341B71}"/>
          </ac:spMkLst>
        </pc:spChg>
        <pc:spChg chg="del">
          <ac:chgData name="Valentina Losada" userId="12c76205-c9be-43ad-bc33-b218726c6d59" providerId="ADAL" clId="{BDF9A786-CD08-47DC-96EF-2B7A746FE381}" dt="2024-03-18T20:38:00.186" v="1479" actId="478"/>
          <ac:spMkLst>
            <pc:docMk/>
            <pc:sldMk cId="1438332076" sldId="2147481973"/>
            <ac:spMk id="187" creationId="{D7EA04A7-C158-8CC9-782E-A7ED4F47C27F}"/>
          </ac:spMkLst>
        </pc:spChg>
        <pc:spChg chg="del">
          <ac:chgData name="Valentina Losada" userId="12c76205-c9be-43ad-bc33-b218726c6d59" providerId="ADAL" clId="{BDF9A786-CD08-47DC-96EF-2B7A746FE381}" dt="2024-03-18T20:38:00.186" v="1479" actId="478"/>
          <ac:spMkLst>
            <pc:docMk/>
            <pc:sldMk cId="1438332076" sldId="2147481973"/>
            <ac:spMk id="188" creationId="{D07CD564-04C3-5913-6422-4B5E49658A94}"/>
          </ac:spMkLst>
        </pc:spChg>
        <pc:spChg chg="del">
          <ac:chgData name="Valentina Losada" userId="12c76205-c9be-43ad-bc33-b218726c6d59" providerId="ADAL" clId="{BDF9A786-CD08-47DC-96EF-2B7A746FE381}" dt="2024-03-18T20:38:00.186" v="1479" actId="478"/>
          <ac:spMkLst>
            <pc:docMk/>
            <pc:sldMk cId="1438332076" sldId="2147481973"/>
            <ac:spMk id="189" creationId="{24107746-D8AC-088C-1FA0-039FE84F7BCB}"/>
          </ac:spMkLst>
        </pc:spChg>
        <pc:spChg chg="del">
          <ac:chgData name="Valentina Losada" userId="12c76205-c9be-43ad-bc33-b218726c6d59" providerId="ADAL" clId="{BDF9A786-CD08-47DC-96EF-2B7A746FE381}" dt="2024-03-18T20:38:00.186" v="1479" actId="478"/>
          <ac:spMkLst>
            <pc:docMk/>
            <pc:sldMk cId="1438332076" sldId="2147481973"/>
            <ac:spMk id="190" creationId="{9F230CAA-C425-1AA6-2CD1-7360AB34713E}"/>
          </ac:spMkLst>
        </pc:spChg>
        <pc:spChg chg="del">
          <ac:chgData name="Valentina Losada" userId="12c76205-c9be-43ad-bc33-b218726c6d59" providerId="ADAL" clId="{BDF9A786-CD08-47DC-96EF-2B7A746FE381}" dt="2024-03-18T20:38:00.186" v="1479" actId="478"/>
          <ac:spMkLst>
            <pc:docMk/>
            <pc:sldMk cId="1438332076" sldId="2147481973"/>
            <ac:spMk id="191" creationId="{B437EAAD-8221-6C31-2B2B-8D25576B4E5B}"/>
          </ac:spMkLst>
        </pc:spChg>
        <pc:spChg chg="del">
          <ac:chgData name="Valentina Losada" userId="12c76205-c9be-43ad-bc33-b218726c6d59" providerId="ADAL" clId="{BDF9A786-CD08-47DC-96EF-2B7A746FE381}" dt="2024-03-18T20:38:00.186" v="1479" actId="478"/>
          <ac:spMkLst>
            <pc:docMk/>
            <pc:sldMk cId="1438332076" sldId="2147481973"/>
            <ac:spMk id="192" creationId="{827A5528-9169-B87C-7BC1-9CFE1DEFEAE9}"/>
          </ac:spMkLst>
        </pc:spChg>
        <pc:spChg chg="del">
          <ac:chgData name="Valentina Losada" userId="12c76205-c9be-43ad-bc33-b218726c6d59" providerId="ADAL" clId="{BDF9A786-CD08-47DC-96EF-2B7A746FE381}" dt="2024-03-18T20:38:00.186" v="1479" actId="478"/>
          <ac:spMkLst>
            <pc:docMk/>
            <pc:sldMk cId="1438332076" sldId="2147481973"/>
            <ac:spMk id="193" creationId="{20741BCF-8812-F5C5-E2A6-41FCCA22EFD4}"/>
          </ac:spMkLst>
        </pc:spChg>
        <pc:spChg chg="del">
          <ac:chgData name="Valentina Losada" userId="12c76205-c9be-43ad-bc33-b218726c6d59" providerId="ADAL" clId="{BDF9A786-CD08-47DC-96EF-2B7A746FE381}" dt="2024-03-18T20:38:00.186" v="1479" actId="478"/>
          <ac:spMkLst>
            <pc:docMk/>
            <pc:sldMk cId="1438332076" sldId="2147481973"/>
            <ac:spMk id="194" creationId="{D18FCC1C-712F-ACEE-4D5B-7AAD015EB8D0}"/>
          </ac:spMkLst>
        </pc:spChg>
        <pc:spChg chg="del">
          <ac:chgData name="Valentina Losada" userId="12c76205-c9be-43ad-bc33-b218726c6d59" providerId="ADAL" clId="{BDF9A786-CD08-47DC-96EF-2B7A746FE381}" dt="2024-03-18T20:38:00.186" v="1479" actId="478"/>
          <ac:spMkLst>
            <pc:docMk/>
            <pc:sldMk cId="1438332076" sldId="2147481973"/>
            <ac:spMk id="195" creationId="{AE53B56E-B052-F0B7-669A-864D954B076D}"/>
          </ac:spMkLst>
        </pc:spChg>
        <pc:spChg chg="del">
          <ac:chgData name="Valentina Losada" userId="12c76205-c9be-43ad-bc33-b218726c6d59" providerId="ADAL" clId="{BDF9A786-CD08-47DC-96EF-2B7A746FE381}" dt="2024-03-18T20:38:00.186" v="1479" actId="478"/>
          <ac:spMkLst>
            <pc:docMk/>
            <pc:sldMk cId="1438332076" sldId="2147481973"/>
            <ac:spMk id="196" creationId="{600DF328-E0D8-3E0D-3094-9E0335F913F3}"/>
          </ac:spMkLst>
        </pc:spChg>
        <pc:spChg chg="del">
          <ac:chgData name="Valentina Losada" userId="12c76205-c9be-43ad-bc33-b218726c6d59" providerId="ADAL" clId="{BDF9A786-CD08-47DC-96EF-2B7A746FE381}" dt="2024-03-18T20:38:00.186" v="1479" actId="478"/>
          <ac:spMkLst>
            <pc:docMk/>
            <pc:sldMk cId="1438332076" sldId="2147481973"/>
            <ac:spMk id="197" creationId="{08F8D0E5-83F3-B2D7-3C42-669BEE7D0178}"/>
          </ac:spMkLst>
        </pc:spChg>
        <pc:spChg chg="del">
          <ac:chgData name="Valentina Losada" userId="12c76205-c9be-43ad-bc33-b218726c6d59" providerId="ADAL" clId="{BDF9A786-CD08-47DC-96EF-2B7A746FE381}" dt="2024-03-18T20:38:00.186" v="1479" actId="478"/>
          <ac:spMkLst>
            <pc:docMk/>
            <pc:sldMk cId="1438332076" sldId="2147481973"/>
            <ac:spMk id="198" creationId="{60BFADB4-1BF0-5A89-E4F8-DE8DE446EB3A}"/>
          </ac:spMkLst>
        </pc:spChg>
        <pc:spChg chg="del">
          <ac:chgData name="Valentina Losada" userId="12c76205-c9be-43ad-bc33-b218726c6d59" providerId="ADAL" clId="{BDF9A786-CD08-47DC-96EF-2B7A746FE381}" dt="2024-03-18T20:38:00.186" v="1479" actId="478"/>
          <ac:spMkLst>
            <pc:docMk/>
            <pc:sldMk cId="1438332076" sldId="2147481973"/>
            <ac:spMk id="199" creationId="{28590E18-10E6-73F9-D961-ACD77F121001}"/>
          </ac:spMkLst>
        </pc:spChg>
        <pc:spChg chg="del">
          <ac:chgData name="Valentina Losada" userId="12c76205-c9be-43ad-bc33-b218726c6d59" providerId="ADAL" clId="{BDF9A786-CD08-47DC-96EF-2B7A746FE381}" dt="2024-03-18T20:38:00.186" v="1479" actId="478"/>
          <ac:spMkLst>
            <pc:docMk/>
            <pc:sldMk cId="1438332076" sldId="2147481973"/>
            <ac:spMk id="200" creationId="{D56F2660-E2B7-4523-E295-D827703FD8A2}"/>
          </ac:spMkLst>
        </pc:spChg>
        <pc:spChg chg="del">
          <ac:chgData name="Valentina Losada" userId="12c76205-c9be-43ad-bc33-b218726c6d59" providerId="ADAL" clId="{BDF9A786-CD08-47DC-96EF-2B7A746FE381}" dt="2024-03-18T20:38:00.186" v="1479" actId="478"/>
          <ac:spMkLst>
            <pc:docMk/>
            <pc:sldMk cId="1438332076" sldId="2147481973"/>
            <ac:spMk id="201" creationId="{049249C4-CC2C-FA5D-282F-85134D78EF21}"/>
          </ac:spMkLst>
        </pc:spChg>
        <pc:spChg chg="del">
          <ac:chgData name="Valentina Losada" userId="12c76205-c9be-43ad-bc33-b218726c6d59" providerId="ADAL" clId="{BDF9A786-CD08-47DC-96EF-2B7A746FE381}" dt="2024-03-18T20:38:00.186" v="1479" actId="478"/>
          <ac:spMkLst>
            <pc:docMk/>
            <pc:sldMk cId="1438332076" sldId="2147481973"/>
            <ac:spMk id="202" creationId="{B0EFE607-EFC2-8464-7DE8-45F7D69153B2}"/>
          </ac:spMkLst>
        </pc:spChg>
        <pc:spChg chg="del">
          <ac:chgData name="Valentina Losada" userId="12c76205-c9be-43ad-bc33-b218726c6d59" providerId="ADAL" clId="{BDF9A786-CD08-47DC-96EF-2B7A746FE381}" dt="2024-03-18T20:38:00.186" v="1479" actId="478"/>
          <ac:spMkLst>
            <pc:docMk/>
            <pc:sldMk cId="1438332076" sldId="2147481973"/>
            <ac:spMk id="203" creationId="{378BA521-DC2D-EBFA-F832-B50C6DF922ED}"/>
          </ac:spMkLst>
        </pc:spChg>
        <pc:spChg chg="del">
          <ac:chgData name="Valentina Losada" userId="12c76205-c9be-43ad-bc33-b218726c6d59" providerId="ADAL" clId="{BDF9A786-CD08-47DC-96EF-2B7A746FE381}" dt="2024-03-18T20:38:00.186" v="1479" actId="478"/>
          <ac:spMkLst>
            <pc:docMk/>
            <pc:sldMk cId="1438332076" sldId="2147481973"/>
            <ac:spMk id="204" creationId="{154763F3-B404-D6C1-5972-6C31C2829AB7}"/>
          </ac:spMkLst>
        </pc:spChg>
        <pc:spChg chg="del">
          <ac:chgData name="Valentina Losada" userId="12c76205-c9be-43ad-bc33-b218726c6d59" providerId="ADAL" clId="{BDF9A786-CD08-47DC-96EF-2B7A746FE381}" dt="2024-03-18T20:38:00.186" v="1479" actId="478"/>
          <ac:spMkLst>
            <pc:docMk/>
            <pc:sldMk cId="1438332076" sldId="2147481973"/>
            <ac:spMk id="205" creationId="{811EDC2A-AE82-CF4C-9D19-DF7C3CAD5BA9}"/>
          </ac:spMkLst>
        </pc:spChg>
        <pc:spChg chg="del">
          <ac:chgData name="Valentina Losada" userId="12c76205-c9be-43ad-bc33-b218726c6d59" providerId="ADAL" clId="{BDF9A786-CD08-47DC-96EF-2B7A746FE381}" dt="2024-03-18T20:38:00.186" v="1479" actId="478"/>
          <ac:spMkLst>
            <pc:docMk/>
            <pc:sldMk cId="1438332076" sldId="2147481973"/>
            <ac:spMk id="206" creationId="{6F94E69A-9EB4-EF07-70BA-36BF1E668B2B}"/>
          </ac:spMkLst>
        </pc:spChg>
        <pc:spChg chg="del">
          <ac:chgData name="Valentina Losada" userId="12c76205-c9be-43ad-bc33-b218726c6d59" providerId="ADAL" clId="{BDF9A786-CD08-47DC-96EF-2B7A746FE381}" dt="2024-03-18T20:38:00.186" v="1479" actId="478"/>
          <ac:spMkLst>
            <pc:docMk/>
            <pc:sldMk cId="1438332076" sldId="2147481973"/>
            <ac:spMk id="207" creationId="{BF125285-D7F2-AC7B-AB5C-0000DEF96ABF}"/>
          </ac:spMkLst>
        </pc:spChg>
        <pc:graphicFrameChg chg="mod">
          <ac:chgData name="Valentina Losada" userId="12c76205-c9be-43ad-bc33-b218726c6d59" providerId="ADAL" clId="{BDF9A786-CD08-47DC-96EF-2B7A746FE381}" dt="2024-03-18T21:11:23.030" v="1742"/>
          <ac:graphicFrameMkLst>
            <pc:docMk/>
            <pc:sldMk cId="1438332076" sldId="2147481973"/>
            <ac:graphicFrameMk id="6" creationId="{375E70C3-86D5-EC0C-CFBD-F3AECFFA718B}"/>
          </ac:graphicFrameMkLst>
        </pc:graphicFrameChg>
        <pc:cxnChg chg="del">
          <ac:chgData name="Valentina Losada" userId="12c76205-c9be-43ad-bc33-b218726c6d59" providerId="ADAL" clId="{BDF9A786-CD08-47DC-96EF-2B7A746FE381}" dt="2024-03-18T20:38:00.186" v="1479" actId="478"/>
          <ac:cxnSpMkLst>
            <pc:docMk/>
            <pc:sldMk cId="1438332076" sldId="2147481973"/>
            <ac:cxnSpMk id="208" creationId="{5E8011BC-C304-0E21-CE69-9B635B739F2C}"/>
          </ac:cxnSpMkLst>
        </pc:cxnChg>
        <pc:cxnChg chg="del">
          <ac:chgData name="Valentina Losada" userId="12c76205-c9be-43ad-bc33-b218726c6d59" providerId="ADAL" clId="{BDF9A786-CD08-47DC-96EF-2B7A746FE381}" dt="2024-03-18T20:38:00.186" v="1479" actId="478"/>
          <ac:cxnSpMkLst>
            <pc:docMk/>
            <pc:sldMk cId="1438332076" sldId="2147481973"/>
            <ac:cxnSpMk id="210" creationId="{957B6E3E-821F-34DB-C970-77F61BFA71FB}"/>
          </ac:cxnSpMkLst>
        </pc:cxnChg>
        <pc:cxnChg chg="del">
          <ac:chgData name="Valentina Losada" userId="12c76205-c9be-43ad-bc33-b218726c6d59" providerId="ADAL" clId="{BDF9A786-CD08-47DC-96EF-2B7A746FE381}" dt="2024-03-18T20:38:00.186" v="1479" actId="478"/>
          <ac:cxnSpMkLst>
            <pc:docMk/>
            <pc:sldMk cId="1438332076" sldId="2147481973"/>
            <ac:cxnSpMk id="211" creationId="{18132176-73CA-C6FA-D689-E57304CFCC4E}"/>
          </ac:cxnSpMkLst>
        </pc:cxnChg>
        <pc:cxnChg chg="del">
          <ac:chgData name="Valentina Losada" userId="12c76205-c9be-43ad-bc33-b218726c6d59" providerId="ADAL" clId="{BDF9A786-CD08-47DC-96EF-2B7A746FE381}" dt="2024-03-18T20:38:00.186" v="1479" actId="478"/>
          <ac:cxnSpMkLst>
            <pc:docMk/>
            <pc:sldMk cId="1438332076" sldId="2147481973"/>
            <ac:cxnSpMk id="212" creationId="{4278020A-B609-66BC-6D6A-DD6B19F8D0BF}"/>
          </ac:cxnSpMkLst>
        </pc:cxnChg>
        <pc:cxnChg chg="del">
          <ac:chgData name="Valentina Losada" userId="12c76205-c9be-43ad-bc33-b218726c6d59" providerId="ADAL" clId="{BDF9A786-CD08-47DC-96EF-2B7A746FE381}" dt="2024-03-18T20:38:00.186" v="1479" actId="478"/>
          <ac:cxnSpMkLst>
            <pc:docMk/>
            <pc:sldMk cId="1438332076" sldId="2147481973"/>
            <ac:cxnSpMk id="213" creationId="{11911A79-92A8-568A-6AF7-533FF9A4E64A}"/>
          </ac:cxnSpMkLst>
        </pc:cxnChg>
        <pc:cxnChg chg="del">
          <ac:chgData name="Valentina Losada" userId="12c76205-c9be-43ad-bc33-b218726c6d59" providerId="ADAL" clId="{BDF9A786-CD08-47DC-96EF-2B7A746FE381}" dt="2024-03-18T20:38:00.186" v="1479" actId="478"/>
          <ac:cxnSpMkLst>
            <pc:docMk/>
            <pc:sldMk cId="1438332076" sldId="2147481973"/>
            <ac:cxnSpMk id="214" creationId="{923A8EE5-E34D-4BFB-A1DD-ECFD0D1002B8}"/>
          </ac:cxnSpMkLst>
        </pc:cxnChg>
        <pc:cxnChg chg="del">
          <ac:chgData name="Valentina Losada" userId="12c76205-c9be-43ad-bc33-b218726c6d59" providerId="ADAL" clId="{BDF9A786-CD08-47DC-96EF-2B7A746FE381}" dt="2024-03-18T20:38:00.186" v="1479" actId="478"/>
          <ac:cxnSpMkLst>
            <pc:docMk/>
            <pc:sldMk cId="1438332076" sldId="2147481973"/>
            <ac:cxnSpMk id="215" creationId="{6DC79273-0CD4-551B-CCA2-D915860FE605}"/>
          </ac:cxnSpMkLst>
        </pc:cxnChg>
        <pc:cxnChg chg="del">
          <ac:chgData name="Valentina Losada" userId="12c76205-c9be-43ad-bc33-b218726c6d59" providerId="ADAL" clId="{BDF9A786-CD08-47DC-96EF-2B7A746FE381}" dt="2024-03-18T20:38:00.186" v="1479" actId="478"/>
          <ac:cxnSpMkLst>
            <pc:docMk/>
            <pc:sldMk cId="1438332076" sldId="2147481973"/>
            <ac:cxnSpMk id="217" creationId="{B47B38AE-B808-9D07-34C2-79FA4B24B31A}"/>
          </ac:cxnSpMkLst>
        </pc:cxnChg>
        <pc:cxnChg chg="del">
          <ac:chgData name="Valentina Losada" userId="12c76205-c9be-43ad-bc33-b218726c6d59" providerId="ADAL" clId="{BDF9A786-CD08-47DC-96EF-2B7A746FE381}" dt="2024-03-18T20:38:00.186" v="1479" actId="478"/>
          <ac:cxnSpMkLst>
            <pc:docMk/>
            <pc:sldMk cId="1438332076" sldId="2147481973"/>
            <ac:cxnSpMk id="218" creationId="{745633A4-4BA1-442F-6D0A-1E6AD65488EF}"/>
          </ac:cxnSpMkLst>
        </pc:cxnChg>
        <pc:cxnChg chg="del">
          <ac:chgData name="Valentina Losada" userId="12c76205-c9be-43ad-bc33-b218726c6d59" providerId="ADAL" clId="{BDF9A786-CD08-47DC-96EF-2B7A746FE381}" dt="2024-03-18T20:38:00.186" v="1479" actId="478"/>
          <ac:cxnSpMkLst>
            <pc:docMk/>
            <pc:sldMk cId="1438332076" sldId="2147481973"/>
            <ac:cxnSpMk id="219" creationId="{58F8D299-97C2-698B-DA83-84B8197022F2}"/>
          </ac:cxnSpMkLst>
        </pc:cxnChg>
        <pc:cxnChg chg="del">
          <ac:chgData name="Valentina Losada" userId="12c76205-c9be-43ad-bc33-b218726c6d59" providerId="ADAL" clId="{BDF9A786-CD08-47DC-96EF-2B7A746FE381}" dt="2024-03-18T20:38:00.186" v="1479" actId="478"/>
          <ac:cxnSpMkLst>
            <pc:docMk/>
            <pc:sldMk cId="1438332076" sldId="2147481973"/>
            <ac:cxnSpMk id="221" creationId="{AADB4994-BB12-D698-0B35-0A3BE7D65F08}"/>
          </ac:cxnSpMkLst>
        </pc:cxnChg>
        <pc:cxnChg chg="del">
          <ac:chgData name="Valentina Losada" userId="12c76205-c9be-43ad-bc33-b218726c6d59" providerId="ADAL" clId="{BDF9A786-CD08-47DC-96EF-2B7A746FE381}" dt="2024-03-18T20:38:00.186" v="1479" actId="478"/>
          <ac:cxnSpMkLst>
            <pc:docMk/>
            <pc:sldMk cId="1438332076" sldId="2147481973"/>
            <ac:cxnSpMk id="222" creationId="{D382F473-FF8F-A8F7-DD76-407D6B1C79C8}"/>
          </ac:cxnSpMkLst>
        </pc:cxnChg>
        <pc:cxnChg chg="del">
          <ac:chgData name="Valentina Losada" userId="12c76205-c9be-43ad-bc33-b218726c6d59" providerId="ADAL" clId="{BDF9A786-CD08-47DC-96EF-2B7A746FE381}" dt="2024-03-18T20:38:00.186" v="1479" actId="478"/>
          <ac:cxnSpMkLst>
            <pc:docMk/>
            <pc:sldMk cId="1438332076" sldId="2147481973"/>
            <ac:cxnSpMk id="223" creationId="{24B10CF1-AAB5-25C3-3107-A77C4C60372C}"/>
          </ac:cxnSpMkLst>
        </pc:cxnChg>
        <pc:cxnChg chg="del">
          <ac:chgData name="Valentina Losada" userId="12c76205-c9be-43ad-bc33-b218726c6d59" providerId="ADAL" clId="{BDF9A786-CD08-47DC-96EF-2B7A746FE381}" dt="2024-03-18T20:38:00.186" v="1479" actId="478"/>
          <ac:cxnSpMkLst>
            <pc:docMk/>
            <pc:sldMk cId="1438332076" sldId="2147481973"/>
            <ac:cxnSpMk id="224" creationId="{8E856675-8050-0EF7-B2E1-5AABB6A0E040}"/>
          </ac:cxnSpMkLst>
        </pc:cxnChg>
        <pc:cxnChg chg="del">
          <ac:chgData name="Valentina Losada" userId="12c76205-c9be-43ad-bc33-b218726c6d59" providerId="ADAL" clId="{BDF9A786-CD08-47DC-96EF-2B7A746FE381}" dt="2024-03-18T20:38:00.186" v="1479" actId="478"/>
          <ac:cxnSpMkLst>
            <pc:docMk/>
            <pc:sldMk cId="1438332076" sldId="2147481973"/>
            <ac:cxnSpMk id="226" creationId="{FCF5561A-B820-2364-1EBC-727B7B187395}"/>
          </ac:cxnSpMkLst>
        </pc:cxnChg>
        <pc:cxnChg chg="del">
          <ac:chgData name="Valentina Losada" userId="12c76205-c9be-43ad-bc33-b218726c6d59" providerId="ADAL" clId="{BDF9A786-CD08-47DC-96EF-2B7A746FE381}" dt="2024-03-18T20:38:00.186" v="1479" actId="478"/>
          <ac:cxnSpMkLst>
            <pc:docMk/>
            <pc:sldMk cId="1438332076" sldId="2147481973"/>
            <ac:cxnSpMk id="227" creationId="{9096039D-F4A3-9C42-7D8E-B516432A86F2}"/>
          </ac:cxnSpMkLst>
        </pc:cxnChg>
        <pc:cxnChg chg="del">
          <ac:chgData name="Valentina Losada" userId="12c76205-c9be-43ad-bc33-b218726c6d59" providerId="ADAL" clId="{BDF9A786-CD08-47DC-96EF-2B7A746FE381}" dt="2024-03-18T20:38:00.186" v="1479" actId="478"/>
          <ac:cxnSpMkLst>
            <pc:docMk/>
            <pc:sldMk cId="1438332076" sldId="2147481973"/>
            <ac:cxnSpMk id="228" creationId="{CCF5F429-5A3A-947D-C3EA-24C09677E53A}"/>
          </ac:cxnSpMkLst>
        </pc:cxnChg>
        <pc:cxnChg chg="del">
          <ac:chgData name="Valentina Losada" userId="12c76205-c9be-43ad-bc33-b218726c6d59" providerId="ADAL" clId="{BDF9A786-CD08-47DC-96EF-2B7A746FE381}" dt="2024-03-18T20:38:00.186" v="1479" actId="478"/>
          <ac:cxnSpMkLst>
            <pc:docMk/>
            <pc:sldMk cId="1438332076" sldId="2147481973"/>
            <ac:cxnSpMk id="229" creationId="{979E4A03-EF98-25F1-A005-6CDE7939312B}"/>
          </ac:cxnSpMkLst>
        </pc:cxnChg>
        <pc:cxnChg chg="del">
          <ac:chgData name="Valentina Losada" userId="12c76205-c9be-43ad-bc33-b218726c6d59" providerId="ADAL" clId="{BDF9A786-CD08-47DC-96EF-2B7A746FE381}" dt="2024-03-18T20:38:00.186" v="1479" actId="478"/>
          <ac:cxnSpMkLst>
            <pc:docMk/>
            <pc:sldMk cId="1438332076" sldId="2147481973"/>
            <ac:cxnSpMk id="231" creationId="{4F7A03C2-2BF4-F9EB-3F81-C706A7EBAC1B}"/>
          </ac:cxnSpMkLst>
        </pc:cxnChg>
        <pc:cxnChg chg="del">
          <ac:chgData name="Valentina Losada" userId="12c76205-c9be-43ad-bc33-b218726c6d59" providerId="ADAL" clId="{BDF9A786-CD08-47DC-96EF-2B7A746FE381}" dt="2024-03-18T20:38:00.186" v="1479" actId="478"/>
          <ac:cxnSpMkLst>
            <pc:docMk/>
            <pc:sldMk cId="1438332076" sldId="2147481973"/>
            <ac:cxnSpMk id="232" creationId="{5D64D16A-B7C1-D887-14A8-EACBDBC6523D}"/>
          </ac:cxnSpMkLst>
        </pc:cxnChg>
      </pc:sldChg>
      <pc:sldChg chg="modSp mod delCm">
        <pc:chgData name="Valentina Losada" userId="12c76205-c9be-43ad-bc33-b218726c6d59" providerId="ADAL" clId="{BDF9A786-CD08-47DC-96EF-2B7A746FE381}" dt="2024-03-18T21:15:37.520" v="1772"/>
        <pc:sldMkLst>
          <pc:docMk/>
          <pc:sldMk cId="102006245" sldId="2147481974"/>
        </pc:sldMkLst>
        <pc:spChg chg="mod">
          <ac:chgData name="Valentina Losada" userId="12c76205-c9be-43ad-bc33-b218726c6d59" providerId="ADAL" clId="{BDF9A786-CD08-47DC-96EF-2B7A746FE381}" dt="2024-03-18T21:15:37.520" v="1772"/>
          <ac:spMkLst>
            <pc:docMk/>
            <pc:sldMk cId="102006245" sldId="2147481974"/>
            <ac:spMk id="4" creationId="{BA84E4CF-863E-2BE7-5847-13FBFF6EB897}"/>
          </ac:spMkLst>
        </pc:spChg>
        <pc:spChg chg="mod">
          <ac:chgData name="Valentina Losada" userId="12c76205-c9be-43ad-bc33-b218726c6d59" providerId="ADAL" clId="{BDF9A786-CD08-47DC-96EF-2B7A746FE381}" dt="2024-03-18T21:14:04.860" v="1756"/>
          <ac:spMkLst>
            <pc:docMk/>
            <pc:sldMk cId="102006245" sldId="2147481974"/>
            <ac:spMk id="12" creationId="{E2F013EF-20FE-EBC1-60E9-30819644BAC1}"/>
          </ac:spMkLst>
        </pc:spChg>
        <pc:extLst>
          <p:ext xmlns:p="http://schemas.openxmlformats.org/presentationml/2006/main" uri="{D6D511B9-2390-475A-947B-AFAB55BFBCF1}">
            <pc226:cmChg xmlns:pc226="http://schemas.microsoft.com/office/powerpoint/2022/06/main/command" chg="del">
              <pc226:chgData name="Valentina Losada" userId="12c76205-c9be-43ad-bc33-b218726c6d59" providerId="ADAL" clId="{BDF9A786-CD08-47DC-96EF-2B7A746FE381}" dt="2024-03-18T21:15:19.744" v="1771"/>
              <pc2:cmMkLst xmlns:pc2="http://schemas.microsoft.com/office/powerpoint/2019/9/main/command">
                <pc:docMk/>
                <pc:sldMk cId="102006245" sldId="2147481974"/>
                <pc2:cmMk id="{066089B5-BCC4-4A3E-8835-F630F4CB53BF}"/>
              </pc2:cmMkLst>
            </pc226:cmChg>
          </p:ext>
        </pc:extLst>
      </pc:sldChg>
      <pc:sldChg chg="modSp mod delCm">
        <pc:chgData name="Valentina Losada" userId="12c76205-c9be-43ad-bc33-b218726c6d59" providerId="ADAL" clId="{BDF9A786-CD08-47DC-96EF-2B7A746FE381}" dt="2024-03-18T21:16:47.141" v="1780"/>
        <pc:sldMkLst>
          <pc:docMk/>
          <pc:sldMk cId="3724811013" sldId="2147481975"/>
        </pc:sldMkLst>
        <pc:spChg chg="mod">
          <ac:chgData name="Valentina Losada" userId="12c76205-c9be-43ad-bc33-b218726c6d59" providerId="ADAL" clId="{BDF9A786-CD08-47DC-96EF-2B7A746FE381}" dt="2024-03-18T21:15:44.784" v="1776"/>
          <ac:spMkLst>
            <pc:docMk/>
            <pc:sldMk cId="3724811013" sldId="2147481975"/>
            <ac:spMk id="8" creationId="{8A22082C-3279-49BC-C162-588A27AD2734}"/>
          </ac:spMkLst>
        </pc:spChg>
        <pc:extLst>
          <p:ext xmlns:p="http://schemas.openxmlformats.org/presentationml/2006/main" uri="{D6D511B9-2390-475A-947B-AFAB55BFBCF1}">
            <pc226:cmChg xmlns:pc226="http://schemas.microsoft.com/office/powerpoint/2022/06/main/command" chg="del">
              <pc226:chgData name="Valentina Losada" userId="12c76205-c9be-43ad-bc33-b218726c6d59" providerId="ADAL" clId="{BDF9A786-CD08-47DC-96EF-2B7A746FE381}" dt="2024-03-18T21:16:47.141" v="1780"/>
              <pc2:cmMkLst xmlns:pc2="http://schemas.microsoft.com/office/powerpoint/2019/9/main/command">
                <pc:docMk/>
                <pc:sldMk cId="3724811013" sldId="2147481975"/>
                <pc2:cmMk id="{54326DF7-0CF9-4596-BBAD-FA032EEE44E6}"/>
              </pc2:cmMkLst>
            </pc226:cmChg>
          </p:ext>
        </pc:extLst>
      </pc:sldChg>
      <pc:sldChg chg="addSp delSp modSp mod delCm">
        <pc:chgData name="Valentina Losada" userId="12c76205-c9be-43ad-bc33-b218726c6d59" providerId="ADAL" clId="{BDF9A786-CD08-47DC-96EF-2B7A746FE381}" dt="2024-03-18T18:41:22.543" v="963" actId="478"/>
        <pc:sldMkLst>
          <pc:docMk/>
          <pc:sldMk cId="2068309478" sldId="2147481977"/>
        </pc:sldMkLst>
        <pc:spChg chg="add mod">
          <ac:chgData name="Valentina Losada" userId="12c76205-c9be-43ad-bc33-b218726c6d59" providerId="ADAL" clId="{BDF9A786-CD08-47DC-96EF-2B7A746FE381}" dt="2024-03-18T18:40:14.637" v="899" actId="20577"/>
          <ac:spMkLst>
            <pc:docMk/>
            <pc:sldMk cId="2068309478" sldId="2147481977"/>
            <ac:spMk id="2" creationId="{741C2BDC-62DB-5B4A-E704-01628057EFAD}"/>
          </ac:spMkLst>
        </pc:spChg>
        <pc:spChg chg="add mod">
          <ac:chgData name="Valentina Losada" userId="12c76205-c9be-43ad-bc33-b218726c6d59" providerId="ADAL" clId="{BDF9A786-CD08-47DC-96EF-2B7A746FE381}" dt="2024-03-18T18:40:44.069" v="921" actId="20577"/>
          <ac:spMkLst>
            <pc:docMk/>
            <pc:sldMk cId="2068309478" sldId="2147481977"/>
            <ac:spMk id="3" creationId="{03C8807C-8D3B-19E1-A942-AD94691A6E50}"/>
          </ac:spMkLst>
        </pc:spChg>
        <pc:spChg chg="add mod">
          <ac:chgData name="Valentina Losada" userId="12c76205-c9be-43ad-bc33-b218726c6d59" providerId="ADAL" clId="{BDF9A786-CD08-47DC-96EF-2B7A746FE381}" dt="2024-03-18T18:41:13.098" v="961" actId="20577"/>
          <ac:spMkLst>
            <pc:docMk/>
            <pc:sldMk cId="2068309478" sldId="2147481977"/>
            <ac:spMk id="10" creationId="{D7CD7B43-03AC-7D5E-A6EF-BB0B34117578}"/>
          </ac:spMkLst>
        </pc:spChg>
        <pc:spChg chg="del">
          <ac:chgData name="Valentina Losada" userId="12c76205-c9be-43ad-bc33-b218726c6d59" providerId="ADAL" clId="{BDF9A786-CD08-47DC-96EF-2B7A746FE381}" dt="2024-03-18T18:40:55.945" v="949" actId="478"/>
          <ac:spMkLst>
            <pc:docMk/>
            <pc:sldMk cId="2068309478" sldId="2147481977"/>
            <ac:spMk id="21" creationId="{E4878BBF-B17C-27A5-9F25-09D31543032B}"/>
          </ac:spMkLst>
        </pc:spChg>
        <pc:spChg chg="mod">
          <ac:chgData name="Valentina Losada" userId="12c76205-c9be-43ad-bc33-b218726c6d59" providerId="ADAL" clId="{BDF9A786-CD08-47DC-96EF-2B7A746FE381}" dt="2024-03-18T18:39:40.769" v="869" actId="1036"/>
          <ac:spMkLst>
            <pc:docMk/>
            <pc:sldMk cId="2068309478" sldId="2147481977"/>
            <ac:spMk id="30" creationId="{BB46DE07-37A8-FD58-5F56-AC050E40B2ED}"/>
          </ac:spMkLst>
        </pc:spChg>
        <pc:spChg chg="mod">
          <ac:chgData name="Valentina Losada" userId="12c76205-c9be-43ad-bc33-b218726c6d59" providerId="ADAL" clId="{BDF9A786-CD08-47DC-96EF-2B7A746FE381}" dt="2024-03-18T18:39:56.063" v="881" actId="20577"/>
          <ac:spMkLst>
            <pc:docMk/>
            <pc:sldMk cId="2068309478" sldId="2147481977"/>
            <ac:spMk id="32" creationId="{B7DB93CE-FE85-73C1-4462-42152E3C8A14}"/>
          </ac:spMkLst>
        </pc:spChg>
        <pc:spChg chg="del">
          <ac:chgData name="Valentina Losada" userId="12c76205-c9be-43ad-bc33-b218726c6d59" providerId="ADAL" clId="{BDF9A786-CD08-47DC-96EF-2B7A746FE381}" dt="2024-03-18T18:40:28.403" v="915" actId="478"/>
          <ac:spMkLst>
            <pc:docMk/>
            <pc:sldMk cId="2068309478" sldId="2147481977"/>
            <ac:spMk id="34" creationId="{77054E92-47C8-07C7-7622-FD90F3235A11}"/>
          </ac:spMkLst>
        </pc:spChg>
        <pc:spChg chg="mod">
          <ac:chgData name="Valentina Losada" userId="12c76205-c9be-43ad-bc33-b218726c6d59" providerId="ADAL" clId="{BDF9A786-CD08-47DC-96EF-2B7A746FE381}" dt="2024-03-18T18:40:25.168" v="914" actId="20577"/>
          <ac:spMkLst>
            <pc:docMk/>
            <pc:sldMk cId="2068309478" sldId="2147481977"/>
            <ac:spMk id="36" creationId="{DF4C5381-25A6-DCB4-AC7E-E88D4C851FDC}"/>
          </ac:spMkLst>
        </pc:spChg>
        <pc:spChg chg="mod">
          <ac:chgData name="Valentina Losada" userId="12c76205-c9be-43ad-bc33-b218726c6d59" providerId="ADAL" clId="{BDF9A786-CD08-47DC-96EF-2B7A746FE381}" dt="2024-03-18T18:38:35.265" v="770" actId="20577"/>
          <ac:spMkLst>
            <pc:docMk/>
            <pc:sldMk cId="2068309478" sldId="2147481977"/>
            <ac:spMk id="51" creationId="{E9F62DE6-BB41-4807-A069-EA5570E435B4}"/>
          </ac:spMkLst>
        </pc:spChg>
        <pc:spChg chg="mod">
          <ac:chgData name="Valentina Losada" userId="12c76205-c9be-43ad-bc33-b218726c6d59" providerId="ADAL" clId="{BDF9A786-CD08-47DC-96EF-2B7A746FE381}" dt="2024-03-18T18:40:53.427" v="948" actId="20577"/>
          <ac:spMkLst>
            <pc:docMk/>
            <pc:sldMk cId="2068309478" sldId="2147481977"/>
            <ac:spMk id="57" creationId="{564D6680-6E9C-B591-C22F-B4DAC4EEE171}"/>
          </ac:spMkLst>
        </pc:spChg>
        <pc:spChg chg="del">
          <ac:chgData name="Valentina Losada" userId="12c76205-c9be-43ad-bc33-b218726c6d59" providerId="ADAL" clId="{BDF9A786-CD08-47DC-96EF-2B7A746FE381}" dt="2024-03-18T18:38:12.796" v="760" actId="478"/>
          <ac:spMkLst>
            <pc:docMk/>
            <pc:sldMk cId="2068309478" sldId="2147481977"/>
            <ac:spMk id="61" creationId="{6B52B64C-812F-B6DB-8CC1-7B1060402C93}"/>
          </ac:spMkLst>
        </pc:spChg>
        <pc:spChg chg="del">
          <ac:chgData name="Valentina Losada" userId="12c76205-c9be-43ad-bc33-b218726c6d59" providerId="ADAL" clId="{BDF9A786-CD08-47DC-96EF-2B7A746FE381}" dt="2024-03-18T18:38:12.796" v="760" actId="478"/>
          <ac:spMkLst>
            <pc:docMk/>
            <pc:sldMk cId="2068309478" sldId="2147481977"/>
            <ac:spMk id="114" creationId="{57CB75FE-62B8-759E-4633-C62F847F0E2F}"/>
          </ac:spMkLst>
        </pc:spChg>
        <pc:spChg chg="del">
          <ac:chgData name="Valentina Losada" userId="12c76205-c9be-43ad-bc33-b218726c6d59" providerId="ADAL" clId="{BDF9A786-CD08-47DC-96EF-2B7A746FE381}" dt="2024-03-18T18:38:12.796" v="760" actId="478"/>
          <ac:spMkLst>
            <pc:docMk/>
            <pc:sldMk cId="2068309478" sldId="2147481977"/>
            <ac:spMk id="129" creationId="{C12A68E0-98C4-7D70-5582-FBFBF03AA76A}"/>
          </ac:spMkLst>
        </pc:spChg>
        <pc:picChg chg="del mod">
          <ac:chgData name="Valentina Losada" userId="12c76205-c9be-43ad-bc33-b218726c6d59" providerId="ADAL" clId="{BDF9A786-CD08-47DC-96EF-2B7A746FE381}" dt="2024-03-18T18:41:22.543" v="963" actId="478"/>
          <ac:picMkLst>
            <pc:docMk/>
            <pc:sldMk cId="2068309478" sldId="2147481977"/>
            <ac:picMk id="4" creationId="{494AD8C2-69DE-3B13-1376-8F56ACF2C4D2}"/>
          </ac:picMkLst>
        </pc:picChg>
        <pc:cxnChg chg="del">
          <ac:chgData name="Valentina Losada" userId="12c76205-c9be-43ad-bc33-b218726c6d59" providerId="ADAL" clId="{BDF9A786-CD08-47DC-96EF-2B7A746FE381}" dt="2024-03-18T18:38:12.796" v="760" actId="478"/>
          <ac:cxnSpMkLst>
            <pc:docMk/>
            <pc:sldMk cId="2068309478" sldId="2147481977"/>
            <ac:cxnSpMk id="90" creationId="{E03282BC-CDBF-FC4F-5D72-2F619F4D2238}"/>
          </ac:cxnSpMkLst>
        </pc:cxnChg>
        <pc:extLst>
          <p:ext xmlns:p="http://schemas.openxmlformats.org/presentationml/2006/main" uri="{D6D511B9-2390-475A-947B-AFAB55BFBCF1}">
            <pc226:cmChg xmlns:pc226="http://schemas.microsoft.com/office/powerpoint/2022/06/main/command" chg="del">
              <pc226:chgData name="Valentina Losada" userId="12c76205-c9be-43ad-bc33-b218726c6d59" providerId="ADAL" clId="{BDF9A786-CD08-47DC-96EF-2B7A746FE381}" dt="2024-03-18T18:41:18.583" v="962"/>
              <pc2:cmMkLst xmlns:pc2="http://schemas.microsoft.com/office/powerpoint/2019/9/main/command">
                <pc:docMk/>
                <pc:sldMk cId="2068309478" sldId="2147481977"/>
                <pc2:cmMk id="{C839CA2A-9DA1-459E-917A-DA0744ED8BE9}"/>
              </pc2:cmMkLst>
            </pc226:cmChg>
          </p:ext>
        </pc:extLst>
      </pc:sldChg>
      <pc:sldChg chg="addSp delSp modSp">
        <pc:chgData name="Valentina Losada" userId="12c76205-c9be-43ad-bc33-b218726c6d59" providerId="ADAL" clId="{BDF9A786-CD08-47DC-96EF-2B7A746FE381}" dt="2024-03-18T20:21:10.434" v="1054" actId="478"/>
        <pc:sldMkLst>
          <pc:docMk/>
          <pc:sldMk cId="3141630232" sldId="2147481979"/>
        </pc:sldMkLst>
        <pc:spChg chg="add mod">
          <ac:chgData name="Valentina Losada" userId="12c76205-c9be-43ad-bc33-b218726c6d59" providerId="ADAL" clId="{BDF9A786-CD08-47DC-96EF-2B7A746FE381}" dt="2024-03-18T20:21:10.434" v="1054" actId="478"/>
          <ac:spMkLst>
            <pc:docMk/>
            <pc:sldMk cId="3141630232" sldId="2147481979"/>
            <ac:spMk id="2" creationId="{3F3F73D2-8892-6B7E-974C-02D0050324C6}"/>
          </ac:spMkLst>
        </pc:spChg>
        <pc:spChg chg="del">
          <ac:chgData name="Valentina Losada" userId="12c76205-c9be-43ad-bc33-b218726c6d59" providerId="ADAL" clId="{BDF9A786-CD08-47DC-96EF-2B7A746FE381}" dt="2024-03-18T20:21:10.434" v="1054" actId="478"/>
          <ac:spMkLst>
            <pc:docMk/>
            <pc:sldMk cId="3141630232" sldId="2147481979"/>
            <ac:spMk id="65" creationId="{E47E7055-EC6F-ED7A-7ADB-3B017D55C075}"/>
          </ac:spMkLst>
        </pc:spChg>
      </pc:sldChg>
      <pc:sldChg chg="addSp delSp modSp">
        <pc:chgData name="Valentina Losada" userId="12c76205-c9be-43ad-bc33-b218726c6d59" providerId="ADAL" clId="{BDF9A786-CD08-47DC-96EF-2B7A746FE381}" dt="2024-03-18T20:21:21.808" v="1055" actId="478"/>
        <pc:sldMkLst>
          <pc:docMk/>
          <pc:sldMk cId="88650764" sldId="2147481981"/>
        </pc:sldMkLst>
        <pc:spChg chg="add mod">
          <ac:chgData name="Valentina Losada" userId="12c76205-c9be-43ad-bc33-b218726c6d59" providerId="ADAL" clId="{BDF9A786-CD08-47DC-96EF-2B7A746FE381}" dt="2024-03-18T20:21:21.808" v="1055" actId="478"/>
          <ac:spMkLst>
            <pc:docMk/>
            <pc:sldMk cId="88650764" sldId="2147481981"/>
            <ac:spMk id="2" creationId="{0B14A33F-7E5A-5E3F-BDD1-24775150A4FD}"/>
          </ac:spMkLst>
        </pc:spChg>
        <pc:spChg chg="del">
          <ac:chgData name="Valentina Losada" userId="12c76205-c9be-43ad-bc33-b218726c6d59" providerId="ADAL" clId="{BDF9A786-CD08-47DC-96EF-2B7A746FE381}" dt="2024-03-18T20:21:21.808" v="1055" actId="478"/>
          <ac:spMkLst>
            <pc:docMk/>
            <pc:sldMk cId="88650764" sldId="2147481981"/>
            <ac:spMk id="65" creationId="{E47E7055-EC6F-ED7A-7ADB-3B017D55C075}"/>
          </ac:spMkLst>
        </pc:spChg>
      </pc:sldChg>
      <pc:sldChg chg="addSp modSp mod delCm">
        <pc:chgData name="Valentina Losada" userId="12c76205-c9be-43ad-bc33-b218726c6d59" providerId="ADAL" clId="{BDF9A786-CD08-47DC-96EF-2B7A746FE381}" dt="2024-03-18T18:43:09.033" v="1008"/>
        <pc:sldMkLst>
          <pc:docMk/>
          <pc:sldMk cId="3097746360" sldId="2147481983"/>
        </pc:sldMkLst>
        <pc:spChg chg="add mod">
          <ac:chgData name="Valentina Losada" userId="12c76205-c9be-43ad-bc33-b218726c6d59" providerId="ADAL" clId="{BDF9A786-CD08-47DC-96EF-2B7A746FE381}" dt="2024-03-18T18:42:47.012" v="1004" actId="114"/>
          <ac:spMkLst>
            <pc:docMk/>
            <pc:sldMk cId="3097746360" sldId="2147481983"/>
            <ac:spMk id="2" creationId="{CEC57B7F-A90A-57B0-561B-D8A78FE456C5}"/>
          </ac:spMkLst>
        </pc:spChg>
        <pc:cxnChg chg="mod">
          <ac:chgData name="Valentina Losada" userId="12c76205-c9be-43ad-bc33-b218726c6d59" providerId="ADAL" clId="{BDF9A786-CD08-47DC-96EF-2B7A746FE381}" dt="2024-03-18T18:43:04.789" v="1007" actId="1076"/>
          <ac:cxnSpMkLst>
            <pc:docMk/>
            <pc:sldMk cId="3097746360" sldId="2147481983"/>
            <ac:cxnSpMk id="88" creationId="{95E7844F-0AEE-4A70-9474-D044DBC8DBBA}"/>
          </ac:cxnSpMkLst>
        </pc:cxnChg>
        <pc:extLst>
          <p:ext xmlns:p="http://schemas.openxmlformats.org/presentationml/2006/main" uri="{D6D511B9-2390-475A-947B-AFAB55BFBCF1}">
            <pc226:cmChg xmlns:pc226="http://schemas.microsoft.com/office/powerpoint/2022/06/main/command" chg="del">
              <pc226:chgData name="Valentina Losada" userId="12c76205-c9be-43ad-bc33-b218726c6d59" providerId="ADAL" clId="{BDF9A786-CD08-47DC-96EF-2B7A746FE381}" dt="2024-03-18T18:43:09.033" v="1008"/>
              <pc2:cmMkLst xmlns:pc2="http://schemas.microsoft.com/office/powerpoint/2019/9/main/command">
                <pc:docMk/>
                <pc:sldMk cId="3097746360" sldId="2147481983"/>
                <pc2:cmMk id="{C00B7689-06F8-4720-91B8-CC7E0AD736CB}"/>
              </pc2:cmMkLst>
            </pc226:cmChg>
            <pc226:cmChg xmlns:pc226="http://schemas.microsoft.com/office/powerpoint/2022/06/main/command" chg="del">
              <pc226:chgData name="Valentina Losada" userId="12c76205-c9be-43ad-bc33-b218726c6d59" providerId="ADAL" clId="{BDF9A786-CD08-47DC-96EF-2B7A746FE381}" dt="2024-03-18T18:42:50.593" v="1005"/>
              <pc2:cmMkLst xmlns:pc2="http://schemas.microsoft.com/office/powerpoint/2019/9/main/command">
                <pc:docMk/>
                <pc:sldMk cId="3097746360" sldId="2147481983"/>
                <pc2:cmMk id="{43F889E7-BBD0-4FED-9BC9-5BE858FBA176}"/>
              </pc2:cmMkLst>
            </pc226:cmChg>
          </p:ext>
        </pc:extLst>
      </pc:sldChg>
      <pc:sldChg chg="ord">
        <pc:chgData name="Valentina Losada" userId="12c76205-c9be-43ad-bc33-b218726c6d59" providerId="ADAL" clId="{BDF9A786-CD08-47DC-96EF-2B7A746FE381}" dt="2024-03-18T21:36:28.404" v="2002"/>
        <pc:sldMkLst>
          <pc:docMk/>
          <pc:sldMk cId="1180648795" sldId="2147481987"/>
        </pc:sldMkLst>
      </pc:sldChg>
      <pc:sldChg chg="ord">
        <pc:chgData name="Valentina Losada" userId="12c76205-c9be-43ad-bc33-b218726c6d59" providerId="ADAL" clId="{BDF9A786-CD08-47DC-96EF-2B7A746FE381}" dt="2024-03-18T21:36:40.104" v="2004"/>
        <pc:sldMkLst>
          <pc:docMk/>
          <pc:sldMk cId="3323465483" sldId="2147481989"/>
        </pc:sldMkLst>
      </pc:sldChg>
      <pc:sldChg chg="modSp mod delCm modCm">
        <pc:chgData name="Valentina Losada" userId="12c76205-c9be-43ad-bc33-b218726c6d59" providerId="ADAL" clId="{BDF9A786-CD08-47DC-96EF-2B7A746FE381}" dt="2024-03-18T17:55:45.808" v="126"/>
        <pc:sldMkLst>
          <pc:docMk/>
          <pc:sldMk cId="683050507" sldId="2147481990"/>
        </pc:sldMkLst>
        <pc:spChg chg="mod">
          <ac:chgData name="Valentina Losada" userId="12c76205-c9be-43ad-bc33-b218726c6d59" providerId="ADAL" clId="{BDF9A786-CD08-47DC-96EF-2B7A746FE381}" dt="2024-03-18T17:55:34.381" v="125" actId="20577"/>
          <ac:spMkLst>
            <pc:docMk/>
            <pc:sldMk cId="683050507" sldId="2147481990"/>
            <ac:spMk id="34" creationId="{A92D7EF9-14F7-8B71-FB79-D0F6D53394A2}"/>
          </ac:spMkLst>
        </pc:spChg>
        <pc:extLst>
          <p:ext xmlns:p="http://schemas.openxmlformats.org/presentationml/2006/main" uri="{D6D511B9-2390-475A-947B-AFAB55BFBCF1}">
            <pc226:cmChg xmlns:pc226="http://schemas.microsoft.com/office/powerpoint/2022/06/main/command" chg="del mod">
              <pc226:chgData name="Valentina Losada" userId="12c76205-c9be-43ad-bc33-b218726c6d59" providerId="ADAL" clId="{BDF9A786-CD08-47DC-96EF-2B7A746FE381}" dt="2024-03-18T17:55:45.808" v="126"/>
              <pc2:cmMkLst xmlns:pc2="http://schemas.microsoft.com/office/powerpoint/2019/9/main/command">
                <pc:docMk/>
                <pc:sldMk cId="683050507" sldId="2147481990"/>
                <pc2:cmMk id="{3ACE7094-3480-4F66-AFAC-EF46F5387DB4}"/>
              </pc2:cmMkLst>
            </pc226:cmChg>
          </p:ext>
        </pc:extLst>
      </pc:sldChg>
      <pc:sldChg chg="ord">
        <pc:chgData name="Valentina Losada" userId="12c76205-c9be-43ad-bc33-b218726c6d59" providerId="ADAL" clId="{BDF9A786-CD08-47DC-96EF-2B7A746FE381}" dt="2024-03-18T21:37:00.591" v="2006"/>
        <pc:sldMkLst>
          <pc:docMk/>
          <pc:sldMk cId="760257409" sldId="2147481991"/>
        </pc:sldMkLst>
      </pc:sldChg>
      <pc:sldChg chg="ord">
        <pc:chgData name="Valentina Losada" userId="12c76205-c9be-43ad-bc33-b218726c6d59" providerId="ADAL" clId="{BDF9A786-CD08-47DC-96EF-2B7A746FE381}" dt="2024-03-18T21:37:16.815" v="2008"/>
        <pc:sldMkLst>
          <pc:docMk/>
          <pc:sldMk cId="1245067461" sldId="2147481993"/>
        </pc:sldMkLst>
      </pc:sldChg>
      <pc:sldChg chg="addSp modSp mod delCm">
        <pc:chgData name="Valentina Losada" userId="12c76205-c9be-43ad-bc33-b218726c6d59" providerId="ADAL" clId="{BDF9A786-CD08-47DC-96EF-2B7A746FE381}" dt="2024-03-18T21:37:28.098" v="2012" actId="20577"/>
        <pc:sldMkLst>
          <pc:docMk/>
          <pc:sldMk cId="1515389117" sldId="2147481994"/>
        </pc:sldMkLst>
        <pc:spChg chg="mod">
          <ac:chgData name="Valentina Losada" userId="12c76205-c9be-43ad-bc33-b218726c6d59" providerId="ADAL" clId="{BDF9A786-CD08-47DC-96EF-2B7A746FE381}" dt="2024-03-18T18:20:37.298" v="522" actId="1076"/>
          <ac:spMkLst>
            <pc:docMk/>
            <pc:sldMk cId="1515389117" sldId="2147481994"/>
            <ac:spMk id="3" creationId="{E27699CE-1F4D-3CA1-702F-BDA07A40D9ED}"/>
          </ac:spMkLst>
        </pc:spChg>
        <pc:spChg chg="mod">
          <ac:chgData name="Valentina Losada" userId="12c76205-c9be-43ad-bc33-b218726c6d59" providerId="ADAL" clId="{BDF9A786-CD08-47DC-96EF-2B7A746FE381}" dt="2024-03-18T18:22:26.171" v="581" actId="14100"/>
          <ac:spMkLst>
            <pc:docMk/>
            <pc:sldMk cId="1515389117" sldId="2147481994"/>
            <ac:spMk id="4" creationId="{B792FE48-F2AC-55E3-9288-EC644D60FE31}"/>
          </ac:spMkLst>
        </pc:spChg>
        <pc:spChg chg="add mod">
          <ac:chgData name="Valentina Losada" userId="12c76205-c9be-43ad-bc33-b218726c6d59" providerId="ADAL" clId="{BDF9A786-CD08-47DC-96EF-2B7A746FE381}" dt="2024-03-18T18:23:42.021" v="618" actId="404"/>
          <ac:spMkLst>
            <pc:docMk/>
            <pc:sldMk cId="1515389117" sldId="2147481994"/>
            <ac:spMk id="5" creationId="{67A1698F-A4AD-D463-45BE-5CB9BF3B9076}"/>
          </ac:spMkLst>
        </pc:spChg>
        <pc:spChg chg="mod">
          <ac:chgData name="Valentina Losada" userId="12c76205-c9be-43ad-bc33-b218726c6d59" providerId="ADAL" clId="{BDF9A786-CD08-47DC-96EF-2B7A746FE381}" dt="2024-03-18T18:20:55.459" v="534" actId="14100"/>
          <ac:spMkLst>
            <pc:docMk/>
            <pc:sldMk cId="1515389117" sldId="2147481994"/>
            <ac:spMk id="16" creationId="{5AC15FA8-86DD-0E1A-3D45-4AEAB1916962}"/>
          </ac:spMkLst>
        </pc:spChg>
        <pc:spChg chg="mod">
          <ac:chgData name="Valentina Losada" userId="12c76205-c9be-43ad-bc33-b218726c6d59" providerId="ADAL" clId="{BDF9A786-CD08-47DC-96EF-2B7A746FE381}" dt="2024-03-18T18:20:59.903" v="535" actId="14100"/>
          <ac:spMkLst>
            <pc:docMk/>
            <pc:sldMk cId="1515389117" sldId="2147481994"/>
            <ac:spMk id="20" creationId="{244B940A-2B65-7854-37EC-78C7F5381F9B}"/>
          </ac:spMkLst>
        </pc:spChg>
        <pc:spChg chg="mod">
          <ac:chgData name="Valentina Losada" userId="12c76205-c9be-43ad-bc33-b218726c6d59" providerId="ADAL" clId="{BDF9A786-CD08-47DC-96EF-2B7A746FE381}" dt="2024-03-18T18:22:20.931" v="580" actId="404"/>
          <ac:spMkLst>
            <pc:docMk/>
            <pc:sldMk cId="1515389117" sldId="2147481994"/>
            <ac:spMk id="37" creationId="{4869A67B-1C69-E99D-C59E-1D48A4B245D8}"/>
          </ac:spMkLst>
        </pc:spChg>
        <pc:spChg chg="mod">
          <ac:chgData name="Valentina Losada" userId="12c76205-c9be-43ad-bc33-b218726c6d59" providerId="ADAL" clId="{BDF9A786-CD08-47DC-96EF-2B7A746FE381}" dt="2024-03-18T21:37:28.098" v="2012" actId="20577"/>
          <ac:spMkLst>
            <pc:docMk/>
            <pc:sldMk cId="1515389117" sldId="2147481994"/>
            <ac:spMk id="40" creationId="{1FF65BE5-4CB9-F95C-C9F4-3D8B0B94A910}"/>
          </ac:spMkLst>
        </pc:spChg>
        <pc:spChg chg="mod">
          <ac:chgData name="Valentina Losada" userId="12c76205-c9be-43ad-bc33-b218726c6d59" providerId="ADAL" clId="{BDF9A786-CD08-47DC-96EF-2B7A746FE381}" dt="2024-03-18T18:23:13.071" v="603" actId="14100"/>
          <ac:spMkLst>
            <pc:docMk/>
            <pc:sldMk cId="1515389117" sldId="2147481994"/>
            <ac:spMk id="42" creationId="{1CB47F6B-FA4E-B5C9-33DA-EA76135D8DDB}"/>
          </ac:spMkLst>
        </pc:spChg>
        <pc:spChg chg="mod">
          <ac:chgData name="Valentina Losada" userId="12c76205-c9be-43ad-bc33-b218726c6d59" providerId="ADAL" clId="{BDF9A786-CD08-47DC-96EF-2B7A746FE381}" dt="2024-03-18T18:10:46.088" v="508" actId="139"/>
          <ac:spMkLst>
            <pc:docMk/>
            <pc:sldMk cId="1515389117" sldId="2147481994"/>
            <ac:spMk id="47" creationId="{1D4A11BF-19A8-FBB4-DCD4-B0E3877780E8}"/>
          </ac:spMkLst>
        </pc:spChg>
        <pc:cxnChg chg="mod">
          <ac:chgData name="Valentina Losada" userId="12c76205-c9be-43ad-bc33-b218726c6d59" providerId="ADAL" clId="{BDF9A786-CD08-47DC-96EF-2B7A746FE381}" dt="2024-03-18T18:20:52.203" v="533" actId="1038"/>
          <ac:cxnSpMkLst>
            <pc:docMk/>
            <pc:sldMk cId="1515389117" sldId="2147481994"/>
            <ac:cxnSpMk id="48" creationId="{13F09EDF-DD0E-3239-5FAD-C4D5AA558536}"/>
          </ac:cxnSpMkLst>
        </pc:cxnChg>
        <pc:extLst>
          <p:ext xmlns:p="http://schemas.openxmlformats.org/presentationml/2006/main" uri="{D6D511B9-2390-475A-947B-AFAB55BFBCF1}">
            <pc226:cmChg xmlns:pc226="http://schemas.microsoft.com/office/powerpoint/2022/06/main/command" chg="del">
              <pc226:chgData name="Valentina Losada" userId="12c76205-c9be-43ad-bc33-b218726c6d59" providerId="ADAL" clId="{BDF9A786-CD08-47DC-96EF-2B7A746FE381}" dt="2024-03-18T18:23:48.912" v="619"/>
              <pc2:cmMkLst xmlns:pc2="http://schemas.microsoft.com/office/powerpoint/2019/9/main/command">
                <pc:docMk/>
                <pc:sldMk cId="1515389117" sldId="2147481994"/>
                <pc2:cmMk id="{742A9DA0-AA24-415E-8BD5-CDFFA4A2A1F1}"/>
              </pc2:cmMkLst>
            </pc226:cmChg>
            <pc226:cmChg xmlns:pc226="http://schemas.microsoft.com/office/powerpoint/2022/06/main/command" chg="del">
              <pc226:chgData name="Valentina Losada" userId="12c76205-c9be-43ad-bc33-b218726c6d59" providerId="ADAL" clId="{BDF9A786-CD08-47DC-96EF-2B7A746FE381}" dt="2024-03-18T18:22:33.112" v="582"/>
              <pc2:cmMkLst xmlns:pc2="http://schemas.microsoft.com/office/powerpoint/2019/9/main/command">
                <pc:docMk/>
                <pc:sldMk cId="1515389117" sldId="2147481994"/>
                <pc2:cmMk id="{EAA9D2D7-C9AE-4186-A708-508CF5984D80}"/>
              </pc2:cmMkLst>
            </pc226:cmChg>
          </p:ext>
        </pc:extLst>
      </pc:sldChg>
      <pc:sldChg chg="ord">
        <pc:chgData name="Valentina Losada" userId="12c76205-c9be-43ad-bc33-b218726c6d59" providerId="ADAL" clId="{BDF9A786-CD08-47DC-96EF-2B7A746FE381}" dt="2024-03-18T21:38:17.903" v="2014"/>
        <pc:sldMkLst>
          <pc:docMk/>
          <pc:sldMk cId="1510111546" sldId="2147481995"/>
        </pc:sldMkLst>
      </pc:sldChg>
      <pc:sldChg chg="ord">
        <pc:chgData name="Valentina Losada" userId="12c76205-c9be-43ad-bc33-b218726c6d59" providerId="ADAL" clId="{BDF9A786-CD08-47DC-96EF-2B7A746FE381}" dt="2024-03-18T21:39:11.525" v="2039"/>
        <pc:sldMkLst>
          <pc:docMk/>
          <pc:sldMk cId="260264100" sldId="2147481999"/>
        </pc:sldMkLst>
      </pc:sldChg>
      <pc:sldChg chg="addSp delSp modSp mod">
        <pc:chgData name="Valentina Losada" userId="12c76205-c9be-43ad-bc33-b218726c6d59" providerId="ADAL" clId="{BDF9A786-CD08-47DC-96EF-2B7A746FE381}" dt="2024-03-18T21:14:56.427" v="1762" actId="14100"/>
        <pc:sldMkLst>
          <pc:docMk/>
          <pc:sldMk cId="3534594139" sldId="2147482000"/>
        </pc:sldMkLst>
        <pc:spChg chg="add mod">
          <ac:chgData name="Valentina Losada" userId="12c76205-c9be-43ad-bc33-b218726c6d59" providerId="ADAL" clId="{BDF9A786-CD08-47DC-96EF-2B7A746FE381}" dt="2024-03-18T21:14:49.854" v="1760" actId="14100"/>
          <ac:spMkLst>
            <pc:docMk/>
            <pc:sldMk cId="3534594139" sldId="2147482000"/>
            <ac:spMk id="2" creationId="{8A5D767D-5278-0CEE-48A9-48C5B119D53E}"/>
          </ac:spMkLst>
        </pc:spChg>
        <pc:spChg chg="add mod">
          <ac:chgData name="Valentina Losada" userId="12c76205-c9be-43ad-bc33-b218726c6d59" providerId="ADAL" clId="{BDF9A786-CD08-47DC-96EF-2B7A746FE381}" dt="2024-03-18T21:14:56.427" v="1762" actId="14100"/>
          <ac:spMkLst>
            <pc:docMk/>
            <pc:sldMk cId="3534594139" sldId="2147482000"/>
            <ac:spMk id="3" creationId="{97246B4A-A3B9-9BD5-1711-17767A0997FA}"/>
          </ac:spMkLst>
        </pc:spChg>
        <pc:spChg chg="mod">
          <ac:chgData name="Valentina Losada" userId="12c76205-c9be-43ad-bc33-b218726c6d59" providerId="ADAL" clId="{BDF9A786-CD08-47DC-96EF-2B7A746FE381}" dt="2024-03-18T20:47:17.201" v="1604"/>
          <ac:spMkLst>
            <pc:docMk/>
            <pc:sldMk cId="3534594139" sldId="2147482000"/>
            <ac:spMk id="4" creationId="{B7F049B9-5B55-2389-63EC-ECEBAE3E4E99}"/>
          </ac:spMkLst>
        </pc:spChg>
        <pc:spChg chg="add mod">
          <ac:chgData name="Valentina Losada" userId="12c76205-c9be-43ad-bc33-b218726c6d59" providerId="ADAL" clId="{BDF9A786-CD08-47DC-96EF-2B7A746FE381}" dt="2024-03-18T21:14:52.718" v="1761" actId="14100"/>
          <ac:spMkLst>
            <pc:docMk/>
            <pc:sldMk cId="3534594139" sldId="2147482000"/>
            <ac:spMk id="5" creationId="{33FE0651-9D28-550E-3303-7D518C3128FD}"/>
          </ac:spMkLst>
        </pc:spChg>
        <pc:spChg chg="mod">
          <ac:chgData name="Valentina Losada" userId="12c76205-c9be-43ad-bc33-b218726c6d59" providerId="ADAL" clId="{BDF9A786-CD08-47DC-96EF-2B7A746FE381}" dt="2024-03-18T20:43:17.412" v="1536" actId="14100"/>
          <ac:spMkLst>
            <pc:docMk/>
            <pc:sldMk cId="3534594139" sldId="2147482000"/>
            <ac:spMk id="8" creationId="{176F8580-999E-550F-862E-0F79A95D09C9}"/>
          </ac:spMkLst>
        </pc:spChg>
        <pc:spChg chg="mod">
          <ac:chgData name="Valentina Losada" userId="12c76205-c9be-43ad-bc33-b218726c6d59" providerId="ADAL" clId="{BDF9A786-CD08-47DC-96EF-2B7A746FE381}" dt="2024-03-18T20:43:27.354" v="1554" actId="14100"/>
          <ac:spMkLst>
            <pc:docMk/>
            <pc:sldMk cId="3534594139" sldId="2147482000"/>
            <ac:spMk id="10" creationId="{49A610ED-7EFB-CBF1-0061-E536A3300E70}"/>
          </ac:spMkLst>
        </pc:spChg>
        <pc:spChg chg="mod">
          <ac:chgData name="Valentina Losada" userId="12c76205-c9be-43ad-bc33-b218726c6d59" providerId="ADAL" clId="{BDF9A786-CD08-47DC-96EF-2B7A746FE381}" dt="2024-03-18T20:43:20.966" v="1537" actId="14100"/>
          <ac:spMkLst>
            <pc:docMk/>
            <pc:sldMk cId="3534594139" sldId="2147482000"/>
            <ac:spMk id="13" creationId="{056A1491-3587-B802-C105-D4417CAF4D7E}"/>
          </ac:spMkLst>
        </pc:spChg>
        <pc:spChg chg="del">
          <ac:chgData name="Valentina Losada" userId="12c76205-c9be-43ad-bc33-b218726c6d59" providerId="ADAL" clId="{BDF9A786-CD08-47DC-96EF-2B7A746FE381}" dt="2024-03-18T21:14:44.635" v="1758" actId="478"/>
          <ac:spMkLst>
            <pc:docMk/>
            <pc:sldMk cId="3534594139" sldId="2147482000"/>
            <ac:spMk id="28" creationId="{5D8832DD-7E81-5C8F-3456-00EB8138172F}"/>
          </ac:spMkLst>
        </pc:spChg>
        <pc:spChg chg="del">
          <ac:chgData name="Valentina Losada" userId="12c76205-c9be-43ad-bc33-b218726c6d59" providerId="ADAL" clId="{BDF9A786-CD08-47DC-96EF-2B7A746FE381}" dt="2024-03-18T21:14:44.635" v="1758" actId="478"/>
          <ac:spMkLst>
            <pc:docMk/>
            <pc:sldMk cId="3534594139" sldId="2147482000"/>
            <ac:spMk id="29" creationId="{44579D8A-3E90-AD65-914C-8218FF5B2CAC}"/>
          </ac:spMkLst>
        </pc:spChg>
        <pc:spChg chg="del">
          <ac:chgData name="Valentina Losada" userId="12c76205-c9be-43ad-bc33-b218726c6d59" providerId="ADAL" clId="{BDF9A786-CD08-47DC-96EF-2B7A746FE381}" dt="2024-03-18T21:14:44.635" v="1758" actId="478"/>
          <ac:spMkLst>
            <pc:docMk/>
            <pc:sldMk cId="3534594139" sldId="2147482000"/>
            <ac:spMk id="30" creationId="{8A44AFC4-D4F8-810A-924A-82F092162320}"/>
          </ac:spMkLst>
        </pc:spChg>
        <pc:cxnChg chg="mod">
          <ac:chgData name="Valentina Losada" userId="12c76205-c9be-43ad-bc33-b218726c6d59" providerId="ADAL" clId="{BDF9A786-CD08-47DC-96EF-2B7A746FE381}" dt="2024-03-18T20:43:23.915" v="1553" actId="1038"/>
          <ac:cxnSpMkLst>
            <pc:docMk/>
            <pc:sldMk cId="3534594139" sldId="2147482000"/>
            <ac:cxnSpMk id="38" creationId="{5D948AF1-3FE5-5B42-6FF9-4545C2E3BB99}"/>
          </ac:cxnSpMkLst>
        </pc:cxnChg>
      </pc:sldChg>
      <pc:sldChg chg="ord">
        <pc:chgData name="Valentina Losada" userId="12c76205-c9be-43ad-bc33-b218726c6d59" providerId="ADAL" clId="{BDF9A786-CD08-47DC-96EF-2B7A746FE381}" dt="2024-03-18T21:39:21.169" v="2041"/>
        <pc:sldMkLst>
          <pc:docMk/>
          <pc:sldMk cId="329344" sldId="2147482001"/>
        </pc:sldMkLst>
      </pc:sldChg>
      <pc:sldChg chg="modSp mod">
        <pc:chgData name="Valentina Losada" userId="12c76205-c9be-43ad-bc33-b218726c6d59" providerId="ADAL" clId="{BDF9A786-CD08-47DC-96EF-2B7A746FE381}" dt="2024-03-18T21:15:54.620" v="1779"/>
        <pc:sldMkLst>
          <pc:docMk/>
          <pc:sldMk cId="1544683221" sldId="2147482002"/>
        </pc:sldMkLst>
        <pc:spChg chg="mod">
          <ac:chgData name="Valentina Losada" userId="12c76205-c9be-43ad-bc33-b218726c6d59" providerId="ADAL" clId="{BDF9A786-CD08-47DC-96EF-2B7A746FE381}" dt="2024-03-18T21:15:54.620" v="1779"/>
          <ac:spMkLst>
            <pc:docMk/>
            <pc:sldMk cId="1544683221" sldId="2147482002"/>
            <ac:spMk id="20" creationId="{EE331237-3DCE-C36F-2A1F-18D334E27055}"/>
          </ac:spMkLst>
        </pc:spChg>
        <pc:spChg chg="mod">
          <ac:chgData name="Valentina Losada" userId="12c76205-c9be-43ad-bc33-b218726c6d59" providerId="ADAL" clId="{BDF9A786-CD08-47DC-96EF-2B7A746FE381}" dt="2024-03-18T21:14:27.259" v="1757"/>
          <ac:spMkLst>
            <pc:docMk/>
            <pc:sldMk cId="1544683221" sldId="2147482002"/>
            <ac:spMk id="25" creationId="{2E8D0A0B-9D5D-396E-8505-FDD81E7C0437}"/>
          </ac:spMkLst>
        </pc:spChg>
      </pc:sldChg>
      <pc:sldChg chg="addSp delSp modSp">
        <pc:chgData name="Valentina Losada" userId="12c76205-c9be-43ad-bc33-b218726c6d59" providerId="ADAL" clId="{BDF9A786-CD08-47DC-96EF-2B7A746FE381}" dt="2024-03-18T21:39:46.705" v="2042" actId="478"/>
        <pc:sldMkLst>
          <pc:docMk/>
          <pc:sldMk cId="1573201983" sldId="2147482003"/>
        </pc:sldMkLst>
        <pc:spChg chg="del">
          <ac:chgData name="Valentina Losada" userId="12c76205-c9be-43ad-bc33-b218726c6d59" providerId="ADAL" clId="{BDF9A786-CD08-47DC-96EF-2B7A746FE381}" dt="2024-03-18T21:39:46.705" v="2042" actId="478"/>
          <ac:spMkLst>
            <pc:docMk/>
            <pc:sldMk cId="1573201983" sldId="2147482003"/>
            <ac:spMk id="2" creationId="{8BDD57D1-5CA4-433D-8F2D-130B2956D26F}"/>
          </ac:spMkLst>
        </pc:spChg>
        <pc:spChg chg="add mod">
          <ac:chgData name="Valentina Losada" userId="12c76205-c9be-43ad-bc33-b218726c6d59" providerId="ADAL" clId="{BDF9A786-CD08-47DC-96EF-2B7A746FE381}" dt="2024-03-18T21:39:46.705" v="2042" actId="478"/>
          <ac:spMkLst>
            <pc:docMk/>
            <pc:sldMk cId="1573201983" sldId="2147482003"/>
            <ac:spMk id="3" creationId="{6176DC45-7128-00ED-5EBB-05261BAC2F20}"/>
          </ac:spMkLst>
        </pc:spChg>
      </pc:sldChg>
      <pc:sldChg chg="ord">
        <pc:chgData name="Valentina Losada" userId="12c76205-c9be-43ad-bc33-b218726c6d59" providerId="ADAL" clId="{BDF9A786-CD08-47DC-96EF-2B7A746FE381}" dt="2024-03-18T21:40:04.297" v="2044"/>
        <pc:sldMkLst>
          <pc:docMk/>
          <pc:sldMk cId="3571758081" sldId="2147482004"/>
        </pc:sldMkLst>
      </pc:sldChg>
      <pc:sldChg chg="addSp delSp modSp mod">
        <pc:chgData name="Valentina Losada" userId="12c76205-c9be-43ad-bc33-b218726c6d59" providerId="ADAL" clId="{BDF9A786-CD08-47DC-96EF-2B7A746FE381}" dt="2024-03-18T20:25:38.890" v="1180" actId="20577"/>
        <pc:sldMkLst>
          <pc:docMk/>
          <pc:sldMk cId="3537900216" sldId="2147482005"/>
        </pc:sldMkLst>
        <pc:spChg chg="add mod">
          <ac:chgData name="Valentina Losada" userId="12c76205-c9be-43ad-bc33-b218726c6d59" providerId="ADAL" clId="{BDF9A786-CD08-47DC-96EF-2B7A746FE381}" dt="2024-03-18T20:21:00.848" v="1053" actId="478"/>
          <ac:spMkLst>
            <pc:docMk/>
            <pc:sldMk cId="3537900216" sldId="2147482005"/>
            <ac:spMk id="3" creationId="{F1341DA5-837E-149C-968D-A143A5D6D2FF}"/>
          </ac:spMkLst>
        </pc:spChg>
        <pc:spChg chg="del">
          <ac:chgData name="Valentina Losada" userId="12c76205-c9be-43ad-bc33-b218726c6d59" providerId="ADAL" clId="{BDF9A786-CD08-47DC-96EF-2B7A746FE381}" dt="2024-03-18T20:21:00.848" v="1053" actId="478"/>
          <ac:spMkLst>
            <pc:docMk/>
            <pc:sldMk cId="3537900216" sldId="2147482005"/>
            <ac:spMk id="14" creationId="{3CF7E6E3-74D8-5911-8821-25E2E0F97E62}"/>
          </ac:spMkLst>
        </pc:spChg>
        <pc:spChg chg="mod">
          <ac:chgData name="Valentina Losada" userId="12c76205-c9be-43ad-bc33-b218726c6d59" providerId="ADAL" clId="{BDF9A786-CD08-47DC-96EF-2B7A746FE381}" dt="2024-03-18T20:25:38.890" v="1180" actId="20577"/>
          <ac:spMkLst>
            <pc:docMk/>
            <pc:sldMk cId="3537900216" sldId="2147482005"/>
            <ac:spMk id="42" creationId="{909D2A17-6F75-FF92-420F-99015F8DF2E1}"/>
          </ac:spMkLst>
        </pc:spChg>
      </pc:sldChg>
      <pc:sldChg chg="ord">
        <pc:chgData name="Valentina Losada" userId="12c76205-c9be-43ad-bc33-b218726c6d59" providerId="ADAL" clId="{BDF9A786-CD08-47DC-96EF-2B7A746FE381}" dt="2024-03-18T21:40:21.625" v="2046"/>
        <pc:sldMkLst>
          <pc:docMk/>
          <pc:sldMk cId="36218956" sldId="2147482006"/>
        </pc:sldMkLst>
      </pc:sldChg>
      <pc:sldChg chg="addSp delSp modSp mod">
        <pc:chgData name="Valentina Losada" userId="12c76205-c9be-43ad-bc33-b218726c6d59" providerId="ADAL" clId="{BDF9A786-CD08-47DC-96EF-2B7A746FE381}" dt="2024-03-18T20:25:49.727" v="1181"/>
        <pc:sldMkLst>
          <pc:docMk/>
          <pc:sldMk cId="2528968086" sldId="2147482007"/>
        </pc:sldMkLst>
        <pc:spChg chg="add mod">
          <ac:chgData name="Valentina Losada" userId="12c76205-c9be-43ad-bc33-b218726c6d59" providerId="ADAL" clId="{BDF9A786-CD08-47DC-96EF-2B7A746FE381}" dt="2024-03-18T20:21:25.097" v="1056" actId="478"/>
          <ac:spMkLst>
            <pc:docMk/>
            <pc:sldMk cId="2528968086" sldId="2147482007"/>
            <ac:spMk id="3" creationId="{2E1A1B34-914E-382D-CA70-E278D8B695AD}"/>
          </ac:spMkLst>
        </pc:spChg>
        <pc:spChg chg="del">
          <ac:chgData name="Valentina Losada" userId="12c76205-c9be-43ad-bc33-b218726c6d59" providerId="ADAL" clId="{BDF9A786-CD08-47DC-96EF-2B7A746FE381}" dt="2024-03-18T20:21:25.097" v="1056" actId="478"/>
          <ac:spMkLst>
            <pc:docMk/>
            <pc:sldMk cId="2528968086" sldId="2147482007"/>
            <ac:spMk id="14" creationId="{3CF7E6E3-74D8-5911-8821-25E2E0F97E62}"/>
          </ac:spMkLst>
        </pc:spChg>
        <pc:spChg chg="mod">
          <ac:chgData name="Valentina Losada" userId="12c76205-c9be-43ad-bc33-b218726c6d59" providerId="ADAL" clId="{BDF9A786-CD08-47DC-96EF-2B7A746FE381}" dt="2024-03-18T20:25:49.727" v="1181"/>
          <ac:spMkLst>
            <pc:docMk/>
            <pc:sldMk cId="2528968086" sldId="2147482007"/>
            <ac:spMk id="39" creationId="{2562295F-9502-4103-6718-AE37BC636612}"/>
          </ac:spMkLst>
        </pc:spChg>
      </pc:sldChg>
      <pc:sldChg chg="ord">
        <pc:chgData name="Valentina Losada" userId="12c76205-c9be-43ad-bc33-b218726c6d59" providerId="ADAL" clId="{BDF9A786-CD08-47DC-96EF-2B7A746FE381}" dt="2024-03-18T21:40:31.466" v="2048"/>
        <pc:sldMkLst>
          <pc:docMk/>
          <pc:sldMk cId="63008249" sldId="2147482008"/>
        </pc:sldMkLst>
      </pc:sldChg>
      <pc:sldChg chg="delCm">
        <pc:chgData name="Valentina Losada" userId="12c76205-c9be-43ad-bc33-b218726c6d59" providerId="ADAL" clId="{BDF9A786-CD08-47DC-96EF-2B7A746FE381}" dt="2024-03-18T17:56:03.079" v="127"/>
        <pc:sldMkLst>
          <pc:docMk/>
          <pc:sldMk cId="727379196" sldId="2147482013"/>
        </pc:sldMkLst>
        <pc:extLst>
          <p:ext xmlns:p="http://schemas.openxmlformats.org/presentationml/2006/main" uri="{D6D511B9-2390-475A-947B-AFAB55BFBCF1}">
            <pc226:cmChg xmlns:pc226="http://schemas.microsoft.com/office/powerpoint/2022/06/main/command" chg="del">
              <pc226:chgData name="Valentina Losada" userId="12c76205-c9be-43ad-bc33-b218726c6d59" providerId="ADAL" clId="{BDF9A786-CD08-47DC-96EF-2B7A746FE381}" dt="2024-03-18T17:56:03.079" v="127"/>
              <pc2:cmMkLst xmlns:pc2="http://schemas.microsoft.com/office/powerpoint/2019/9/main/command">
                <pc:docMk/>
                <pc:sldMk cId="727379196" sldId="2147482013"/>
                <pc2:cmMk id="{EF21ADCE-C1EE-49BA-8C25-049870FFA0C1}"/>
              </pc2:cmMkLst>
            </pc226:cmChg>
          </p:ext>
        </pc:extLst>
      </pc:sldChg>
      <pc:sldChg chg="modSp mod delCm">
        <pc:chgData name="Valentina Losada" userId="12c76205-c9be-43ad-bc33-b218726c6d59" providerId="ADAL" clId="{BDF9A786-CD08-47DC-96EF-2B7A746FE381}" dt="2024-03-18T21:23:56.745" v="1782" actId="20577"/>
        <pc:sldMkLst>
          <pc:docMk/>
          <pc:sldMk cId="3308476308" sldId="2147482018"/>
        </pc:sldMkLst>
        <pc:spChg chg="mod">
          <ac:chgData name="Valentina Losada" userId="12c76205-c9be-43ad-bc33-b218726c6d59" providerId="ADAL" clId="{BDF9A786-CD08-47DC-96EF-2B7A746FE381}" dt="2024-03-18T18:43:50.820" v="1030" actId="20577"/>
          <ac:spMkLst>
            <pc:docMk/>
            <pc:sldMk cId="3308476308" sldId="2147482018"/>
            <ac:spMk id="14" creationId="{D287219E-1F27-7105-C4B0-1FADA4EB69CC}"/>
          </ac:spMkLst>
        </pc:spChg>
        <pc:spChg chg="mod">
          <ac:chgData name="Valentina Losada" userId="12c76205-c9be-43ad-bc33-b218726c6d59" providerId="ADAL" clId="{BDF9A786-CD08-47DC-96EF-2B7A746FE381}" dt="2024-03-18T21:23:56.745" v="1782" actId="20577"/>
          <ac:spMkLst>
            <pc:docMk/>
            <pc:sldMk cId="3308476308" sldId="2147482018"/>
            <ac:spMk id="16" creationId="{E7E48DE2-497F-2E71-400D-947030854968}"/>
          </ac:spMkLst>
        </pc:spChg>
        <pc:spChg chg="mod">
          <ac:chgData name="Valentina Losada" userId="12c76205-c9be-43ad-bc33-b218726c6d59" providerId="ADAL" clId="{BDF9A786-CD08-47DC-96EF-2B7A746FE381}" dt="2024-03-18T20:28:04.706" v="1189" actId="20577"/>
          <ac:spMkLst>
            <pc:docMk/>
            <pc:sldMk cId="3308476308" sldId="2147482018"/>
            <ac:spMk id="17" creationId="{E93430B4-8AE4-54B3-1DB6-5C8CABDC7CF3}"/>
          </ac:spMkLst>
        </pc:spChg>
        <pc:extLst>
          <p:ext xmlns:p="http://schemas.openxmlformats.org/presentationml/2006/main" uri="{D6D511B9-2390-475A-947B-AFAB55BFBCF1}">
            <pc226:cmChg xmlns:pc226="http://schemas.microsoft.com/office/powerpoint/2022/06/main/command" chg="del">
              <pc226:chgData name="Valentina Losada" userId="12c76205-c9be-43ad-bc33-b218726c6d59" providerId="ADAL" clId="{BDF9A786-CD08-47DC-96EF-2B7A746FE381}" dt="2024-03-18T20:30:32.355" v="1196"/>
              <pc2:cmMkLst xmlns:pc2="http://schemas.microsoft.com/office/powerpoint/2019/9/main/command">
                <pc:docMk/>
                <pc:sldMk cId="3308476308" sldId="2147482018"/>
                <pc2:cmMk id="{0F7FED6C-8950-42C8-B74C-A229702B48BB}"/>
              </pc2:cmMkLst>
            </pc226:cmChg>
          </p:ext>
        </pc:extLst>
      </pc:sldChg>
      <pc:sldChg chg="modSp mod delCm">
        <pc:chgData name="Valentina Losada" userId="12c76205-c9be-43ad-bc33-b218726c6d59" providerId="ADAL" clId="{BDF9A786-CD08-47DC-96EF-2B7A746FE381}" dt="2024-03-18T21:23:47.446" v="1781"/>
        <pc:sldMkLst>
          <pc:docMk/>
          <pc:sldMk cId="2447205899" sldId="2147482019"/>
        </pc:sldMkLst>
        <pc:spChg chg="mod">
          <ac:chgData name="Valentina Losada" userId="12c76205-c9be-43ad-bc33-b218726c6d59" providerId="ADAL" clId="{BDF9A786-CD08-47DC-96EF-2B7A746FE381}" dt="2024-03-18T18:33:37.008" v="758" actId="20577"/>
          <ac:spMkLst>
            <pc:docMk/>
            <pc:sldMk cId="2447205899" sldId="2147482019"/>
            <ac:spMk id="12" creationId="{035B6FB5-00DD-F414-709B-759CA3DA6816}"/>
          </ac:spMkLst>
        </pc:spChg>
        <pc:spChg chg="mod">
          <ac:chgData name="Valentina Losada" userId="12c76205-c9be-43ad-bc33-b218726c6d59" providerId="ADAL" clId="{BDF9A786-CD08-47DC-96EF-2B7A746FE381}" dt="2024-03-18T18:33:14.027" v="742" actId="20577"/>
          <ac:spMkLst>
            <pc:docMk/>
            <pc:sldMk cId="2447205899" sldId="2147482019"/>
            <ac:spMk id="16" creationId="{E7E48DE2-497F-2E71-400D-947030854968}"/>
          </ac:spMkLst>
        </pc:spChg>
        <pc:spChg chg="mod">
          <ac:chgData name="Valentina Losada" userId="12c76205-c9be-43ad-bc33-b218726c6d59" providerId="ADAL" clId="{BDF9A786-CD08-47DC-96EF-2B7A746FE381}" dt="2024-03-18T18:33:11.775" v="741" actId="6549"/>
          <ac:spMkLst>
            <pc:docMk/>
            <pc:sldMk cId="2447205899" sldId="2147482019"/>
            <ac:spMk id="17" creationId="{E93430B4-8AE4-54B3-1DB6-5C8CABDC7CF3}"/>
          </ac:spMkLst>
        </pc:spChg>
        <pc:extLst>
          <p:ext xmlns:p="http://schemas.openxmlformats.org/presentationml/2006/main" uri="{D6D511B9-2390-475A-947B-AFAB55BFBCF1}">
            <pc226:cmChg xmlns:pc226="http://schemas.microsoft.com/office/powerpoint/2022/06/main/command" chg="del">
              <pc226:chgData name="Valentina Losada" userId="12c76205-c9be-43ad-bc33-b218726c6d59" providerId="ADAL" clId="{BDF9A786-CD08-47DC-96EF-2B7A746FE381}" dt="2024-03-18T21:23:47.446" v="1781"/>
              <pc2:cmMkLst xmlns:pc2="http://schemas.microsoft.com/office/powerpoint/2019/9/main/command">
                <pc:docMk/>
                <pc:sldMk cId="2447205899" sldId="2147482019"/>
                <pc2:cmMk id="{0BD469D9-973C-4DF4-B317-4986A886FD7B}"/>
              </pc2:cmMkLst>
            </pc226:cmChg>
          </p:ext>
        </pc:extLst>
      </pc:sldChg>
      <pc:sldChg chg="addSp delSp modSp add mod delCm">
        <pc:chgData name="Valentina Losada" userId="12c76205-c9be-43ad-bc33-b218726c6d59" providerId="ADAL" clId="{BDF9A786-CD08-47DC-96EF-2B7A746FE381}" dt="2024-03-18T21:35:51.845" v="1999" actId="6549"/>
        <pc:sldMkLst>
          <pc:docMk/>
          <pc:sldMk cId="4014135789" sldId="2147482027"/>
        </pc:sldMkLst>
        <pc:spChg chg="add del mod modVis">
          <ac:chgData name="Valentina Losada" userId="12c76205-c9be-43ad-bc33-b218726c6d59" providerId="ADAL" clId="{BDF9A786-CD08-47DC-96EF-2B7A746FE381}" dt="2024-03-18T21:30:59.862" v="1808"/>
          <ac:spMkLst>
            <pc:docMk/>
            <pc:sldMk cId="4014135789" sldId="2147482027"/>
            <ac:spMk id="2" creationId="{4E2508D7-6087-7076-EF0E-47B0594190DE}"/>
          </ac:spMkLst>
        </pc:spChg>
        <pc:spChg chg="add del mod modVis">
          <ac:chgData name="Valentina Losada" userId="12c76205-c9be-43ad-bc33-b218726c6d59" providerId="ADAL" clId="{BDF9A786-CD08-47DC-96EF-2B7A746FE381}" dt="2024-03-18T21:31:02.925" v="1851"/>
          <ac:spMkLst>
            <pc:docMk/>
            <pc:sldMk cId="4014135789" sldId="2147482027"/>
            <ac:spMk id="3" creationId="{1413BA3E-6B61-E61E-64EF-1896198E19FC}"/>
          </ac:spMkLst>
        </pc:spChg>
        <pc:spChg chg="add del mod modVis">
          <ac:chgData name="Valentina Losada" userId="12c76205-c9be-43ad-bc33-b218726c6d59" providerId="ADAL" clId="{BDF9A786-CD08-47DC-96EF-2B7A746FE381}" dt="2024-03-18T21:31:04.538" v="1885"/>
          <ac:spMkLst>
            <pc:docMk/>
            <pc:sldMk cId="4014135789" sldId="2147482027"/>
            <ac:spMk id="4" creationId="{B790B710-6B29-B30B-D930-EF52FABFDDB4}"/>
          </ac:spMkLst>
        </pc:spChg>
        <pc:spChg chg="mod">
          <ac:chgData name="Valentina Losada" userId="12c76205-c9be-43ad-bc33-b218726c6d59" providerId="ADAL" clId="{BDF9A786-CD08-47DC-96EF-2B7A746FE381}" dt="2024-03-18T21:31:07.500" v="1918"/>
          <ac:spMkLst>
            <pc:docMk/>
            <pc:sldMk cId="4014135789" sldId="2147482027"/>
            <ac:spMk id="5" creationId="{1350216A-E851-6782-416D-8A0DC6BBC7B0}"/>
          </ac:spMkLst>
        </pc:spChg>
        <pc:spChg chg="mod">
          <ac:chgData name="Valentina Losada" userId="12c76205-c9be-43ad-bc33-b218726c6d59" providerId="ADAL" clId="{BDF9A786-CD08-47DC-96EF-2B7A746FE381}" dt="2024-03-18T20:14:25.100" v="1046"/>
          <ac:spMkLst>
            <pc:docMk/>
            <pc:sldMk cId="4014135789" sldId="2147482027"/>
            <ac:spMk id="7" creationId="{6B754CBA-23ED-4757-6CAE-C46D43BCBA70}"/>
          </ac:spMkLst>
        </pc:spChg>
        <pc:spChg chg="mod">
          <ac:chgData name="Valentina Losada" userId="12c76205-c9be-43ad-bc33-b218726c6d59" providerId="ADAL" clId="{BDF9A786-CD08-47DC-96EF-2B7A746FE381}" dt="2024-03-18T21:35:51.845" v="1999" actId="6549"/>
          <ac:spMkLst>
            <pc:docMk/>
            <pc:sldMk cId="4014135789" sldId="2147482027"/>
            <ac:spMk id="8" creationId="{8A22082C-3279-49BC-C162-588A27AD2734}"/>
          </ac:spMkLst>
        </pc:spChg>
        <pc:spChg chg="add del mod modVis">
          <ac:chgData name="Valentina Losada" userId="12c76205-c9be-43ad-bc33-b218726c6d59" providerId="ADAL" clId="{BDF9A786-CD08-47DC-96EF-2B7A746FE381}" dt="2024-03-18T21:31:05.628" v="1913"/>
          <ac:spMkLst>
            <pc:docMk/>
            <pc:sldMk cId="4014135789" sldId="2147482027"/>
            <ac:spMk id="9" creationId="{3ED33709-19EB-4B0A-439D-A982D904D0B4}"/>
          </ac:spMkLst>
        </pc:spChg>
        <pc:spChg chg="add del mod modVis">
          <ac:chgData name="Valentina Losada" userId="12c76205-c9be-43ad-bc33-b218726c6d59" providerId="ADAL" clId="{BDF9A786-CD08-47DC-96EF-2B7A746FE381}" dt="2024-03-18T21:31:07.512" v="1942"/>
          <ac:spMkLst>
            <pc:docMk/>
            <pc:sldMk cId="4014135789" sldId="2147482027"/>
            <ac:spMk id="10" creationId="{6464B254-EBE2-A7EA-DEB2-E687AD50B4EA}"/>
          </ac:spMkLst>
        </pc:spChg>
        <pc:spChg chg="add mod">
          <ac:chgData name="Valentina Losada" userId="12c76205-c9be-43ad-bc33-b218726c6d59" providerId="ADAL" clId="{BDF9A786-CD08-47DC-96EF-2B7A746FE381}" dt="2024-03-18T21:31:09.410" v="1945" actId="478"/>
          <ac:spMkLst>
            <pc:docMk/>
            <pc:sldMk cId="4014135789" sldId="2147482027"/>
            <ac:spMk id="13" creationId="{2C366DF2-5C2B-FD91-8BD5-D33838185EF2}"/>
          </ac:spMkLst>
        </pc:spChg>
        <pc:spChg chg="del">
          <ac:chgData name="Valentina Losada" userId="12c76205-c9be-43ad-bc33-b218726c6d59" providerId="ADAL" clId="{BDF9A786-CD08-47DC-96EF-2B7A746FE381}" dt="2024-03-18T20:14:37.181" v="1051" actId="478"/>
          <ac:spMkLst>
            <pc:docMk/>
            <pc:sldMk cId="4014135789" sldId="2147482027"/>
            <ac:spMk id="16" creationId="{04DD45B6-8F13-2C61-1621-5338BE6D581D}"/>
          </ac:spMkLst>
        </pc:spChg>
        <pc:spChg chg="del">
          <ac:chgData name="Valentina Losada" userId="12c76205-c9be-43ad-bc33-b218726c6d59" providerId="ADAL" clId="{BDF9A786-CD08-47DC-96EF-2B7A746FE381}" dt="2024-03-18T20:14:33.662" v="1050" actId="478"/>
          <ac:spMkLst>
            <pc:docMk/>
            <pc:sldMk cId="4014135789" sldId="2147482027"/>
            <ac:spMk id="23" creationId="{A462C37A-2512-79A0-474B-911750466C78}"/>
          </ac:spMkLst>
        </pc:spChg>
        <pc:spChg chg="del">
          <ac:chgData name="Valentina Losada" userId="12c76205-c9be-43ad-bc33-b218726c6d59" providerId="ADAL" clId="{BDF9A786-CD08-47DC-96EF-2B7A746FE381}" dt="2024-03-18T20:14:33.662" v="1050" actId="478"/>
          <ac:spMkLst>
            <pc:docMk/>
            <pc:sldMk cId="4014135789" sldId="2147482027"/>
            <ac:spMk id="24" creationId="{8C51B156-8BC0-8732-7577-62D35F8D46A7}"/>
          </ac:spMkLst>
        </pc:spChg>
        <pc:spChg chg="del">
          <ac:chgData name="Valentina Losada" userId="12c76205-c9be-43ad-bc33-b218726c6d59" providerId="ADAL" clId="{BDF9A786-CD08-47DC-96EF-2B7A746FE381}" dt="2024-03-18T20:14:37.181" v="1051" actId="478"/>
          <ac:spMkLst>
            <pc:docMk/>
            <pc:sldMk cId="4014135789" sldId="2147482027"/>
            <ac:spMk id="25" creationId="{56AF15AD-1332-AC13-FC67-AF2BB5906FE2}"/>
          </ac:spMkLst>
        </pc:spChg>
        <pc:spChg chg="del">
          <ac:chgData name="Valentina Losada" userId="12c76205-c9be-43ad-bc33-b218726c6d59" providerId="ADAL" clId="{BDF9A786-CD08-47DC-96EF-2B7A746FE381}" dt="2024-03-18T20:14:33.662" v="1050" actId="478"/>
          <ac:spMkLst>
            <pc:docMk/>
            <pc:sldMk cId="4014135789" sldId="2147482027"/>
            <ac:spMk id="26" creationId="{DFBBC97C-839A-F92C-3A07-B1900FA5C1FB}"/>
          </ac:spMkLst>
        </pc:spChg>
        <pc:spChg chg="del">
          <ac:chgData name="Valentina Losada" userId="12c76205-c9be-43ad-bc33-b218726c6d59" providerId="ADAL" clId="{BDF9A786-CD08-47DC-96EF-2B7A746FE381}" dt="2024-03-18T20:14:37.181" v="1051" actId="478"/>
          <ac:spMkLst>
            <pc:docMk/>
            <pc:sldMk cId="4014135789" sldId="2147482027"/>
            <ac:spMk id="27" creationId="{A155F5D4-24A8-EA17-1E44-0D8BCB14102E}"/>
          </ac:spMkLst>
        </pc:spChg>
        <pc:spChg chg="del">
          <ac:chgData name="Valentina Losada" userId="12c76205-c9be-43ad-bc33-b218726c6d59" providerId="ADAL" clId="{BDF9A786-CD08-47DC-96EF-2B7A746FE381}" dt="2024-03-18T20:14:37.181" v="1051" actId="478"/>
          <ac:spMkLst>
            <pc:docMk/>
            <pc:sldMk cId="4014135789" sldId="2147482027"/>
            <ac:spMk id="30" creationId="{9D9C1FC0-073A-7362-89E7-387B3FA191EF}"/>
          </ac:spMkLst>
        </pc:spChg>
        <pc:spChg chg="del">
          <ac:chgData name="Valentina Losada" userId="12c76205-c9be-43ad-bc33-b218726c6d59" providerId="ADAL" clId="{BDF9A786-CD08-47DC-96EF-2B7A746FE381}" dt="2024-03-18T20:14:37.181" v="1051" actId="478"/>
          <ac:spMkLst>
            <pc:docMk/>
            <pc:sldMk cId="4014135789" sldId="2147482027"/>
            <ac:spMk id="34" creationId="{2E8362C5-DCC9-D38F-5249-2BEAC0024785}"/>
          </ac:spMkLst>
        </pc:spChg>
        <pc:spChg chg="del">
          <ac:chgData name="Valentina Losada" userId="12c76205-c9be-43ad-bc33-b218726c6d59" providerId="ADAL" clId="{BDF9A786-CD08-47DC-96EF-2B7A746FE381}" dt="2024-03-18T20:14:37.181" v="1051" actId="478"/>
          <ac:spMkLst>
            <pc:docMk/>
            <pc:sldMk cId="4014135789" sldId="2147482027"/>
            <ac:spMk id="35" creationId="{FF7A2F74-3EDC-D5C8-19F6-4F4CF94276C3}"/>
          </ac:spMkLst>
        </pc:spChg>
        <pc:spChg chg="del">
          <ac:chgData name="Valentina Losada" userId="12c76205-c9be-43ad-bc33-b218726c6d59" providerId="ADAL" clId="{BDF9A786-CD08-47DC-96EF-2B7A746FE381}" dt="2024-03-18T20:14:37.181" v="1051" actId="478"/>
          <ac:spMkLst>
            <pc:docMk/>
            <pc:sldMk cId="4014135789" sldId="2147482027"/>
            <ac:spMk id="37" creationId="{99F72D5F-64C3-383D-B051-568238231DD3}"/>
          </ac:spMkLst>
        </pc:spChg>
        <pc:spChg chg="del">
          <ac:chgData name="Valentina Losada" userId="12c76205-c9be-43ad-bc33-b218726c6d59" providerId="ADAL" clId="{BDF9A786-CD08-47DC-96EF-2B7A746FE381}" dt="2024-03-18T20:14:33.662" v="1050" actId="478"/>
          <ac:spMkLst>
            <pc:docMk/>
            <pc:sldMk cId="4014135789" sldId="2147482027"/>
            <ac:spMk id="39" creationId="{83652109-273C-0CEE-569A-9F347DFDC86F}"/>
          </ac:spMkLst>
        </pc:spChg>
        <pc:spChg chg="mod">
          <ac:chgData name="Valentina Losada" userId="12c76205-c9be-43ad-bc33-b218726c6d59" providerId="ADAL" clId="{BDF9A786-CD08-47DC-96EF-2B7A746FE381}" dt="2024-03-18T21:34:44.083" v="1996" actId="20577"/>
          <ac:spMkLst>
            <pc:docMk/>
            <pc:sldMk cId="4014135789" sldId="2147482027"/>
            <ac:spMk id="40" creationId="{4B44EA96-061F-E181-D038-B6FB208164F3}"/>
          </ac:spMkLst>
        </pc:spChg>
        <pc:spChg chg="del">
          <ac:chgData name="Valentina Losada" userId="12c76205-c9be-43ad-bc33-b218726c6d59" providerId="ADAL" clId="{BDF9A786-CD08-47DC-96EF-2B7A746FE381}" dt="2024-03-18T20:14:33.662" v="1050" actId="478"/>
          <ac:spMkLst>
            <pc:docMk/>
            <pc:sldMk cId="4014135789" sldId="2147482027"/>
            <ac:spMk id="41" creationId="{42FFFA30-F25E-D6F5-DDD7-5F279B812512}"/>
          </ac:spMkLst>
        </pc:spChg>
        <pc:spChg chg="del">
          <ac:chgData name="Valentina Losada" userId="12c76205-c9be-43ad-bc33-b218726c6d59" providerId="ADAL" clId="{BDF9A786-CD08-47DC-96EF-2B7A746FE381}" dt="2024-03-18T20:14:33.662" v="1050" actId="478"/>
          <ac:spMkLst>
            <pc:docMk/>
            <pc:sldMk cId="4014135789" sldId="2147482027"/>
            <ac:spMk id="44" creationId="{0C8910F7-73B9-40A7-9DB0-2381EE26AB27}"/>
          </ac:spMkLst>
        </pc:spChg>
        <pc:spChg chg="del">
          <ac:chgData name="Valentina Losada" userId="12c76205-c9be-43ad-bc33-b218726c6d59" providerId="ADAL" clId="{BDF9A786-CD08-47DC-96EF-2B7A746FE381}" dt="2024-03-18T20:14:33.662" v="1050" actId="478"/>
          <ac:spMkLst>
            <pc:docMk/>
            <pc:sldMk cId="4014135789" sldId="2147482027"/>
            <ac:spMk id="45" creationId="{91C4E2E9-F397-0230-1866-8E6E82B35938}"/>
          </ac:spMkLst>
        </pc:spChg>
        <pc:spChg chg="del mod replST">
          <ac:chgData name="Valentina Losada" userId="12c76205-c9be-43ad-bc33-b218726c6d59" providerId="ADAL" clId="{BDF9A786-CD08-47DC-96EF-2B7A746FE381}" dt="2024-03-18T21:31:09.410" v="1945" actId="478"/>
          <ac:spMkLst>
            <pc:docMk/>
            <pc:sldMk cId="4014135789" sldId="2147482027"/>
            <ac:spMk id="46" creationId="{192D5E49-C727-618F-3A66-46084264BDB1}"/>
          </ac:spMkLst>
        </pc:spChg>
        <pc:spChg chg="del">
          <ac:chgData name="Valentina Losada" userId="12c76205-c9be-43ad-bc33-b218726c6d59" providerId="ADAL" clId="{BDF9A786-CD08-47DC-96EF-2B7A746FE381}" dt="2024-03-18T20:14:33.662" v="1050" actId="478"/>
          <ac:spMkLst>
            <pc:docMk/>
            <pc:sldMk cId="4014135789" sldId="2147482027"/>
            <ac:spMk id="47" creationId="{63657A00-2246-DCB5-1541-372BE61FF031}"/>
          </ac:spMkLst>
        </pc:spChg>
        <pc:spChg chg="del">
          <ac:chgData name="Valentina Losada" userId="12c76205-c9be-43ad-bc33-b218726c6d59" providerId="ADAL" clId="{BDF9A786-CD08-47DC-96EF-2B7A746FE381}" dt="2024-03-18T20:14:37.181" v="1051" actId="478"/>
          <ac:spMkLst>
            <pc:docMk/>
            <pc:sldMk cId="4014135789" sldId="2147482027"/>
            <ac:spMk id="52" creationId="{CDA35091-4FEC-8386-3E35-FCF96A49699A}"/>
          </ac:spMkLst>
        </pc:spChg>
        <pc:spChg chg="del">
          <ac:chgData name="Valentina Losada" userId="12c76205-c9be-43ad-bc33-b218726c6d59" providerId="ADAL" clId="{BDF9A786-CD08-47DC-96EF-2B7A746FE381}" dt="2024-03-18T20:14:33.662" v="1050" actId="478"/>
          <ac:spMkLst>
            <pc:docMk/>
            <pc:sldMk cId="4014135789" sldId="2147482027"/>
            <ac:spMk id="54" creationId="{FE08FFE2-1489-A1F1-5935-A505A6E2ED03}"/>
          </ac:spMkLst>
        </pc:spChg>
        <pc:spChg chg="del">
          <ac:chgData name="Valentina Losada" userId="12c76205-c9be-43ad-bc33-b218726c6d59" providerId="ADAL" clId="{BDF9A786-CD08-47DC-96EF-2B7A746FE381}" dt="2024-03-18T20:14:37.181" v="1051" actId="478"/>
          <ac:spMkLst>
            <pc:docMk/>
            <pc:sldMk cId="4014135789" sldId="2147482027"/>
            <ac:spMk id="56" creationId="{40BFE17D-FE63-508C-30F0-FC6856E28478}"/>
          </ac:spMkLst>
        </pc:spChg>
        <pc:spChg chg="del">
          <ac:chgData name="Valentina Losada" userId="12c76205-c9be-43ad-bc33-b218726c6d59" providerId="ADAL" clId="{BDF9A786-CD08-47DC-96EF-2B7A746FE381}" dt="2024-03-18T20:14:40.739" v="1052" actId="478"/>
          <ac:spMkLst>
            <pc:docMk/>
            <pc:sldMk cId="4014135789" sldId="2147482027"/>
            <ac:spMk id="58" creationId="{6985F8B0-13F7-6E87-2C76-DEE783A2857B}"/>
          </ac:spMkLst>
        </pc:spChg>
        <pc:spChg chg="del">
          <ac:chgData name="Valentina Losada" userId="12c76205-c9be-43ad-bc33-b218726c6d59" providerId="ADAL" clId="{BDF9A786-CD08-47DC-96EF-2B7A746FE381}" dt="2024-03-18T20:14:33.662" v="1050" actId="478"/>
          <ac:spMkLst>
            <pc:docMk/>
            <pc:sldMk cId="4014135789" sldId="2147482027"/>
            <ac:spMk id="60" creationId="{F938E20D-F47D-BD8B-8E69-CD0E97E2DBC7}"/>
          </ac:spMkLst>
        </pc:spChg>
        <pc:spChg chg="del">
          <ac:chgData name="Valentina Losada" userId="12c76205-c9be-43ad-bc33-b218726c6d59" providerId="ADAL" clId="{BDF9A786-CD08-47DC-96EF-2B7A746FE381}" dt="2024-03-18T20:14:33.662" v="1050" actId="478"/>
          <ac:spMkLst>
            <pc:docMk/>
            <pc:sldMk cId="4014135789" sldId="2147482027"/>
            <ac:spMk id="148" creationId="{5CEECA5E-E879-3878-A11D-16AD094AE4FF}"/>
          </ac:spMkLst>
        </pc:spChg>
        <pc:graphicFrameChg chg="mod replST">
          <ac:chgData name="Valentina Losada" userId="12c76205-c9be-43ad-bc33-b218726c6d59" providerId="ADAL" clId="{BDF9A786-CD08-47DC-96EF-2B7A746FE381}" dt="2024-03-18T21:31:07.512" v="1944"/>
          <ac:graphicFrameMkLst>
            <pc:docMk/>
            <pc:sldMk cId="4014135789" sldId="2147482027"/>
            <ac:graphicFrameMk id="6" creationId="{375E70C3-86D5-EC0C-CFBD-F3AECFFA718B}"/>
          </ac:graphicFrameMkLst>
        </pc:graphicFrameChg>
        <pc:cxnChg chg="del">
          <ac:chgData name="Valentina Losada" userId="12c76205-c9be-43ad-bc33-b218726c6d59" providerId="ADAL" clId="{BDF9A786-CD08-47DC-96EF-2B7A746FE381}" dt="2024-03-18T20:14:33.662" v="1050" actId="478"/>
          <ac:cxnSpMkLst>
            <pc:docMk/>
            <pc:sldMk cId="4014135789" sldId="2147482027"/>
            <ac:cxnSpMk id="11" creationId="{8C7C8F31-31B1-2393-D1FF-3A924545E516}"/>
          </ac:cxnSpMkLst>
        </pc:cxnChg>
        <pc:cxnChg chg="del">
          <ac:chgData name="Valentina Losada" userId="12c76205-c9be-43ad-bc33-b218726c6d59" providerId="ADAL" clId="{BDF9A786-CD08-47DC-96EF-2B7A746FE381}" dt="2024-03-18T20:14:37.181" v="1051" actId="478"/>
          <ac:cxnSpMkLst>
            <pc:docMk/>
            <pc:sldMk cId="4014135789" sldId="2147482027"/>
            <ac:cxnSpMk id="12" creationId="{BFE7E06E-FA7A-ABD3-B4A6-41B0910A260C}"/>
          </ac:cxnSpMkLst>
        </pc:cxnChg>
        <pc:cxnChg chg="del">
          <ac:chgData name="Valentina Losada" userId="12c76205-c9be-43ad-bc33-b218726c6d59" providerId="ADAL" clId="{BDF9A786-CD08-47DC-96EF-2B7A746FE381}" dt="2024-03-18T20:14:37.181" v="1051" actId="478"/>
          <ac:cxnSpMkLst>
            <pc:docMk/>
            <pc:sldMk cId="4014135789" sldId="2147482027"/>
            <ac:cxnSpMk id="20" creationId="{5C24694F-04CA-2FA1-9962-956687A8922A}"/>
          </ac:cxnSpMkLst>
        </pc:cxnChg>
        <pc:cxnChg chg="del">
          <ac:chgData name="Valentina Losada" userId="12c76205-c9be-43ad-bc33-b218726c6d59" providerId="ADAL" clId="{BDF9A786-CD08-47DC-96EF-2B7A746FE381}" dt="2024-03-18T20:14:37.181" v="1051" actId="478"/>
          <ac:cxnSpMkLst>
            <pc:docMk/>
            <pc:sldMk cId="4014135789" sldId="2147482027"/>
            <ac:cxnSpMk id="21" creationId="{A7B54015-CDFE-32EC-7877-6857629AFAB2}"/>
          </ac:cxnSpMkLst>
        </pc:cxnChg>
        <pc:cxnChg chg="del">
          <ac:chgData name="Valentina Losada" userId="12c76205-c9be-43ad-bc33-b218726c6d59" providerId="ADAL" clId="{BDF9A786-CD08-47DC-96EF-2B7A746FE381}" dt="2024-03-18T20:14:37.181" v="1051" actId="478"/>
          <ac:cxnSpMkLst>
            <pc:docMk/>
            <pc:sldMk cId="4014135789" sldId="2147482027"/>
            <ac:cxnSpMk id="22" creationId="{BC4A57E4-9E30-B995-3860-3E9FFBBA7F3B}"/>
          </ac:cxnSpMkLst>
        </pc:cxnChg>
        <pc:cxnChg chg="del">
          <ac:chgData name="Valentina Losada" userId="12c76205-c9be-43ad-bc33-b218726c6d59" providerId="ADAL" clId="{BDF9A786-CD08-47DC-96EF-2B7A746FE381}" dt="2024-03-18T20:14:37.181" v="1051" actId="478"/>
          <ac:cxnSpMkLst>
            <pc:docMk/>
            <pc:sldMk cId="4014135789" sldId="2147482027"/>
            <ac:cxnSpMk id="33" creationId="{4C335816-E733-4EC4-AE06-45D9E9EF7485}"/>
          </ac:cxnSpMkLst>
        </pc:cxnChg>
        <pc:cxnChg chg="del">
          <ac:chgData name="Valentina Losada" userId="12c76205-c9be-43ad-bc33-b218726c6d59" providerId="ADAL" clId="{BDF9A786-CD08-47DC-96EF-2B7A746FE381}" dt="2024-03-18T20:14:33.662" v="1050" actId="478"/>
          <ac:cxnSpMkLst>
            <pc:docMk/>
            <pc:sldMk cId="4014135789" sldId="2147482027"/>
            <ac:cxnSpMk id="43" creationId="{47CD4BC1-7CBE-3573-9414-616C4DC484E1}"/>
          </ac:cxnSpMkLst>
        </pc:cxnChg>
        <pc:cxnChg chg="del">
          <ac:chgData name="Valentina Losada" userId="12c76205-c9be-43ad-bc33-b218726c6d59" providerId="ADAL" clId="{BDF9A786-CD08-47DC-96EF-2B7A746FE381}" dt="2024-03-18T20:14:37.181" v="1051" actId="478"/>
          <ac:cxnSpMkLst>
            <pc:docMk/>
            <pc:sldMk cId="4014135789" sldId="2147482027"/>
            <ac:cxnSpMk id="50" creationId="{527E60D5-DC79-0002-90A6-FD4340412FE5}"/>
          </ac:cxnSpMkLst>
        </pc:cxnChg>
        <pc:cxnChg chg="del">
          <ac:chgData name="Valentina Losada" userId="12c76205-c9be-43ad-bc33-b218726c6d59" providerId="ADAL" clId="{BDF9A786-CD08-47DC-96EF-2B7A746FE381}" dt="2024-03-18T20:14:33.662" v="1050" actId="478"/>
          <ac:cxnSpMkLst>
            <pc:docMk/>
            <pc:sldMk cId="4014135789" sldId="2147482027"/>
            <ac:cxnSpMk id="62" creationId="{3A7CAE82-9402-CAF7-ACB9-115EC61C581B}"/>
          </ac:cxnSpMkLst>
        </pc:cxnChg>
        <pc:extLst>
          <p:ext xmlns:p="http://schemas.openxmlformats.org/presentationml/2006/main" uri="{D6D511B9-2390-475A-947B-AFAB55BFBCF1}">
            <pc226:cmChg xmlns:pc226="http://schemas.microsoft.com/office/powerpoint/2022/06/main/command" chg="del">
              <pc226:chgData name="Valentina Losada" userId="12c76205-c9be-43ad-bc33-b218726c6d59" providerId="ADAL" clId="{BDF9A786-CD08-47DC-96EF-2B7A746FE381}" dt="2024-03-18T21:34:03.692" v="1974"/>
              <pc2:cmMkLst xmlns:pc2="http://schemas.microsoft.com/office/powerpoint/2019/9/main/command">
                <pc:docMk/>
                <pc:sldMk cId="4014135789" sldId="2147482027"/>
                <pc2:cmMk id="{54B5EC1B-690D-4316-A640-CF41D3611725}"/>
              </pc2:cmMkLst>
            </pc226:cmChg>
          </p:ext>
        </pc:extLst>
      </pc:sldChg>
      <pc:sldChg chg="modSp add mod">
        <pc:chgData name="Valentina Losada" userId="12c76205-c9be-43ad-bc33-b218726c6d59" providerId="ADAL" clId="{BDF9A786-CD08-47DC-96EF-2B7A746FE381}" dt="2024-03-18T20:35:38.065" v="1312"/>
        <pc:sldMkLst>
          <pc:docMk/>
          <pc:sldMk cId="3800892628" sldId="2147482028"/>
        </pc:sldMkLst>
        <pc:spChg chg="mod replST">
          <ac:chgData name="Valentina Losada" userId="12c76205-c9be-43ad-bc33-b218726c6d59" providerId="ADAL" clId="{BDF9A786-CD08-47DC-96EF-2B7A746FE381}" dt="2024-03-18T20:35:38.063" v="1309"/>
          <ac:spMkLst>
            <pc:docMk/>
            <pc:sldMk cId="3800892628" sldId="2147482028"/>
            <ac:spMk id="4" creationId="{1348CFAB-092A-0A8A-91E9-89EC55048826}"/>
          </ac:spMkLst>
        </pc:spChg>
        <pc:spChg chg="mod">
          <ac:chgData name="Valentina Losada" userId="12c76205-c9be-43ad-bc33-b218726c6d59" providerId="ADAL" clId="{BDF9A786-CD08-47DC-96EF-2B7A746FE381}" dt="2024-03-18T20:35:38.064" v="1310"/>
          <ac:spMkLst>
            <pc:docMk/>
            <pc:sldMk cId="3800892628" sldId="2147482028"/>
            <ac:spMk id="5" creationId="{1350216A-E851-6782-416D-8A0DC6BBC7B0}"/>
          </ac:spMkLst>
        </pc:spChg>
        <pc:spChg chg="mod">
          <ac:chgData name="Valentina Losada" userId="12c76205-c9be-43ad-bc33-b218726c6d59" providerId="ADAL" clId="{BDF9A786-CD08-47DC-96EF-2B7A746FE381}" dt="2024-03-18T20:35:38.064" v="1311"/>
          <ac:spMkLst>
            <pc:docMk/>
            <pc:sldMk cId="3800892628" sldId="2147482028"/>
            <ac:spMk id="7" creationId="{6B754CBA-23ED-4757-6CAE-C46D43BCBA70}"/>
          </ac:spMkLst>
        </pc:spChg>
        <pc:spChg chg="mod">
          <ac:chgData name="Valentina Losada" userId="12c76205-c9be-43ad-bc33-b218726c6d59" providerId="ADAL" clId="{BDF9A786-CD08-47DC-96EF-2B7A746FE381}" dt="2024-03-18T20:35:38.065" v="1312"/>
          <ac:spMkLst>
            <pc:docMk/>
            <pc:sldMk cId="3800892628" sldId="2147482028"/>
            <ac:spMk id="8" creationId="{8A22082C-3279-49BC-C162-588A27AD2734}"/>
          </ac:spMkLst>
        </pc:spChg>
        <pc:spChg chg="mod">
          <ac:chgData name="Valentina Losada" userId="12c76205-c9be-43ad-bc33-b218726c6d59" providerId="ADAL" clId="{BDF9A786-CD08-47DC-96EF-2B7A746FE381}" dt="2024-03-18T20:35:38.062" v="1307"/>
          <ac:spMkLst>
            <pc:docMk/>
            <pc:sldMk cId="3800892628" sldId="2147482028"/>
            <ac:spMk id="65" creationId="{E47E7055-EC6F-ED7A-7ADB-3B017D55C075}"/>
          </ac:spMkLst>
        </pc:spChg>
        <pc:graphicFrameChg chg="mod replST">
          <ac:chgData name="Valentina Losada" userId="12c76205-c9be-43ad-bc33-b218726c6d59" providerId="ADAL" clId="{BDF9A786-CD08-47DC-96EF-2B7A746FE381}" dt="2024-03-18T20:35:38.048" v="1306"/>
          <ac:graphicFrameMkLst>
            <pc:docMk/>
            <pc:sldMk cId="3800892628" sldId="2147482028"/>
            <ac:graphicFrameMk id="6" creationId="{375E70C3-86D5-EC0C-CFBD-F3AECFFA718B}"/>
          </ac:graphicFrameMkLst>
        </pc:graphicFrameChg>
      </pc:sldChg>
      <pc:sldChg chg="modSp add mod">
        <pc:chgData name="Valentina Losada" userId="12c76205-c9be-43ad-bc33-b218726c6d59" providerId="ADAL" clId="{BDF9A786-CD08-47DC-96EF-2B7A746FE381}" dt="2024-03-18T21:15:10.549" v="1770"/>
        <pc:sldMkLst>
          <pc:docMk/>
          <pc:sldMk cId="2747387279" sldId="2147482029"/>
        </pc:sldMkLst>
        <pc:spChg chg="mod replST">
          <ac:chgData name="Valentina Losada" userId="12c76205-c9be-43ad-bc33-b218726c6d59" providerId="ADAL" clId="{BDF9A786-CD08-47DC-96EF-2B7A746FE381}" dt="2024-03-18T21:15:10.549" v="1767"/>
          <ac:spMkLst>
            <pc:docMk/>
            <pc:sldMk cId="2747387279" sldId="2147482029"/>
            <ac:spMk id="4" creationId="{1348CFAB-092A-0A8A-91E9-89EC55048826}"/>
          </ac:spMkLst>
        </pc:spChg>
        <pc:spChg chg="mod">
          <ac:chgData name="Valentina Losada" userId="12c76205-c9be-43ad-bc33-b218726c6d59" providerId="ADAL" clId="{BDF9A786-CD08-47DC-96EF-2B7A746FE381}" dt="2024-03-18T21:15:10.549" v="1768"/>
          <ac:spMkLst>
            <pc:docMk/>
            <pc:sldMk cId="2747387279" sldId="2147482029"/>
            <ac:spMk id="5" creationId="{1350216A-E851-6782-416D-8A0DC6BBC7B0}"/>
          </ac:spMkLst>
        </pc:spChg>
        <pc:spChg chg="mod">
          <ac:chgData name="Valentina Losada" userId="12c76205-c9be-43ad-bc33-b218726c6d59" providerId="ADAL" clId="{BDF9A786-CD08-47DC-96EF-2B7A746FE381}" dt="2024-03-18T21:15:10.549" v="1769"/>
          <ac:spMkLst>
            <pc:docMk/>
            <pc:sldMk cId="2747387279" sldId="2147482029"/>
            <ac:spMk id="7" creationId="{6B754CBA-23ED-4757-6CAE-C46D43BCBA70}"/>
          </ac:spMkLst>
        </pc:spChg>
        <pc:spChg chg="mod">
          <ac:chgData name="Valentina Losada" userId="12c76205-c9be-43ad-bc33-b218726c6d59" providerId="ADAL" clId="{BDF9A786-CD08-47DC-96EF-2B7A746FE381}" dt="2024-03-18T21:15:10.549" v="1770"/>
          <ac:spMkLst>
            <pc:docMk/>
            <pc:sldMk cId="2747387279" sldId="2147482029"/>
            <ac:spMk id="8" creationId="{8A22082C-3279-49BC-C162-588A27AD2734}"/>
          </ac:spMkLst>
        </pc:spChg>
        <pc:graphicFrameChg chg="mod replST">
          <ac:chgData name="Valentina Losada" userId="12c76205-c9be-43ad-bc33-b218726c6d59" providerId="ADAL" clId="{BDF9A786-CD08-47DC-96EF-2B7A746FE381}" dt="2024-03-18T21:15:10.549" v="1765"/>
          <ac:graphicFrameMkLst>
            <pc:docMk/>
            <pc:sldMk cId="2747387279" sldId="2147482029"/>
            <ac:graphicFrameMk id="6" creationId="{375E70C3-86D5-EC0C-CFBD-F3AECFFA718B}"/>
          </ac:graphicFrameMkLst>
        </pc:graphicFrameChg>
      </pc:sldChg>
    </pc:docChg>
  </pc:docChgLst>
  <pc:docChgLst>
    <pc:chgData name="Jenalle Huang" userId="2cf21d77-d186-4a5f-a9ba-71fd767305aa" providerId="ADAL" clId="{94451064-B4DD-4524-92E0-B5942C079F9C}"/>
    <pc:docChg chg="delSld">
      <pc:chgData name="Jenalle Huang" userId="2cf21d77-d186-4a5f-a9ba-71fd767305aa" providerId="ADAL" clId="{94451064-B4DD-4524-92E0-B5942C079F9C}" dt="2024-05-08T17:39:05.417" v="63" actId="47"/>
      <pc:docMkLst>
        <pc:docMk/>
      </pc:docMkLst>
      <pc:sldChg chg="del">
        <pc:chgData name="Jenalle Huang" userId="2cf21d77-d186-4a5f-a9ba-71fd767305aa" providerId="ADAL" clId="{94451064-B4DD-4524-92E0-B5942C079F9C}" dt="2024-05-08T17:38:51.142" v="28" actId="47"/>
        <pc:sldMkLst>
          <pc:docMk/>
          <pc:sldMk cId="264143607" sldId="2147481589"/>
        </pc:sldMkLst>
      </pc:sldChg>
      <pc:sldChg chg="del">
        <pc:chgData name="Jenalle Huang" userId="2cf21d77-d186-4a5f-a9ba-71fd767305aa" providerId="ADAL" clId="{94451064-B4DD-4524-92E0-B5942C079F9C}" dt="2024-05-08T17:38:51.365" v="29" actId="47"/>
        <pc:sldMkLst>
          <pc:docMk/>
          <pc:sldMk cId="2119360518" sldId="2147481590"/>
        </pc:sldMkLst>
      </pc:sldChg>
      <pc:sldChg chg="del">
        <pc:chgData name="Jenalle Huang" userId="2cf21d77-d186-4a5f-a9ba-71fd767305aa" providerId="ADAL" clId="{94451064-B4DD-4524-92E0-B5942C079F9C}" dt="2024-05-08T17:38:52.141" v="32" actId="47"/>
        <pc:sldMkLst>
          <pc:docMk/>
          <pc:sldMk cId="3346972096" sldId="2147481593"/>
        </pc:sldMkLst>
      </pc:sldChg>
      <pc:sldChg chg="del">
        <pc:chgData name="Jenalle Huang" userId="2cf21d77-d186-4a5f-a9ba-71fd767305aa" providerId="ADAL" clId="{94451064-B4DD-4524-92E0-B5942C079F9C}" dt="2024-05-08T17:38:51.918" v="30" actId="47"/>
        <pc:sldMkLst>
          <pc:docMk/>
          <pc:sldMk cId="2545108981" sldId="2147481607"/>
        </pc:sldMkLst>
      </pc:sldChg>
      <pc:sldChg chg="del">
        <pc:chgData name="Jenalle Huang" userId="2cf21d77-d186-4a5f-a9ba-71fd767305aa" providerId="ADAL" clId="{94451064-B4DD-4524-92E0-B5942C079F9C}" dt="2024-05-08T17:38:51.981" v="31" actId="47"/>
        <pc:sldMkLst>
          <pc:docMk/>
          <pc:sldMk cId="388164239" sldId="2147481608"/>
        </pc:sldMkLst>
      </pc:sldChg>
      <pc:sldChg chg="del">
        <pc:chgData name="Jenalle Huang" userId="2cf21d77-d186-4a5f-a9ba-71fd767305aa" providerId="ADAL" clId="{94451064-B4DD-4524-92E0-B5942C079F9C}" dt="2024-05-08T17:38:46.432" v="1" actId="47"/>
        <pc:sldMkLst>
          <pc:docMk/>
          <pc:sldMk cId="2397486903" sldId="2147481649"/>
        </pc:sldMkLst>
      </pc:sldChg>
      <pc:sldChg chg="del">
        <pc:chgData name="Jenalle Huang" userId="2cf21d77-d186-4a5f-a9ba-71fd767305aa" providerId="ADAL" clId="{94451064-B4DD-4524-92E0-B5942C079F9C}" dt="2024-05-08T17:38:46.752" v="3" actId="47"/>
        <pc:sldMkLst>
          <pc:docMk/>
          <pc:sldMk cId="3785677484" sldId="2147481957"/>
        </pc:sldMkLst>
      </pc:sldChg>
      <pc:sldChg chg="del">
        <pc:chgData name="Jenalle Huang" userId="2cf21d77-d186-4a5f-a9ba-71fd767305aa" providerId="ADAL" clId="{94451064-B4DD-4524-92E0-B5942C079F9C}" dt="2024-05-08T17:38:46.968" v="4" actId="47"/>
        <pc:sldMkLst>
          <pc:docMk/>
          <pc:sldMk cId="604887844" sldId="2147481958"/>
        </pc:sldMkLst>
      </pc:sldChg>
      <pc:sldChg chg="del">
        <pc:chgData name="Jenalle Huang" userId="2cf21d77-d186-4a5f-a9ba-71fd767305aa" providerId="ADAL" clId="{94451064-B4DD-4524-92E0-B5942C079F9C}" dt="2024-05-08T17:38:47.702" v="8" actId="47"/>
        <pc:sldMkLst>
          <pc:docMk/>
          <pc:sldMk cId="2237443863" sldId="2147481959"/>
        </pc:sldMkLst>
      </pc:sldChg>
      <pc:sldChg chg="del">
        <pc:chgData name="Jenalle Huang" userId="2cf21d77-d186-4a5f-a9ba-71fd767305aa" providerId="ADAL" clId="{94451064-B4DD-4524-92E0-B5942C079F9C}" dt="2024-05-08T17:38:47.941" v="9" actId="47"/>
        <pc:sldMkLst>
          <pc:docMk/>
          <pc:sldMk cId="1763709090" sldId="2147481960"/>
        </pc:sldMkLst>
      </pc:sldChg>
      <pc:sldChg chg="del">
        <pc:chgData name="Jenalle Huang" userId="2cf21d77-d186-4a5f-a9ba-71fd767305aa" providerId="ADAL" clId="{94451064-B4DD-4524-92E0-B5942C079F9C}" dt="2024-05-08T17:38:48.594" v="13" actId="47"/>
        <pc:sldMkLst>
          <pc:docMk/>
          <pc:sldMk cId="1302189603" sldId="2147481961"/>
        </pc:sldMkLst>
      </pc:sldChg>
      <pc:sldChg chg="del">
        <pc:chgData name="Jenalle Huang" userId="2cf21d77-d186-4a5f-a9ba-71fd767305aa" providerId="ADAL" clId="{94451064-B4DD-4524-92E0-B5942C079F9C}" dt="2024-05-08T17:38:48.783" v="14" actId="47"/>
        <pc:sldMkLst>
          <pc:docMk/>
          <pc:sldMk cId="1028241875" sldId="2147481962"/>
        </pc:sldMkLst>
      </pc:sldChg>
      <pc:sldChg chg="del">
        <pc:chgData name="Jenalle Huang" userId="2cf21d77-d186-4a5f-a9ba-71fd767305aa" providerId="ADAL" clId="{94451064-B4DD-4524-92E0-B5942C079F9C}" dt="2024-05-08T17:38:49.402" v="18" actId="47"/>
        <pc:sldMkLst>
          <pc:docMk/>
          <pc:sldMk cId="456451797" sldId="2147481963"/>
        </pc:sldMkLst>
      </pc:sldChg>
      <pc:sldChg chg="del">
        <pc:chgData name="Jenalle Huang" userId="2cf21d77-d186-4a5f-a9ba-71fd767305aa" providerId="ADAL" clId="{94451064-B4DD-4524-92E0-B5942C079F9C}" dt="2024-05-08T17:38:49.637" v="19" actId="47"/>
        <pc:sldMkLst>
          <pc:docMk/>
          <pc:sldMk cId="3479952278" sldId="2147481964"/>
        </pc:sldMkLst>
      </pc:sldChg>
      <pc:sldChg chg="del">
        <pc:chgData name="Jenalle Huang" userId="2cf21d77-d186-4a5f-a9ba-71fd767305aa" providerId="ADAL" clId="{94451064-B4DD-4524-92E0-B5942C079F9C}" dt="2024-05-08T17:38:50.289" v="23" actId="47"/>
        <pc:sldMkLst>
          <pc:docMk/>
          <pc:sldMk cId="2820581691" sldId="2147481965"/>
        </pc:sldMkLst>
      </pc:sldChg>
      <pc:sldChg chg="del">
        <pc:chgData name="Jenalle Huang" userId="2cf21d77-d186-4a5f-a9ba-71fd767305aa" providerId="ADAL" clId="{94451064-B4DD-4524-92E0-B5942C079F9C}" dt="2024-05-08T17:38:50.492" v="24" actId="47"/>
        <pc:sldMkLst>
          <pc:docMk/>
          <pc:sldMk cId="671389596" sldId="2147481966"/>
        </pc:sldMkLst>
      </pc:sldChg>
      <pc:sldChg chg="del">
        <pc:chgData name="Jenalle Huang" userId="2cf21d77-d186-4a5f-a9ba-71fd767305aa" providerId="ADAL" clId="{94451064-B4DD-4524-92E0-B5942C079F9C}" dt="2024-05-08T17:38:52.252" v="34" actId="47"/>
        <pc:sldMkLst>
          <pc:docMk/>
          <pc:sldMk cId="3617085390" sldId="2147481969"/>
        </pc:sldMkLst>
      </pc:sldChg>
      <pc:sldChg chg="del">
        <pc:chgData name="Jenalle Huang" userId="2cf21d77-d186-4a5f-a9ba-71fd767305aa" providerId="ADAL" clId="{94451064-B4DD-4524-92E0-B5942C079F9C}" dt="2024-05-08T17:38:52.405" v="35" actId="47"/>
        <pc:sldMkLst>
          <pc:docMk/>
          <pc:sldMk cId="1374643006" sldId="2147481970"/>
        </pc:sldMkLst>
      </pc:sldChg>
      <pc:sldChg chg="del">
        <pc:chgData name="Jenalle Huang" userId="2cf21d77-d186-4a5f-a9ba-71fd767305aa" providerId="ADAL" clId="{94451064-B4DD-4524-92E0-B5942C079F9C}" dt="2024-05-08T17:38:53.961" v="39" actId="47"/>
        <pc:sldMkLst>
          <pc:docMk/>
          <pc:sldMk cId="2968502433" sldId="2147481971"/>
        </pc:sldMkLst>
      </pc:sldChg>
      <pc:sldChg chg="del">
        <pc:chgData name="Jenalle Huang" userId="2cf21d77-d186-4a5f-a9ba-71fd767305aa" providerId="ADAL" clId="{94451064-B4DD-4524-92E0-B5942C079F9C}" dt="2024-05-08T17:38:54.378" v="40" actId="47"/>
        <pc:sldMkLst>
          <pc:docMk/>
          <pc:sldMk cId="3162163094" sldId="2147481972"/>
        </pc:sldMkLst>
      </pc:sldChg>
      <pc:sldChg chg="del">
        <pc:chgData name="Jenalle Huang" userId="2cf21d77-d186-4a5f-a9ba-71fd767305aa" providerId="ADAL" clId="{94451064-B4DD-4524-92E0-B5942C079F9C}" dt="2024-05-08T17:38:54.777" v="41" actId="47"/>
        <pc:sldMkLst>
          <pc:docMk/>
          <pc:sldMk cId="1438332076" sldId="2147481973"/>
        </pc:sldMkLst>
      </pc:sldChg>
      <pc:sldChg chg="del">
        <pc:chgData name="Jenalle Huang" userId="2cf21d77-d186-4a5f-a9ba-71fd767305aa" providerId="ADAL" clId="{94451064-B4DD-4524-92E0-B5942C079F9C}" dt="2024-05-08T17:38:59.435" v="46" actId="47"/>
        <pc:sldMkLst>
          <pc:docMk/>
          <pc:sldMk cId="1320235976" sldId="2147481976"/>
        </pc:sldMkLst>
      </pc:sldChg>
      <pc:sldChg chg="del">
        <pc:chgData name="Jenalle Huang" userId="2cf21d77-d186-4a5f-a9ba-71fd767305aa" providerId="ADAL" clId="{94451064-B4DD-4524-92E0-B5942C079F9C}" dt="2024-05-08T17:38:59.723" v="47" actId="47"/>
        <pc:sldMkLst>
          <pc:docMk/>
          <pc:sldMk cId="2068309478" sldId="2147481977"/>
        </pc:sldMkLst>
      </pc:sldChg>
      <pc:sldChg chg="del">
        <pc:chgData name="Jenalle Huang" userId="2cf21d77-d186-4a5f-a9ba-71fd767305aa" providerId="ADAL" clId="{94451064-B4DD-4524-92E0-B5942C079F9C}" dt="2024-05-08T17:39:00.346" v="50" actId="47"/>
        <pc:sldMkLst>
          <pc:docMk/>
          <pc:sldMk cId="3983311566" sldId="2147481978"/>
        </pc:sldMkLst>
      </pc:sldChg>
      <pc:sldChg chg="del">
        <pc:chgData name="Jenalle Huang" userId="2cf21d77-d186-4a5f-a9ba-71fd767305aa" providerId="ADAL" clId="{94451064-B4DD-4524-92E0-B5942C079F9C}" dt="2024-05-08T17:39:00.528" v="51" actId="47"/>
        <pc:sldMkLst>
          <pc:docMk/>
          <pc:sldMk cId="3141630232" sldId="2147481979"/>
        </pc:sldMkLst>
      </pc:sldChg>
      <pc:sldChg chg="del">
        <pc:chgData name="Jenalle Huang" userId="2cf21d77-d186-4a5f-a9ba-71fd767305aa" providerId="ADAL" clId="{94451064-B4DD-4524-92E0-B5942C079F9C}" dt="2024-05-08T17:39:01.816" v="55" actId="47"/>
        <pc:sldMkLst>
          <pc:docMk/>
          <pc:sldMk cId="3570921248" sldId="2147481980"/>
        </pc:sldMkLst>
      </pc:sldChg>
      <pc:sldChg chg="del">
        <pc:chgData name="Jenalle Huang" userId="2cf21d77-d186-4a5f-a9ba-71fd767305aa" providerId="ADAL" clId="{94451064-B4DD-4524-92E0-B5942C079F9C}" dt="2024-05-08T17:39:02.481" v="56" actId="47"/>
        <pc:sldMkLst>
          <pc:docMk/>
          <pc:sldMk cId="88650764" sldId="2147481981"/>
        </pc:sldMkLst>
      </pc:sldChg>
      <pc:sldChg chg="del">
        <pc:chgData name="Jenalle Huang" userId="2cf21d77-d186-4a5f-a9ba-71fd767305aa" providerId="ADAL" clId="{94451064-B4DD-4524-92E0-B5942C079F9C}" dt="2024-05-08T17:39:03.816" v="60" actId="47"/>
        <pc:sldMkLst>
          <pc:docMk/>
          <pc:sldMk cId="2311241997" sldId="2147481982"/>
        </pc:sldMkLst>
      </pc:sldChg>
      <pc:sldChg chg="del">
        <pc:chgData name="Jenalle Huang" userId="2cf21d77-d186-4a5f-a9ba-71fd767305aa" providerId="ADAL" clId="{94451064-B4DD-4524-92E0-B5942C079F9C}" dt="2024-05-08T17:39:04.446" v="61" actId="47"/>
        <pc:sldMkLst>
          <pc:docMk/>
          <pc:sldMk cId="3097746360" sldId="2147481983"/>
        </pc:sldMkLst>
      </pc:sldChg>
      <pc:sldChg chg="del">
        <pc:chgData name="Jenalle Huang" userId="2cf21d77-d186-4a5f-a9ba-71fd767305aa" providerId="ADAL" clId="{94451064-B4DD-4524-92E0-B5942C079F9C}" dt="2024-05-08T17:38:47.311" v="6" actId="47"/>
        <pc:sldMkLst>
          <pc:docMk/>
          <pc:sldMk cId="1180648795" sldId="2147481987"/>
        </pc:sldMkLst>
      </pc:sldChg>
      <pc:sldChg chg="del">
        <pc:chgData name="Jenalle Huang" userId="2cf21d77-d186-4a5f-a9ba-71fd767305aa" providerId="ADAL" clId="{94451064-B4DD-4524-92E0-B5942C079F9C}" dt="2024-05-08T17:38:47.132" v="5" actId="47"/>
        <pc:sldMkLst>
          <pc:docMk/>
          <pc:sldMk cId="1666424438" sldId="2147481988"/>
        </pc:sldMkLst>
      </pc:sldChg>
      <pc:sldChg chg="del">
        <pc:chgData name="Jenalle Huang" userId="2cf21d77-d186-4a5f-a9ba-71fd767305aa" providerId="ADAL" clId="{94451064-B4DD-4524-92E0-B5942C079F9C}" dt="2024-05-08T17:38:48.242" v="11" actId="47"/>
        <pc:sldMkLst>
          <pc:docMk/>
          <pc:sldMk cId="3323465483" sldId="2147481989"/>
        </pc:sldMkLst>
      </pc:sldChg>
      <pc:sldChg chg="del">
        <pc:chgData name="Jenalle Huang" userId="2cf21d77-d186-4a5f-a9ba-71fd767305aa" providerId="ADAL" clId="{94451064-B4DD-4524-92E0-B5942C079F9C}" dt="2024-05-08T17:38:48.037" v="10" actId="47"/>
        <pc:sldMkLst>
          <pc:docMk/>
          <pc:sldMk cId="683050507" sldId="2147481990"/>
        </pc:sldMkLst>
      </pc:sldChg>
      <pc:sldChg chg="del">
        <pc:chgData name="Jenalle Huang" userId="2cf21d77-d186-4a5f-a9ba-71fd767305aa" providerId="ADAL" clId="{94451064-B4DD-4524-92E0-B5942C079F9C}" dt="2024-05-08T17:38:49.088" v="16" actId="47"/>
        <pc:sldMkLst>
          <pc:docMk/>
          <pc:sldMk cId="760257409" sldId="2147481991"/>
        </pc:sldMkLst>
      </pc:sldChg>
      <pc:sldChg chg="del">
        <pc:chgData name="Jenalle Huang" userId="2cf21d77-d186-4a5f-a9ba-71fd767305aa" providerId="ADAL" clId="{94451064-B4DD-4524-92E0-B5942C079F9C}" dt="2024-05-08T17:38:48.925" v="15" actId="47"/>
        <pc:sldMkLst>
          <pc:docMk/>
          <pc:sldMk cId="459053279" sldId="2147481992"/>
        </pc:sldMkLst>
      </pc:sldChg>
      <pc:sldChg chg="del">
        <pc:chgData name="Jenalle Huang" userId="2cf21d77-d186-4a5f-a9ba-71fd767305aa" providerId="ADAL" clId="{94451064-B4DD-4524-92E0-B5942C079F9C}" dt="2024-05-08T17:38:49.972" v="21" actId="47"/>
        <pc:sldMkLst>
          <pc:docMk/>
          <pc:sldMk cId="1245067461" sldId="2147481993"/>
        </pc:sldMkLst>
      </pc:sldChg>
      <pc:sldChg chg="del">
        <pc:chgData name="Jenalle Huang" userId="2cf21d77-d186-4a5f-a9ba-71fd767305aa" providerId="ADAL" clId="{94451064-B4DD-4524-92E0-B5942C079F9C}" dt="2024-05-08T17:38:49.764" v="20" actId="47"/>
        <pc:sldMkLst>
          <pc:docMk/>
          <pc:sldMk cId="1515389117" sldId="2147481994"/>
        </pc:sldMkLst>
      </pc:sldChg>
      <pc:sldChg chg="del">
        <pc:chgData name="Jenalle Huang" userId="2cf21d77-d186-4a5f-a9ba-71fd767305aa" providerId="ADAL" clId="{94451064-B4DD-4524-92E0-B5942C079F9C}" dt="2024-05-08T17:38:50.971" v="27" actId="47"/>
        <pc:sldMkLst>
          <pc:docMk/>
          <pc:sldMk cId="1510111546" sldId="2147481995"/>
        </pc:sldMkLst>
      </pc:sldChg>
      <pc:sldChg chg="del">
        <pc:chgData name="Jenalle Huang" userId="2cf21d77-d186-4a5f-a9ba-71fd767305aa" providerId="ADAL" clId="{94451064-B4DD-4524-92E0-B5942C079F9C}" dt="2024-05-08T17:38:50.815" v="26" actId="47"/>
        <pc:sldMkLst>
          <pc:docMk/>
          <pc:sldMk cId="3026669788" sldId="2147481996"/>
        </pc:sldMkLst>
      </pc:sldChg>
      <pc:sldChg chg="del">
        <pc:chgData name="Jenalle Huang" userId="2cf21d77-d186-4a5f-a9ba-71fd767305aa" providerId="ADAL" clId="{94451064-B4DD-4524-92E0-B5942C079F9C}" dt="2024-05-08T17:38:52.501" v="36" actId="47"/>
        <pc:sldMkLst>
          <pc:docMk/>
          <pc:sldMk cId="1060894515" sldId="2147481998"/>
        </pc:sldMkLst>
      </pc:sldChg>
      <pc:sldChg chg="del">
        <pc:chgData name="Jenalle Huang" userId="2cf21d77-d186-4a5f-a9ba-71fd767305aa" providerId="ADAL" clId="{94451064-B4DD-4524-92E0-B5942C079F9C}" dt="2024-05-08T17:38:55.992" v="44" actId="47"/>
        <pc:sldMkLst>
          <pc:docMk/>
          <pc:sldMk cId="260264100" sldId="2147481999"/>
        </pc:sldMkLst>
      </pc:sldChg>
      <pc:sldChg chg="del">
        <pc:chgData name="Jenalle Huang" userId="2cf21d77-d186-4a5f-a9ba-71fd767305aa" providerId="ADAL" clId="{94451064-B4DD-4524-92E0-B5942C079F9C}" dt="2024-05-08T17:38:55.423" v="43" actId="47"/>
        <pc:sldMkLst>
          <pc:docMk/>
          <pc:sldMk cId="3534594139" sldId="2147482000"/>
        </pc:sldMkLst>
      </pc:sldChg>
      <pc:sldChg chg="del">
        <pc:chgData name="Jenalle Huang" userId="2cf21d77-d186-4a5f-a9ba-71fd767305aa" providerId="ADAL" clId="{94451064-B4DD-4524-92E0-B5942C079F9C}" dt="2024-05-08T17:38:59.874" v="48" actId="47"/>
        <pc:sldMkLst>
          <pc:docMk/>
          <pc:sldMk cId="1573201983" sldId="2147482003"/>
        </pc:sldMkLst>
      </pc:sldChg>
      <pc:sldChg chg="del">
        <pc:chgData name="Jenalle Huang" userId="2cf21d77-d186-4a5f-a9ba-71fd767305aa" providerId="ADAL" clId="{94451064-B4DD-4524-92E0-B5942C079F9C}" dt="2024-05-08T17:39:00.957" v="53" actId="47"/>
        <pc:sldMkLst>
          <pc:docMk/>
          <pc:sldMk cId="3571758081" sldId="2147482004"/>
        </pc:sldMkLst>
      </pc:sldChg>
      <pc:sldChg chg="del">
        <pc:chgData name="Jenalle Huang" userId="2cf21d77-d186-4a5f-a9ba-71fd767305aa" providerId="ADAL" clId="{94451064-B4DD-4524-92E0-B5942C079F9C}" dt="2024-05-08T17:39:00.766" v="52" actId="47"/>
        <pc:sldMkLst>
          <pc:docMk/>
          <pc:sldMk cId="3537900216" sldId="2147482005"/>
        </pc:sldMkLst>
      </pc:sldChg>
      <pc:sldChg chg="del">
        <pc:chgData name="Jenalle Huang" userId="2cf21d77-d186-4a5f-a9ba-71fd767305aa" providerId="ADAL" clId="{94451064-B4DD-4524-92E0-B5942C079F9C}" dt="2024-05-08T17:39:03.259" v="58" actId="47"/>
        <pc:sldMkLst>
          <pc:docMk/>
          <pc:sldMk cId="36218956" sldId="2147482006"/>
        </pc:sldMkLst>
      </pc:sldChg>
      <pc:sldChg chg="del">
        <pc:chgData name="Jenalle Huang" userId="2cf21d77-d186-4a5f-a9ba-71fd767305aa" providerId="ADAL" clId="{94451064-B4DD-4524-92E0-B5942C079F9C}" dt="2024-05-08T17:39:02.817" v="57" actId="47"/>
        <pc:sldMkLst>
          <pc:docMk/>
          <pc:sldMk cId="2528968086" sldId="2147482007"/>
        </pc:sldMkLst>
      </pc:sldChg>
      <pc:sldChg chg="del">
        <pc:chgData name="Jenalle Huang" userId="2cf21d77-d186-4a5f-a9ba-71fd767305aa" providerId="ADAL" clId="{94451064-B4DD-4524-92E0-B5942C079F9C}" dt="2024-05-08T17:39:05.417" v="63" actId="47"/>
        <pc:sldMkLst>
          <pc:docMk/>
          <pc:sldMk cId="63008249" sldId="2147482008"/>
        </pc:sldMkLst>
      </pc:sldChg>
      <pc:sldChg chg="del">
        <pc:chgData name="Jenalle Huang" userId="2cf21d77-d186-4a5f-a9ba-71fd767305aa" providerId="ADAL" clId="{94451064-B4DD-4524-92E0-B5942C079F9C}" dt="2024-05-08T17:39:04.791" v="62" actId="47"/>
        <pc:sldMkLst>
          <pc:docMk/>
          <pc:sldMk cId="2553628323" sldId="2147482009"/>
        </pc:sldMkLst>
      </pc:sldChg>
      <pc:sldChg chg="del">
        <pc:chgData name="Jenalle Huang" userId="2cf21d77-d186-4a5f-a9ba-71fd767305aa" providerId="ADAL" clId="{94451064-B4DD-4524-92E0-B5942C079F9C}" dt="2024-05-08T17:38:46.591" v="2" actId="47"/>
        <pc:sldMkLst>
          <pc:docMk/>
          <pc:sldMk cId="4090608669" sldId="2147482010"/>
        </pc:sldMkLst>
      </pc:sldChg>
      <pc:sldChg chg="del">
        <pc:chgData name="Jenalle Huang" userId="2cf21d77-d186-4a5f-a9ba-71fd767305aa" providerId="ADAL" clId="{94451064-B4DD-4524-92E0-B5942C079F9C}" dt="2024-05-08T17:38:47.560" v="7" actId="47"/>
        <pc:sldMkLst>
          <pc:docMk/>
          <pc:sldMk cId="2940159943" sldId="2147482011"/>
        </pc:sldMkLst>
      </pc:sldChg>
      <pc:sldChg chg="del">
        <pc:chgData name="Jenalle Huang" userId="2cf21d77-d186-4a5f-a9ba-71fd767305aa" providerId="ADAL" clId="{94451064-B4DD-4524-92E0-B5942C079F9C}" dt="2024-05-08T17:38:48.420" v="12" actId="47"/>
        <pc:sldMkLst>
          <pc:docMk/>
          <pc:sldMk cId="2146461261" sldId="2147482012"/>
        </pc:sldMkLst>
      </pc:sldChg>
      <pc:sldChg chg="del">
        <pc:chgData name="Jenalle Huang" userId="2cf21d77-d186-4a5f-a9ba-71fd767305aa" providerId="ADAL" clId="{94451064-B4DD-4524-92E0-B5942C079F9C}" dt="2024-05-08T17:38:49.243" v="17" actId="47"/>
        <pc:sldMkLst>
          <pc:docMk/>
          <pc:sldMk cId="727379196" sldId="2147482013"/>
        </pc:sldMkLst>
      </pc:sldChg>
      <pc:sldChg chg="del">
        <pc:chgData name="Jenalle Huang" userId="2cf21d77-d186-4a5f-a9ba-71fd767305aa" providerId="ADAL" clId="{94451064-B4DD-4524-92E0-B5942C079F9C}" dt="2024-05-08T17:38:50.097" v="22" actId="47"/>
        <pc:sldMkLst>
          <pc:docMk/>
          <pc:sldMk cId="530289441" sldId="2147482014"/>
        </pc:sldMkLst>
      </pc:sldChg>
      <pc:sldChg chg="del">
        <pc:chgData name="Jenalle Huang" userId="2cf21d77-d186-4a5f-a9ba-71fd767305aa" providerId="ADAL" clId="{94451064-B4DD-4524-92E0-B5942C079F9C}" dt="2024-05-08T17:38:52.673" v="37" actId="47"/>
        <pc:sldMkLst>
          <pc:docMk/>
          <pc:sldMk cId="4226535942" sldId="2147482016"/>
        </pc:sldMkLst>
      </pc:sldChg>
      <pc:sldChg chg="del">
        <pc:chgData name="Jenalle Huang" userId="2cf21d77-d186-4a5f-a9ba-71fd767305aa" providerId="ADAL" clId="{94451064-B4DD-4524-92E0-B5942C079F9C}" dt="2024-05-08T17:38:52.186" v="33" actId="47"/>
        <pc:sldMkLst>
          <pc:docMk/>
          <pc:sldMk cId="3842459088" sldId="2147482017"/>
        </pc:sldMkLst>
      </pc:sldChg>
      <pc:sldChg chg="del">
        <pc:chgData name="Jenalle Huang" userId="2cf21d77-d186-4a5f-a9ba-71fd767305aa" providerId="ADAL" clId="{94451064-B4DD-4524-92E0-B5942C079F9C}" dt="2024-05-08T17:38:53.745" v="38" actId="47"/>
        <pc:sldMkLst>
          <pc:docMk/>
          <pc:sldMk cId="3308476308" sldId="2147482018"/>
        </pc:sldMkLst>
      </pc:sldChg>
      <pc:sldChg chg="del">
        <pc:chgData name="Jenalle Huang" userId="2cf21d77-d186-4a5f-a9ba-71fd767305aa" providerId="ADAL" clId="{94451064-B4DD-4524-92E0-B5942C079F9C}" dt="2024-05-08T17:38:59.106" v="45" actId="47"/>
        <pc:sldMkLst>
          <pc:docMk/>
          <pc:sldMk cId="905071035" sldId="2147482020"/>
        </pc:sldMkLst>
      </pc:sldChg>
      <pc:sldChg chg="del">
        <pc:chgData name="Jenalle Huang" userId="2cf21d77-d186-4a5f-a9ba-71fd767305aa" providerId="ADAL" clId="{94451064-B4DD-4524-92E0-B5942C079F9C}" dt="2024-05-08T17:39:00.086" v="49" actId="47"/>
        <pc:sldMkLst>
          <pc:docMk/>
          <pc:sldMk cId="3926142583" sldId="2147482021"/>
        </pc:sldMkLst>
      </pc:sldChg>
      <pc:sldChg chg="del">
        <pc:chgData name="Jenalle Huang" userId="2cf21d77-d186-4a5f-a9ba-71fd767305aa" providerId="ADAL" clId="{94451064-B4DD-4524-92E0-B5942C079F9C}" dt="2024-05-08T17:39:01.386" v="54" actId="47"/>
        <pc:sldMkLst>
          <pc:docMk/>
          <pc:sldMk cId="4276543715" sldId="2147482022"/>
        </pc:sldMkLst>
      </pc:sldChg>
      <pc:sldChg chg="del">
        <pc:chgData name="Jenalle Huang" userId="2cf21d77-d186-4a5f-a9ba-71fd767305aa" providerId="ADAL" clId="{94451064-B4DD-4524-92E0-B5942C079F9C}" dt="2024-05-08T17:39:03.576" v="59" actId="47"/>
        <pc:sldMkLst>
          <pc:docMk/>
          <pc:sldMk cId="3579555298" sldId="2147482023"/>
        </pc:sldMkLst>
      </pc:sldChg>
      <pc:sldChg chg="del">
        <pc:chgData name="Jenalle Huang" userId="2cf21d77-d186-4a5f-a9ba-71fd767305aa" providerId="ADAL" clId="{94451064-B4DD-4524-92E0-B5942C079F9C}" dt="2024-05-08T17:38:46.224" v="0" actId="47"/>
        <pc:sldMkLst>
          <pc:docMk/>
          <pc:sldMk cId="2989963945" sldId="2147482026"/>
        </pc:sldMkLst>
      </pc:sldChg>
      <pc:sldChg chg="del">
        <pc:chgData name="Jenalle Huang" userId="2cf21d77-d186-4a5f-a9ba-71fd767305aa" providerId="ADAL" clId="{94451064-B4DD-4524-92E0-B5942C079F9C}" dt="2024-05-08T17:38:50.635" v="25" actId="47"/>
        <pc:sldMkLst>
          <pc:docMk/>
          <pc:sldMk cId="4014135789" sldId="2147482027"/>
        </pc:sldMkLst>
      </pc:sldChg>
      <pc:sldChg chg="del">
        <pc:chgData name="Jenalle Huang" userId="2cf21d77-d186-4a5f-a9ba-71fd767305aa" providerId="ADAL" clId="{94451064-B4DD-4524-92E0-B5942C079F9C}" dt="2024-05-08T17:38:55.084" v="42" actId="47"/>
        <pc:sldMkLst>
          <pc:docMk/>
          <pc:sldMk cId="3800892628" sldId="2147482028"/>
        </pc:sldMkLst>
      </pc:sldChg>
    </pc:docChg>
  </pc:docChgLst>
  <pc:docChgLst>
    <pc:chgData name="Valentina Losada" userId="12c76205-c9be-43ad-bc33-b218726c6d59" providerId="ADAL" clId="{C6FEE3AD-824B-4D5A-B5CF-F1C92BD5DD09}"/>
    <pc:docChg chg="modSld">
      <pc:chgData name="Valentina Losada" userId="12c76205-c9be-43ad-bc33-b218726c6d59" providerId="ADAL" clId="{C6FEE3AD-824B-4D5A-B5CF-F1C92BD5DD09}" dt="2024-02-22T16:52:24.201" v="5"/>
      <pc:docMkLst>
        <pc:docMk/>
      </pc:docMkLst>
      <pc:sldChg chg="modSp mod">
        <pc:chgData name="Valentina Losada" userId="12c76205-c9be-43ad-bc33-b218726c6d59" providerId="ADAL" clId="{C6FEE3AD-824B-4D5A-B5CF-F1C92BD5DD09}" dt="2024-02-22T16:52:24.201" v="5"/>
        <pc:sldMkLst>
          <pc:docMk/>
          <pc:sldMk cId="3842459088" sldId="2147482017"/>
        </pc:sldMkLst>
        <pc:spChg chg="mod">
          <ac:chgData name="Valentina Losada" userId="12c76205-c9be-43ad-bc33-b218726c6d59" providerId="ADAL" clId="{C6FEE3AD-824B-4D5A-B5CF-F1C92BD5DD09}" dt="2024-02-22T16:52:24.201" v="5"/>
          <ac:spMkLst>
            <pc:docMk/>
            <pc:sldMk cId="3842459088" sldId="2147482017"/>
            <ac:spMk id="7" creationId="{5E204A6E-8C70-06BA-B8CA-463F04423FBC}"/>
          </ac:spMkLst>
        </pc:spChg>
      </pc:sldChg>
    </pc:docChg>
  </pc:docChgLst>
  <pc:docChgLst>
    <pc:chgData name="Valentina Losada" userId="12c76205-c9be-43ad-bc33-b218726c6d59" providerId="ADAL" clId="{FB18CD03-E601-4B29-939E-EB5F6A661116}"/>
    <pc:docChg chg="modSld">
      <pc:chgData name="Valentina Losada" userId="12c76205-c9be-43ad-bc33-b218726c6d59" providerId="ADAL" clId="{FB18CD03-E601-4B29-939E-EB5F6A661116}" dt="2024-02-23T17:38:50.064" v="6" actId="6549"/>
      <pc:docMkLst>
        <pc:docMk/>
      </pc:docMkLst>
      <pc:sldChg chg="modSp mod">
        <pc:chgData name="Valentina Losada" userId="12c76205-c9be-43ad-bc33-b218726c6d59" providerId="ADAL" clId="{FB18CD03-E601-4B29-939E-EB5F6A661116}" dt="2024-02-23T17:38:50.064" v="6" actId="6549"/>
        <pc:sldMkLst>
          <pc:docMk/>
          <pc:sldMk cId="3842459088" sldId="2147482017"/>
        </pc:sldMkLst>
        <pc:spChg chg="mod">
          <ac:chgData name="Valentina Losada" userId="12c76205-c9be-43ad-bc33-b218726c6d59" providerId="ADAL" clId="{FB18CD03-E601-4B29-939E-EB5F6A661116}" dt="2024-02-23T17:38:50.064" v="6" actId="6549"/>
          <ac:spMkLst>
            <pc:docMk/>
            <pc:sldMk cId="3842459088" sldId="2147482017"/>
            <ac:spMk id="16" creationId="{E7E48DE2-497F-2E71-400D-947030854968}"/>
          </ac:spMkLst>
        </pc:spChg>
      </pc:sldChg>
    </pc:docChg>
  </pc:docChgLst>
  <pc:docChgLst>
    <pc:chgData name="Jenalle Huang" userId="S::jenalle_huang@mckinsey.com::2cf21d77-d186-4a5f-a9ba-71fd767305aa" providerId="AD" clId="Web-{4A9EA149-F1B5-2C38-26D7-B75560FC73D2}"/>
    <pc:docChg chg="mod modSld">
      <pc:chgData name="Jenalle Huang" userId="S::jenalle_huang@mckinsey.com::2cf21d77-d186-4a5f-a9ba-71fd767305aa" providerId="AD" clId="Web-{4A9EA149-F1B5-2C38-26D7-B75560FC73D2}" dt="2024-03-18T16:04:38.389" v="181"/>
      <pc:docMkLst>
        <pc:docMk/>
      </pc:docMkLst>
      <pc:sldChg chg="addCm">
        <pc:chgData name="Jenalle Huang" userId="S::jenalle_huang@mckinsey.com::2cf21d77-d186-4a5f-a9ba-71fd767305aa" providerId="AD" clId="Web-{4A9EA149-F1B5-2C38-26D7-B75560FC73D2}" dt="2024-03-18T15:04:04.641" v="69"/>
        <pc:sldMkLst>
          <pc:docMk/>
          <pc:sldMk cId="604887844" sldId="2147481958"/>
        </pc:sldMkLst>
        <pc:extLst>
          <p:ext xmlns:p="http://schemas.openxmlformats.org/presentationml/2006/main" uri="{D6D511B9-2390-475A-947B-AFAB55BFBCF1}">
            <pc226:cmChg xmlns:pc226="http://schemas.microsoft.com/office/powerpoint/2022/06/main/command" chg="add">
              <pc226:chgData name="Jenalle Huang" userId="S::jenalle_huang@mckinsey.com::2cf21d77-d186-4a5f-a9ba-71fd767305aa" providerId="AD" clId="Web-{4A9EA149-F1B5-2C38-26D7-B75560FC73D2}" dt="2024-03-18T15:04:04.641" v="69"/>
              <pc2:cmMkLst xmlns:pc2="http://schemas.microsoft.com/office/powerpoint/2019/9/main/command">
                <pc:docMk/>
                <pc:sldMk cId="604887844" sldId="2147481958"/>
                <pc2:cmMk id="{9A2F4F8A-B29B-4B02-BA5A-E912C3A22C89}"/>
              </pc2:cmMkLst>
            </pc226:cmChg>
            <pc226:cmChg xmlns:pc226="http://schemas.microsoft.com/office/powerpoint/2022/06/main/command" chg="add">
              <pc226:chgData name="Jenalle Huang" userId="S::jenalle_huang@mckinsey.com::2cf21d77-d186-4a5f-a9ba-71fd767305aa" providerId="AD" clId="Web-{4A9EA149-F1B5-2C38-26D7-B75560FC73D2}" dt="2024-03-18T14:21:19.560" v="16"/>
              <pc2:cmMkLst xmlns:pc2="http://schemas.microsoft.com/office/powerpoint/2019/9/main/command">
                <pc:docMk/>
                <pc:sldMk cId="604887844" sldId="2147481958"/>
                <pc2:cmMk id="{6EF1E58E-53D3-4059-B890-2664FEE327E2}"/>
              </pc2:cmMkLst>
            </pc226:cmChg>
          </p:ext>
        </pc:extLst>
      </pc:sldChg>
      <pc:sldChg chg="modSp addCm">
        <pc:chgData name="Jenalle Huang" userId="S::jenalle_huang@mckinsey.com::2cf21d77-d186-4a5f-a9ba-71fd767305aa" providerId="AD" clId="Web-{4A9EA149-F1B5-2C38-26D7-B75560FC73D2}" dt="2024-03-18T15:15:06.964" v="94"/>
        <pc:sldMkLst>
          <pc:docMk/>
          <pc:sldMk cId="3479952278" sldId="2147481964"/>
        </pc:sldMkLst>
        <pc:spChg chg="mod">
          <ac:chgData name="Jenalle Huang" userId="S::jenalle_huang@mckinsey.com::2cf21d77-d186-4a5f-a9ba-71fd767305aa" providerId="AD" clId="Web-{4A9EA149-F1B5-2C38-26D7-B75560FC73D2}" dt="2024-03-18T15:12:59.412" v="92" actId="20577"/>
          <ac:spMkLst>
            <pc:docMk/>
            <pc:sldMk cId="3479952278" sldId="2147481964"/>
            <ac:spMk id="8" creationId="{8A22082C-3279-49BC-C162-588A27AD2734}"/>
          </ac:spMkLst>
        </pc:spChg>
        <pc:extLst>
          <p:ext xmlns:p="http://schemas.openxmlformats.org/presentationml/2006/main" uri="{D6D511B9-2390-475A-947B-AFAB55BFBCF1}">
            <pc226:cmChg xmlns:pc226="http://schemas.microsoft.com/office/powerpoint/2022/06/main/command" chg="add">
              <pc226:chgData name="Jenalle Huang" userId="S::jenalle_huang@mckinsey.com::2cf21d77-d186-4a5f-a9ba-71fd767305aa" providerId="AD" clId="Web-{4A9EA149-F1B5-2C38-26D7-B75560FC73D2}" dt="2024-03-18T15:14:03.805" v="93"/>
              <pc2:cmMkLst xmlns:pc2="http://schemas.microsoft.com/office/powerpoint/2019/9/main/command">
                <pc:docMk/>
                <pc:sldMk cId="3479952278" sldId="2147481964"/>
                <pc2:cmMk id="{F2F0794D-DEC5-4FE1-864A-E8AD746AA3F2}"/>
              </pc2:cmMkLst>
            </pc226:cmChg>
            <pc226:cmChg xmlns:pc226="http://schemas.microsoft.com/office/powerpoint/2022/06/main/command" chg="add">
              <pc226:chgData name="Jenalle Huang" userId="S::jenalle_huang@mckinsey.com::2cf21d77-d186-4a5f-a9ba-71fd767305aa" providerId="AD" clId="Web-{4A9EA149-F1B5-2C38-26D7-B75560FC73D2}" dt="2024-03-18T15:10:15.406" v="89"/>
              <pc2:cmMkLst xmlns:pc2="http://schemas.microsoft.com/office/powerpoint/2019/9/main/command">
                <pc:docMk/>
                <pc:sldMk cId="3479952278" sldId="2147481964"/>
                <pc2:cmMk id="{8219106E-5E00-4622-B490-0205A6D4EA1B}"/>
              </pc2:cmMkLst>
            </pc226:cmChg>
            <pc226:cmChg xmlns:pc226="http://schemas.microsoft.com/office/powerpoint/2022/06/main/command" chg="add">
              <pc226:chgData name="Jenalle Huang" userId="S::jenalle_huang@mckinsey.com::2cf21d77-d186-4a5f-a9ba-71fd767305aa" providerId="AD" clId="Web-{4A9EA149-F1B5-2C38-26D7-B75560FC73D2}" dt="2024-03-18T15:15:06.964" v="94"/>
              <pc2:cmMkLst xmlns:pc2="http://schemas.microsoft.com/office/powerpoint/2019/9/main/command">
                <pc:docMk/>
                <pc:sldMk cId="3479952278" sldId="2147481964"/>
                <pc2:cmMk id="{8A5FF1A1-E39E-4E09-AA74-CEDFFC2AEBAD}"/>
              </pc2:cmMkLst>
            </pc226:cmChg>
          </p:ext>
        </pc:extLst>
      </pc:sldChg>
      <pc:sldChg chg="addCm">
        <pc:chgData name="Jenalle Huang" userId="S::jenalle_huang@mckinsey.com::2cf21d77-d186-4a5f-a9ba-71fd767305aa" providerId="AD" clId="Web-{4A9EA149-F1B5-2C38-26D7-B75560FC73D2}" dt="2024-03-18T15:30:46.171" v="125"/>
        <pc:sldMkLst>
          <pc:docMk/>
          <pc:sldMk cId="671389596" sldId="2147481966"/>
        </pc:sldMkLst>
        <pc:extLst>
          <p:ext xmlns:p="http://schemas.openxmlformats.org/presentationml/2006/main" uri="{D6D511B9-2390-475A-947B-AFAB55BFBCF1}">
            <pc226:cmChg xmlns:pc226="http://schemas.microsoft.com/office/powerpoint/2022/06/main/command" chg="add">
              <pc226:chgData name="Jenalle Huang" userId="S::jenalle_huang@mckinsey.com::2cf21d77-d186-4a5f-a9ba-71fd767305aa" providerId="AD" clId="Web-{4A9EA149-F1B5-2C38-26D7-B75560FC73D2}" dt="2024-03-18T15:30:46.171" v="125"/>
              <pc2:cmMkLst xmlns:pc2="http://schemas.microsoft.com/office/powerpoint/2019/9/main/command">
                <pc:docMk/>
                <pc:sldMk cId="671389596" sldId="2147481966"/>
                <pc2:cmMk id="{DD5C396E-0448-4984-A813-37461B8A3AB1}"/>
              </pc2:cmMkLst>
            </pc226:cmChg>
          </p:ext>
        </pc:extLst>
      </pc:sldChg>
      <pc:sldChg chg="addCm">
        <pc:chgData name="Jenalle Huang" userId="S::jenalle_huang@mckinsey.com::2cf21d77-d186-4a5f-a9ba-71fd767305aa" providerId="AD" clId="Web-{4A9EA149-F1B5-2C38-26D7-B75560FC73D2}" dt="2024-03-18T15:34:41.352" v="127"/>
        <pc:sldMkLst>
          <pc:docMk/>
          <pc:sldMk cId="3617085390" sldId="2147481969"/>
        </pc:sldMkLst>
        <pc:extLst>
          <p:ext xmlns:p="http://schemas.openxmlformats.org/presentationml/2006/main" uri="{D6D511B9-2390-475A-947B-AFAB55BFBCF1}">
            <pc226:cmChg xmlns:pc226="http://schemas.microsoft.com/office/powerpoint/2022/06/main/command" chg="add">
              <pc226:chgData name="Jenalle Huang" userId="S::jenalle_huang@mckinsey.com::2cf21d77-d186-4a5f-a9ba-71fd767305aa" providerId="AD" clId="Web-{4A9EA149-F1B5-2C38-26D7-B75560FC73D2}" dt="2024-03-18T15:34:41.352" v="127"/>
              <pc2:cmMkLst xmlns:pc2="http://schemas.microsoft.com/office/powerpoint/2019/9/main/command">
                <pc:docMk/>
                <pc:sldMk cId="3617085390" sldId="2147481969"/>
                <pc2:cmMk id="{05378A33-2632-43F0-B9B7-E30039C7E7B5}"/>
              </pc2:cmMkLst>
            </pc226:cmChg>
            <pc226:cmChg xmlns:pc226="http://schemas.microsoft.com/office/powerpoint/2022/06/main/command" chg="add">
              <pc226:chgData name="Jenalle Huang" userId="S::jenalle_huang@mckinsey.com::2cf21d77-d186-4a5f-a9ba-71fd767305aa" providerId="AD" clId="Web-{4A9EA149-F1B5-2C38-26D7-B75560FC73D2}" dt="2024-03-18T15:34:22.273" v="126"/>
              <pc2:cmMkLst xmlns:pc2="http://schemas.microsoft.com/office/powerpoint/2019/9/main/command">
                <pc:docMk/>
                <pc:sldMk cId="3617085390" sldId="2147481969"/>
                <pc2:cmMk id="{21D5C5A2-9051-4BD3-8DC3-B3A121FBDEED}"/>
              </pc2:cmMkLst>
            </pc226:cmChg>
          </p:ext>
        </pc:extLst>
      </pc:sldChg>
      <pc:sldChg chg="addCm">
        <pc:chgData name="Jenalle Huang" userId="S::jenalle_huang@mckinsey.com::2cf21d77-d186-4a5f-a9ba-71fd767305aa" providerId="AD" clId="Web-{4A9EA149-F1B5-2C38-26D7-B75560FC73D2}" dt="2024-03-18T15:49:06.119" v="162"/>
        <pc:sldMkLst>
          <pc:docMk/>
          <pc:sldMk cId="2968502433" sldId="2147481971"/>
        </pc:sldMkLst>
        <pc:extLst>
          <p:ext xmlns:p="http://schemas.openxmlformats.org/presentationml/2006/main" uri="{D6D511B9-2390-475A-947B-AFAB55BFBCF1}">
            <pc226:cmChg xmlns:pc226="http://schemas.microsoft.com/office/powerpoint/2022/06/main/command" chg="add">
              <pc226:chgData name="Jenalle Huang" userId="S::jenalle_huang@mckinsey.com::2cf21d77-d186-4a5f-a9ba-71fd767305aa" providerId="AD" clId="Web-{4A9EA149-F1B5-2C38-26D7-B75560FC73D2}" dt="2024-03-18T15:49:06.119" v="162"/>
              <pc2:cmMkLst xmlns:pc2="http://schemas.microsoft.com/office/powerpoint/2019/9/main/command">
                <pc:docMk/>
                <pc:sldMk cId="2968502433" sldId="2147481971"/>
                <pc2:cmMk id="{E01ACD8B-1565-4225-AEE2-409367A1C30D}"/>
              </pc2:cmMkLst>
            </pc226:cmChg>
          </p:ext>
        </pc:extLst>
      </pc:sldChg>
      <pc:sldChg chg="addCm">
        <pc:chgData name="Jenalle Huang" userId="S::jenalle_huang@mckinsey.com::2cf21d77-d186-4a5f-a9ba-71fd767305aa" providerId="AD" clId="Web-{4A9EA149-F1B5-2C38-26D7-B75560FC73D2}" dt="2024-03-18T15:53:29.239" v="166"/>
        <pc:sldMkLst>
          <pc:docMk/>
          <pc:sldMk cId="3162163094" sldId="2147481972"/>
        </pc:sldMkLst>
        <pc:extLst>
          <p:ext xmlns:p="http://schemas.openxmlformats.org/presentationml/2006/main" uri="{D6D511B9-2390-475A-947B-AFAB55BFBCF1}">
            <pc226:cmChg xmlns:pc226="http://schemas.microsoft.com/office/powerpoint/2022/06/main/command" chg="add">
              <pc226:chgData name="Jenalle Huang" userId="S::jenalle_huang@mckinsey.com::2cf21d77-d186-4a5f-a9ba-71fd767305aa" providerId="AD" clId="Web-{4A9EA149-F1B5-2C38-26D7-B75560FC73D2}" dt="2024-03-18T15:53:29.239" v="166"/>
              <pc2:cmMkLst xmlns:pc2="http://schemas.microsoft.com/office/powerpoint/2019/9/main/command">
                <pc:docMk/>
                <pc:sldMk cId="3162163094" sldId="2147481972"/>
                <pc2:cmMk id="{8796D5A8-0766-452A-A51D-BE6EF041406B}"/>
              </pc2:cmMkLst>
            </pc226:cmChg>
          </p:ext>
        </pc:extLst>
      </pc:sldChg>
      <pc:sldChg chg="addCm">
        <pc:chgData name="Jenalle Huang" userId="S::jenalle_huang@mckinsey.com::2cf21d77-d186-4a5f-a9ba-71fd767305aa" providerId="AD" clId="Web-{4A9EA149-F1B5-2C38-26D7-B75560FC73D2}" dt="2024-03-18T15:43:34.544" v="133"/>
        <pc:sldMkLst>
          <pc:docMk/>
          <pc:sldMk cId="102006245" sldId="2147481974"/>
        </pc:sldMkLst>
        <pc:extLst>
          <p:ext xmlns:p="http://schemas.openxmlformats.org/presentationml/2006/main" uri="{D6D511B9-2390-475A-947B-AFAB55BFBCF1}">
            <pc226:cmChg xmlns:pc226="http://schemas.microsoft.com/office/powerpoint/2022/06/main/command" chg="add">
              <pc226:chgData name="Jenalle Huang" userId="S::jenalle_huang@mckinsey.com::2cf21d77-d186-4a5f-a9ba-71fd767305aa" providerId="AD" clId="Web-{4A9EA149-F1B5-2C38-26D7-B75560FC73D2}" dt="2024-03-18T15:43:34.544" v="133"/>
              <pc2:cmMkLst xmlns:pc2="http://schemas.microsoft.com/office/powerpoint/2019/9/main/command">
                <pc:docMk/>
                <pc:sldMk cId="102006245" sldId="2147481974"/>
                <pc2:cmMk id="{066089B5-BCC4-4A3E-8835-F630F4CB53BF}"/>
              </pc2:cmMkLst>
            </pc226:cmChg>
          </p:ext>
        </pc:extLst>
      </pc:sldChg>
      <pc:sldChg chg="addCm">
        <pc:chgData name="Jenalle Huang" userId="S::jenalle_huang@mckinsey.com::2cf21d77-d186-4a5f-a9ba-71fd767305aa" providerId="AD" clId="Web-{4A9EA149-F1B5-2C38-26D7-B75560FC73D2}" dt="2024-03-18T15:51:12.046" v="163"/>
        <pc:sldMkLst>
          <pc:docMk/>
          <pc:sldMk cId="3724811013" sldId="2147481975"/>
        </pc:sldMkLst>
        <pc:extLst>
          <p:ext xmlns:p="http://schemas.openxmlformats.org/presentationml/2006/main" uri="{D6D511B9-2390-475A-947B-AFAB55BFBCF1}">
            <pc226:cmChg xmlns:pc226="http://schemas.microsoft.com/office/powerpoint/2022/06/main/command" chg="add">
              <pc226:chgData name="Jenalle Huang" userId="S::jenalle_huang@mckinsey.com::2cf21d77-d186-4a5f-a9ba-71fd767305aa" providerId="AD" clId="Web-{4A9EA149-F1B5-2C38-26D7-B75560FC73D2}" dt="2024-03-18T15:51:12.046" v="163"/>
              <pc2:cmMkLst xmlns:pc2="http://schemas.microsoft.com/office/powerpoint/2019/9/main/command">
                <pc:docMk/>
                <pc:sldMk cId="3724811013" sldId="2147481975"/>
                <pc2:cmMk id="{54326DF7-0CF9-4596-BBAD-FA032EEE44E6}"/>
              </pc2:cmMkLst>
            </pc226:cmChg>
          </p:ext>
        </pc:extLst>
      </pc:sldChg>
      <pc:sldChg chg="addSp delSp modSp addCm">
        <pc:chgData name="Jenalle Huang" userId="S::jenalle_huang@mckinsey.com::2cf21d77-d186-4a5f-a9ba-71fd767305aa" providerId="AD" clId="Web-{4A9EA149-F1B5-2C38-26D7-B75560FC73D2}" dt="2024-03-18T15:57:27.280" v="177" actId="1076"/>
        <pc:sldMkLst>
          <pc:docMk/>
          <pc:sldMk cId="2068309478" sldId="2147481977"/>
        </pc:sldMkLst>
        <pc:spChg chg="add del">
          <ac:chgData name="Jenalle Huang" userId="S::jenalle_huang@mckinsey.com::2cf21d77-d186-4a5f-a9ba-71fd767305aa" providerId="AD" clId="Web-{4A9EA149-F1B5-2C38-26D7-B75560FC73D2}" dt="2024-03-18T15:56:18.011" v="168"/>
          <ac:spMkLst>
            <pc:docMk/>
            <pc:sldMk cId="2068309478" sldId="2147481977"/>
            <ac:spMk id="2" creationId="{AFD1349B-B236-C444-ACD0-97DE13BD80C9}"/>
          </ac:spMkLst>
        </pc:spChg>
        <pc:spChg chg="add del">
          <ac:chgData name="Jenalle Huang" userId="S::jenalle_huang@mckinsey.com::2cf21d77-d186-4a5f-a9ba-71fd767305aa" providerId="AD" clId="Web-{4A9EA149-F1B5-2C38-26D7-B75560FC73D2}" dt="2024-03-18T15:56:34.449" v="172"/>
          <ac:spMkLst>
            <pc:docMk/>
            <pc:sldMk cId="2068309478" sldId="2147481977"/>
            <ac:spMk id="3" creationId="{F065268A-867B-0BD0-5C10-DCD2CD5A54AD}"/>
          </ac:spMkLst>
        </pc:spChg>
        <pc:spChg chg="add del">
          <ac:chgData name="Jenalle Huang" userId="S::jenalle_huang@mckinsey.com::2cf21d77-d186-4a5f-a9ba-71fd767305aa" providerId="AD" clId="Web-{4A9EA149-F1B5-2C38-26D7-B75560FC73D2}" dt="2024-03-18T15:56:21.589" v="170"/>
          <ac:spMkLst>
            <pc:docMk/>
            <pc:sldMk cId="2068309478" sldId="2147481977"/>
            <ac:spMk id="30" creationId="{BB46DE07-37A8-FD58-5F56-AC050E40B2ED}"/>
          </ac:spMkLst>
        </pc:spChg>
        <pc:picChg chg="add mod">
          <ac:chgData name="Jenalle Huang" userId="S::jenalle_huang@mckinsey.com::2cf21d77-d186-4a5f-a9ba-71fd767305aa" providerId="AD" clId="Web-{4A9EA149-F1B5-2C38-26D7-B75560FC73D2}" dt="2024-03-18T15:57:27.280" v="177" actId="1076"/>
          <ac:picMkLst>
            <pc:docMk/>
            <pc:sldMk cId="2068309478" sldId="2147481977"/>
            <ac:picMk id="4" creationId="{494AD8C2-69DE-3B13-1376-8F56ACF2C4D2}"/>
          </ac:picMkLst>
        </pc:picChg>
        <pc:extLst>
          <p:ext xmlns:p="http://schemas.openxmlformats.org/presentationml/2006/main" uri="{D6D511B9-2390-475A-947B-AFAB55BFBCF1}">
            <pc226:cmChg xmlns:pc226="http://schemas.microsoft.com/office/powerpoint/2022/06/main/command" chg="add">
              <pc226:chgData name="Jenalle Huang" userId="S::jenalle_huang@mckinsey.com::2cf21d77-d186-4a5f-a9ba-71fd767305aa" providerId="AD" clId="Web-{4A9EA149-F1B5-2C38-26D7-B75560FC73D2}" dt="2024-03-18T15:57:22.341" v="176"/>
              <pc2:cmMkLst xmlns:pc2="http://schemas.microsoft.com/office/powerpoint/2019/9/main/command">
                <pc:docMk/>
                <pc:sldMk cId="2068309478" sldId="2147481977"/>
                <pc2:cmMk id="{C839CA2A-9DA1-459E-917A-DA0744ED8BE9}"/>
              </pc2:cmMkLst>
            </pc226:cmChg>
          </p:ext>
        </pc:extLst>
      </pc:sldChg>
      <pc:sldChg chg="addCm">
        <pc:chgData name="Jenalle Huang" userId="S::jenalle_huang@mckinsey.com::2cf21d77-d186-4a5f-a9ba-71fd767305aa" providerId="AD" clId="Web-{4A9EA149-F1B5-2C38-26D7-B75560FC73D2}" dt="2024-03-18T16:04:38.389" v="181"/>
        <pc:sldMkLst>
          <pc:docMk/>
          <pc:sldMk cId="3097746360" sldId="2147481983"/>
        </pc:sldMkLst>
        <pc:extLst>
          <p:ext xmlns:p="http://schemas.openxmlformats.org/presentationml/2006/main" uri="{D6D511B9-2390-475A-947B-AFAB55BFBCF1}">
            <pc226:cmChg xmlns:pc226="http://schemas.microsoft.com/office/powerpoint/2022/06/main/command" chg="add">
              <pc226:chgData name="Jenalle Huang" userId="S::jenalle_huang@mckinsey.com::2cf21d77-d186-4a5f-a9ba-71fd767305aa" providerId="AD" clId="Web-{4A9EA149-F1B5-2C38-26D7-B75560FC73D2}" dt="2024-03-18T16:04:38.389" v="181"/>
              <pc2:cmMkLst xmlns:pc2="http://schemas.microsoft.com/office/powerpoint/2019/9/main/command">
                <pc:docMk/>
                <pc:sldMk cId="3097746360" sldId="2147481983"/>
                <pc2:cmMk id="{C00B7689-06F8-4720-91B8-CC7E0AD736CB}"/>
              </pc2:cmMkLst>
            </pc226:cmChg>
            <pc226:cmChg xmlns:pc226="http://schemas.microsoft.com/office/powerpoint/2022/06/main/command" chg="add">
              <pc226:chgData name="Jenalle Huang" userId="S::jenalle_huang@mckinsey.com::2cf21d77-d186-4a5f-a9ba-71fd767305aa" providerId="AD" clId="Web-{4A9EA149-F1B5-2C38-26D7-B75560FC73D2}" dt="2024-03-18T16:03:53.762" v="180"/>
              <pc2:cmMkLst xmlns:pc2="http://schemas.microsoft.com/office/powerpoint/2019/9/main/command">
                <pc:docMk/>
                <pc:sldMk cId="3097746360" sldId="2147481983"/>
                <pc2:cmMk id="{43F889E7-BBD0-4FED-9BC9-5BE858FBA176}"/>
              </pc2:cmMkLst>
            </pc226:cmChg>
          </p:ext>
        </pc:extLst>
      </pc:sldChg>
      <pc:sldChg chg="modSp">
        <pc:chgData name="Jenalle Huang" userId="S::jenalle_huang@mckinsey.com::2cf21d77-d186-4a5f-a9ba-71fd767305aa" providerId="AD" clId="Web-{4A9EA149-F1B5-2C38-26D7-B75560FC73D2}" dt="2024-03-18T14:23:34.940" v="19" actId="20577"/>
        <pc:sldMkLst>
          <pc:docMk/>
          <pc:sldMk cId="1666424438" sldId="2147481988"/>
        </pc:sldMkLst>
        <pc:spChg chg="mod">
          <ac:chgData name="Jenalle Huang" userId="S::jenalle_huang@mckinsey.com::2cf21d77-d186-4a5f-a9ba-71fd767305aa" providerId="AD" clId="Web-{4A9EA149-F1B5-2C38-26D7-B75560FC73D2}" dt="2024-03-18T14:23:34.940" v="19" actId="20577"/>
          <ac:spMkLst>
            <pc:docMk/>
            <pc:sldMk cId="1666424438" sldId="2147481988"/>
            <ac:spMk id="27" creationId="{DC0663A4-F8F2-843B-CE10-270B4507A5B5}"/>
          </ac:spMkLst>
        </pc:spChg>
      </pc:sldChg>
      <pc:sldChg chg="modSp addCm">
        <pc:chgData name="Jenalle Huang" userId="S::jenalle_huang@mckinsey.com::2cf21d77-d186-4a5f-a9ba-71fd767305aa" providerId="AD" clId="Web-{4A9EA149-F1B5-2C38-26D7-B75560FC73D2}" dt="2024-03-18T14:25:22.115" v="68"/>
        <pc:sldMkLst>
          <pc:docMk/>
          <pc:sldMk cId="683050507" sldId="2147481990"/>
        </pc:sldMkLst>
        <pc:spChg chg="mod">
          <ac:chgData name="Jenalle Huang" userId="S::jenalle_huang@mckinsey.com::2cf21d77-d186-4a5f-a9ba-71fd767305aa" providerId="AD" clId="Web-{4A9EA149-F1B5-2C38-26D7-B75560FC73D2}" dt="2024-03-18T14:24:55.396" v="67" actId="20577"/>
          <ac:spMkLst>
            <pc:docMk/>
            <pc:sldMk cId="683050507" sldId="2147481990"/>
            <ac:spMk id="34" creationId="{A92D7EF9-14F7-8B71-FB79-D0F6D53394A2}"/>
          </ac:spMkLst>
        </pc:spChg>
        <pc:extLst>
          <p:ext xmlns:p="http://schemas.openxmlformats.org/presentationml/2006/main" uri="{D6D511B9-2390-475A-947B-AFAB55BFBCF1}">
            <pc226:cmChg xmlns:pc226="http://schemas.microsoft.com/office/powerpoint/2022/06/main/command" chg="add">
              <pc226:chgData name="Jenalle Huang" userId="S::jenalle_huang@mckinsey.com::2cf21d77-d186-4a5f-a9ba-71fd767305aa" providerId="AD" clId="Web-{4A9EA149-F1B5-2C38-26D7-B75560FC73D2}" dt="2024-03-18T14:25:22.115" v="68"/>
              <pc2:cmMkLst xmlns:pc2="http://schemas.microsoft.com/office/powerpoint/2019/9/main/command">
                <pc:docMk/>
                <pc:sldMk cId="683050507" sldId="2147481990"/>
                <pc2:cmMk id="{3ACE7094-3480-4F66-AFAC-EF46F5387DB4}"/>
              </pc2:cmMkLst>
            </pc226:cmChg>
          </p:ext>
        </pc:extLst>
      </pc:sldChg>
      <pc:sldChg chg="modSp">
        <pc:chgData name="Jenalle Huang" userId="S::jenalle_huang@mckinsey.com::2cf21d77-d186-4a5f-a9ba-71fd767305aa" providerId="AD" clId="Web-{4A9EA149-F1B5-2C38-26D7-B75560FC73D2}" dt="2024-03-18T15:08:24.417" v="75" actId="20577"/>
        <pc:sldMkLst>
          <pc:docMk/>
          <pc:sldMk cId="459053279" sldId="2147481992"/>
        </pc:sldMkLst>
        <pc:spChg chg="mod">
          <ac:chgData name="Jenalle Huang" userId="S::jenalle_huang@mckinsey.com::2cf21d77-d186-4a5f-a9ba-71fd767305aa" providerId="AD" clId="Web-{4A9EA149-F1B5-2C38-26D7-B75560FC73D2}" dt="2024-03-18T15:08:24.417" v="75" actId="20577"/>
          <ac:spMkLst>
            <pc:docMk/>
            <pc:sldMk cId="459053279" sldId="2147481992"/>
            <ac:spMk id="27" creationId="{DC0663A4-F8F2-843B-CE10-270B4507A5B5}"/>
          </ac:spMkLst>
        </pc:spChg>
      </pc:sldChg>
      <pc:sldChg chg="addCm">
        <pc:chgData name="Jenalle Huang" userId="S::jenalle_huang@mckinsey.com::2cf21d77-d186-4a5f-a9ba-71fd767305aa" providerId="AD" clId="Web-{4A9EA149-F1B5-2C38-26D7-B75560FC73D2}" dt="2024-03-18T15:17:34.579" v="96"/>
        <pc:sldMkLst>
          <pc:docMk/>
          <pc:sldMk cId="1515389117" sldId="2147481994"/>
        </pc:sldMkLst>
        <pc:extLst>
          <p:ext xmlns:p="http://schemas.openxmlformats.org/presentationml/2006/main" uri="{D6D511B9-2390-475A-947B-AFAB55BFBCF1}">
            <pc226:cmChg xmlns:pc226="http://schemas.microsoft.com/office/powerpoint/2022/06/main/command" chg="add">
              <pc226:chgData name="Jenalle Huang" userId="S::jenalle_huang@mckinsey.com::2cf21d77-d186-4a5f-a9ba-71fd767305aa" providerId="AD" clId="Web-{4A9EA149-F1B5-2C38-26D7-B75560FC73D2}" dt="2024-03-18T15:17:34.579" v="96"/>
              <pc2:cmMkLst xmlns:pc2="http://schemas.microsoft.com/office/powerpoint/2019/9/main/command">
                <pc:docMk/>
                <pc:sldMk cId="1515389117" sldId="2147481994"/>
                <pc2:cmMk id="{742A9DA0-AA24-415E-8BD5-CDFFA4A2A1F1}"/>
              </pc2:cmMkLst>
            </pc226:cmChg>
            <pc226:cmChg xmlns:pc226="http://schemas.microsoft.com/office/powerpoint/2022/06/main/command" chg="add">
              <pc226:chgData name="Jenalle Huang" userId="S::jenalle_huang@mckinsey.com::2cf21d77-d186-4a5f-a9ba-71fd767305aa" providerId="AD" clId="Web-{4A9EA149-F1B5-2C38-26D7-B75560FC73D2}" dt="2024-03-18T15:17:18.594" v="95"/>
              <pc2:cmMkLst xmlns:pc2="http://schemas.microsoft.com/office/powerpoint/2019/9/main/command">
                <pc:docMk/>
                <pc:sldMk cId="1515389117" sldId="2147481994"/>
                <pc2:cmMk id="{EAA9D2D7-C9AE-4186-A708-508CF5984D80}"/>
              </pc2:cmMkLst>
            </pc226:cmChg>
          </p:ext>
        </pc:extLst>
      </pc:sldChg>
      <pc:sldChg chg="modSp">
        <pc:chgData name="Jenalle Huang" userId="S::jenalle_huang@mckinsey.com::2cf21d77-d186-4a5f-a9ba-71fd767305aa" providerId="AD" clId="Web-{4A9EA149-F1B5-2C38-26D7-B75560FC73D2}" dt="2024-03-18T15:48:46.510" v="161" actId="20577"/>
        <pc:sldMkLst>
          <pc:docMk/>
          <pc:sldMk cId="3534594139" sldId="2147482000"/>
        </pc:sldMkLst>
        <pc:spChg chg="mod">
          <ac:chgData name="Jenalle Huang" userId="S::jenalle_huang@mckinsey.com::2cf21d77-d186-4a5f-a9ba-71fd767305aa" providerId="AD" clId="Web-{4A9EA149-F1B5-2C38-26D7-B75560FC73D2}" dt="2024-03-18T15:48:46.510" v="161" actId="20577"/>
          <ac:spMkLst>
            <pc:docMk/>
            <pc:sldMk cId="3534594139" sldId="2147482000"/>
            <ac:spMk id="4" creationId="{B7F049B9-5B55-2389-63EC-ECEBAE3E4E99}"/>
          </ac:spMkLst>
        </pc:spChg>
      </pc:sldChg>
      <pc:sldChg chg="modSp">
        <pc:chgData name="Jenalle Huang" userId="S::jenalle_huang@mckinsey.com::2cf21d77-d186-4a5f-a9ba-71fd767305aa" providerId="AD" clId="Web-{4A9EA149-F1B5-2C38-26D7-B75560FC73D2}" dt="2024-03-18T15:48:31.353" v="158" actId="20577"/>
        <pc:sldMkLst>
          <pc:docMk/>
          <pc:sldMk cId="1544683221" sldId="2147482002"/>
        </pc:sldMkLst>
        <pc:spChg chg="mod">
          <ac:chgData name="Jenalle Huang" userId="S::jenalle_huang@mckinsey.com::2cf21d77-d186-4a5f-a9ba-71fd767305aa" providerId="AD" clId="Web-{4A9EA149-F1B5-2C38-26D7-B75560FC73D2}" dt="2024-03-18T15:48:09.789" v="149" actId="20577"/>
          <ac:spMkLst>
            <pc:docMk/>
            <pc:sldMk cId="1544683221" sldId="2147482002"/>
            <ac:spMk id="21" creationId="{BE92F8F5-BFF9-7699-A944-DC19BFD6B4F1}"/>
          </ac:spMkLst>
        </pc:spChg>
        <pc:spChg chg="mod">
          <ac:chgData name="Jenalle Huang" userId="S::jenalle_huang@mckinsey.com::2cf21d77-d186-4a5f-a9ba-71fd767305aa" providerId="AD" clId="Web-{4A9EA149-F1B5-2C38-26D7-B75560FC73D2}" dt="2024-03-18T15:48:31.353" v="158" actId="20577"/>
          <ac:spMkLst>
            <pc:docMk/>
            <pc:sldMk cId="1544683221" sldId="2147482002"/>
            <ac:spMk id="25" creationId="{2E8D0A0B-9D5D-396E-8505-FDD81E7C0437}"/>
          </ac:spMkLst>
        </pc:spChg>
      </pc:sldChg>
      <pc:sldChg chg="modSp">
        <pc:chgData name="Jenalle Huang" userId="S::jenalle_huang@mckinsey.com::2cf21d77-d186-4a5f-a9ba-71fd767305aa" providerId="AD" clId="Web-{4A9EA149-F1B5-2C38-26D7-B75560FC73D2}" dt="2024-03-18T14:15:42.064" v="8" actId="20577"/>
        <pc:sldMkLst>
          <pc:docMk/>
          <pc:sldMk cId="4090608669" sldId="2147482010"/>
        </pc:sldMkLst>
        <pc:spChg chg="mod">
          <ac:chgData name="Jenalle Huang" userId="S::jenalle_huang@mckinsey.com::2cf21d77-d186-4a5f-a9ba-71fd767305aa" providerId="AD" clId="Web-{4A9EA149-F1B5-2C38-26D7-B75560FC73D2}" dt="2024-03-18T14:15:42.064" v="8" actId="20577"/>
          <ac:spMkLst>
            <pc:docMk/>
            <pc:sldMk cId="4090608669" sldId="2147482010"/>
            <ac:spMk id="17" creationId="{E93430B4-8AE4-54B3-1DB6-5C8CABDC7CF3}"/>
          </ac:spMkLst>
        </pc:spChg>
      </pc:sldChg>
      <pc:sldChg chg="modSp">
        <pc:chgData name="Jenalle Huang" userId="S::jenalle_huang@mckinsey.com::2cf21d77-d186-4a5f-a9ba-71fd767305aa" providerId="AD" clId="Web-{4A9EA149-F1B5-2C38-26D7-B75560FC73D2}" dt="2024-03-18T14:17:34.974" v="14" actId="1076"/>
        <pc:sldMkLst>
          <pc:docMk/>
          <pc:sldMk cId="2940159943" sldId="2147482011"/>
        </pc:sldMkLst>
        <pc:spChg chg="mod">
          <ac:chgData name="Jenalle Huang" userId="S::jenalle_huang@mckinsey.com::2cf21d77-d186-4a5f-a9ba-71fd767305aa" providerId="AD" clId="Web-{4A9EA149-F1B5-2C38-26D7-B75560FC73D2}" dt="2024-03-18T14:17:20.364" v="12" actId="20577"/>
          <ac:spMkLst>
            <pc:docMk/>
            <pc:sldMk cId="2940159943" sldId="2147482011"/>
            <ac:spMk id="17" creationId="{E93430B4-8AE4-54B3-1DB6-5C8CABDC7CF3}"/>
          </ac:spMkLst>
        </pc:spChg>
        <pc:grpChg chg="mod">
          <ac:chgData name="Jenalle Huang" userId="S::jenalle_huang@mckinsey.com::2cf21d77-d186-4a5f-a9ba-71fd767305aa" providerId="AD" clId="Web-{4A9EA149-F1B5-2C38-26D7-B75560FC73D2}" dt="2024-03-18T14:17:34.974" v="14" actId="1076"/>
          <ac:grpSpMkLst>
            <pc:docMk/>
            <pc:sldMk cId="2940159943" sldId="2147482011"/>
            <ac:grpSpMk id="46" creationId="{70541CF4-D2A4-37F7-F017-27FFE8D1D0EB}"/>
          </ac:grpSpMkLst>
        </pc:grpChg>
      </pc:sldChg>
      <pc:sldChg chg="modSp addCm">
        <pc:chgData name="Jenalle Huang" userId="S::jenalle_huang@mckinsey.com::2cf21d77-d186-4a5f-a9ba-71fd767305aa" providerId="AD" clId="Web-{4A9EA149-F1B5-2C38-26D7-B75560FC73D2}" dt="2024-03-18T15:11:55.831" v="90"/>
        <pc:sldMkLst>
          <pc:docMk/>
          <pc:sldMk cId="727379196" sldId="2147482013"/>
        </pc:sldMkLst>
        <pc:spChg chg="mod">
          <ac:chgData name="Jenalle Huang" userId="S::jenalle_huang@mckinsey.com::2cf21d77-d186-4a5f-a9ba-71fd767305aa" providerId="AD" clId="Web-{4A9EA149-F1B5-2C38-26D7-B75560FC73D2}" dt="2024-03-18T15:09:18.825" v="88" actId="20577"/>
          <ac:spMkLst>
            <pc:docMk/>
            <pc:sldMk cId="727379196" sldId="2147482013"/>
            <ac:spMk id="17" creationId="{E93430B4-8AE4-54B3-1DB6-5C8CABDC7CF3}"/>
          </ac:spMkLst>
        </pc:spChg>
        <pc:extLst>
          <p:ext xmlns:p="http://schemas.openxmlformats.org/presentationml/2006/main" uri="{D6D511B9-2390-475A-947B-AFAB55BFBCF1}">
            <pc226:cmChg xmlns:pc226="http://schemas.microsoft.com/office/powerpoint/2022/06/main/command" chg="add">
              <pc226:chgData name="Jenalle Huang" userId="S::jenalle_huang@mckinsey.com::2cf21d77-d186-4a5f-a9ba-71fd767305aa" providerId="AD" clId="Web-{4A9EA149-F1B5-2C38-26D7-B75560FC73D2}" dt="2024-03-18T15:11:55.831" v="90"/>
              <pc2:cmMkLst xmlns:pc2="http://schemas.microsoft.com/office/powerpoint/2019/9/main/command">
                <pc:docMk/>
                <pc:sldMk cId="727379196" sldId="2147482013"/>
                <pc2:cmMk id="{EF21ADCE-C1EE-49BA-8C25-049870FFA0C1}"/>
              </pc2:cmMkLst>
            </pc226:cmChg>
          </p:ext>
        </pc:extLst>
      </pc:sldChg>
      <pc:sldChg chg="modSp">
        <pc:chgData name="Jenalle Huang" userId="S::jenalle_huang@mckinsey.com::2cf21d77-d186-4a5f-a9ba-71fd767305aa" providerId="AD" clId="Web-{4A9EA149-F1B5-2C38-26D7-B75560FC73D2}" dt="2024-03-18T15:20:22.585" v="124" actId="20577"/>
        <pc:sldMkLst>
          <pc:docMk/>
          <pc:sldMk cId="530289441" sldId="2147482014"/>
        </pc:sldMkLst>
        <pc:spChg chg="mod">
          <ac:chgData name="Jenalle Huang" userId="S::jenalle_huang@mckinsey.com::2cf21d77-d186-4a5f-a9ba-71fd767305aa" providerId="AD" clId="Web-{4A9EA149-F1B5-2C38-26D7-B75560FC73D2}" dt="2024-03-18T15:20:22.585" v="124" actId="20577"/>
          <ac:spMkLst>
            <pc:docMk/>
            <pc:sldMk cId="530289441" sldId="2147482014"/>
            <ac:spMk id="16" creationId="{E7E48DE2-497F-2E71-400D-947030854968}"/>
          </ac:spMkLst>
        </pc:spChg>
      </pc:sldChg>
      <pc:sldChg chg="modSp addCm">
        <pc:chgData name="Jenalle Huang" userId="S::jenalle_huang@mckinsey.com::2cf21d77-d186-4a5f-a9ba-71fd767305aa" providerId="AD" clId="Web-{4A9EA149-F1B5-2C38-26D7-B75560FC73D2}" dt="2024-03-18T15:52:01.642" v="164"/>
        <pc:sldMkLst>
          <pc:docMk/>
          <pc:sldMk cId="3308476308" sldId="2147482018"/>
        </pc:sldMkLst>
        <pc:spChg chg="mod">
          <ac:chgData name="Jenalle Huang" userId="S::jenalle_huang@mckinsey.com::2cf21d77-d186-4a5f-a9ba-71fd767305aa" providerId="AD" clId="Web-{4A9EA149-F1B5-2C38-26D7-B75560FC73D2}" dt="2024-03-18T15:42:18.979" v="129" actId="20577"/>
          <ac:spMkLst>
            <pc:docMk/>
            <pc:sldMk cId="3308476308" sldId="2147482018"/>
            <ac:spMk id="17" creationId="{E93430B4-8AE4-54B3-1DB6-5C8CABDC7CF3}"/>
          </ac:spMkLst>
        </pc:spChg>
        <pc:extLst>
          <p:ext xmlns:p="http://schemas.openxmlformats.org/presentationml/2006/main" uri="{D6D511B9-2390-475A-947B-AFAB55BFBCF1}">
            <pc226:cmChg xmlns:pc226="http://schemas.microsoft.com/office/powerpoint/2022/06/main/command" chg="add">
              <pc226:chgData name="Jenalle Huang" userId="S::jenalle_huang@mckinsey.com::2cf21d77-d186-4a5f-a9ba-71fd767305aa" providerId="AD" clId="Web-{4A9EA149-F1B5-2C38-26D7-B75560FC73D2}" dt="2024-03-18T15:52:01.642" v="164"/>
              <pc2:cmMkLst xmlns:pc2="http://schemas.microsoft.com/office/powerpoint/2019/9/main/command">
                <pc:docMk/>
                <pc:sldMk cId="3308476308" sldId="2147482018"/>
                <pc2:cmMk id="{0F7FED6C-8950-42C8-B74C-A229702B48BB}"/>
              </pc2:cmMkLst>
            </pc226:cmChg>
          </p:ext>
        </pc:extLst>
      </pc:sldChg>
      <pc:sldChg chg="modSp addCm">
        <pc:chgData name="Jenalle Huang" userId="S::jenalle_huang@mckinsey.com::2cf21d77-d186-4a5f-a9ba-71fd767305aa" providerId="AD" clId="Web-{4A9EA149-F1B5-2C38-26D7-B75560FC73D2}" dt="2024-03-18T15:52:10.595" v="165"/>
        <pc:sldMkLst>
          <pc:docMk/>
          <pc:sldMk cId="2447205899" sldId="2147482019"/>
        </pc:sldMkLst>
        <pc:spChg chg="mod">
          <ac:chgData name="Jenalle Huang" userId="S::jenalle_huang@mckinsey.com::2cf21d77-d186-4a5f-a9ba-71fd767305aa" providerId="AD" clId="Web-{4A9EA149-F1B5-2C38-26D7-B75560FC73D2}" dt="2024-03-18T15:42:35.308" v="132" actId="20577"/>
          <ac:spMkLst>
            <pc:docMk/>
            <pc:sldMk cId="2447205899" sldId="2147482019"/>
            <ac:spMk id="17" creationId="{E93430B4-8AE4-54B3-1DB6-5C8CABDC7CF3}"/>
          </ac:spMkLst>
        </pc:spChg>
        <pc:extLst>
          <p:ext xmlns:p="http://schemas.openxmlformats.org/presentationml/2006/main" uri="{D6D511B9-2390-475A-947B-AFAB55BFBCF1}">
            <pc226:cmChg xmlns:pc226="http://schemas.microsoft.com/office/powerpoint/2022/06/main/command" chg="add">
              <pc226:chgData name="Jenalle Huang" userId="S::jenalle_huang@mckinsey.com::2cf21d77-d186-4a5f-a9ba-71fd767305aa" providerId="AD" clId="Web-{4A9EA149-F1B5-2C38-26D7-B75560FC73D2}" dt="2024-03-18T15:52:10.595" v="165"/>
              <pc2:cmMkLst xmlns:pc2="http://schemas.microsoft.com/office/powerpoint/2019/9/main/command">
                <pc:docMk/>
                <pc:sldMk cId="2447205899" sldId="2147482019"/>
                <pc2:cmMk id="{0BD469D9-973C-4DF4-B317-4986A886FD7B}"/>
              </pc2:cmMkLst>
            </pc226:cmChg>
          </p:ext>
        </pc:extLst>
      </pc:sldChg>
      <pc:sldChg chg="modSp">
        <pc:chgData name="Jenalle Huang" userId="S::jenalle_huang@mckinsey.com::2cf21d77-d186-4a5f-a9ba-71fd767305aa" providerId="AD" clId="Web-{4A9EA149-F1B5-2C38-26D7-B75560FC73D2}" dt="2024-03-18T16:02:50.807" v="179" actId="20577"/>
        <pc:sldMkLst>
          <pc:docMk/>
          <pc:sldMk cId="3579555298" sldId="2147482023"/>
        </pc:sldMkLst>
        <pc:spChg chg="mod">
          <ac:chgData name="Jenalle Huang" userId="S::jenalle_huang@mckinsey.com::2cf21d77-d186-4a5f-a9ba-71fd767305aa" providerId="AD" clId="Web-{4A9EA149-F1B5-2C38-26D7-B75560FC73D2}" dt="2024-03-18T16:02:50.807" v="179" actId="20577"/>
          <ac:spMkLst>
            <pc:docMk/>
            <pc:sldMk cId="3579555298" sldId="2147482023"/>
            <ac:spMk id="17" creationId="{E93430B4-8AE4-54B3-1DB6-5C8CABDC7CF3}"/>
          </ac:spMkLst>
        </pc:spChg>
      </pc:sldChg>
    </pc:docChg>
  </pc:docChgLst>
  <pc:docChgLst>
    <pc:chgData name="Valentina Losada" userId="12c76205-c9be-43ad-bc33-b218726c6d59" providerId="ADAL" clId="{28E50768-478C-4042-A800-DB679B0DBCB6}"/>
    <pc:docChg chg="undo modSld">
      <pc:chgData name="Valentina Losada" userId="12c76205-c9be-43ad-bc33-b218726c6d59" providerId="ADAL" clId="{28E50768-478C-4042-A800-DB679B0DBCB6}" dt="2024-03-18T22:24:29.986" v="38"/>
      <pc:docMkLst>
        <pc:docMk/>
      </pc:docMkLst>
      <pc:sldChg chg="modSp mod">
        <pc:chgData name="Valentina Losada" userId="12c76205-c9be-43ad-bc33-b218726c6d59" providerId="ADAL" clId="{28E50768-478C-4042-A800-DB679B0DBCB6}" dt="2024-03-18T22:24:29.986" v="38"/>
        <pc:sldMkLst>
          <pc:docMk/>
          <pc:sldMk cId="2820581691" sldId="2147481965"/>
        </pc:sldMkLst>
        <pc:spChg chg="mod">
          <ac:chgData name="Valentina Losada" userId="12c76205-c9be-43ad-bc33-b218726c6d59" providerId="ADAL" clId="{28E50768-478C-4042-A800-DB679B0DBCB6}" dt="2024-03-18T22:24:29.986" v="38"/>
          <ac:spMkLst>
            <pc:docMk/>
            <pc:sldMk cId="2820581691" sldId="2147481965"/>
            <ac:spMk id="4" creationId="{BA84E4CF-863E-2BE7-5847-13FBFF6EB897}"/>
          </ac:spMkLst>
        </pc:spChg>
      </pc:sldChg>
      <pc:sldChg chg="modSp mod">
        <pc:chgData name="Valentina Losada" userId="12c76205-c9be-43ad-bc33-b218726c6d59" providerId="ADAL" clId="{28E50768-478C-4042-A800-DB679B0DBCB6}" dt="2024-03-18T22:13:59.096" v="36"/>
        <pc:sldMkLst>
          <pc:docMk/>
          <pc:sldMk cId="3983311566" sldId="2147481978"/>
        </pc:sldMkLst>
        <pc:spChg chg="mod">
          <ac:chgData name="Valentina Losada" userId="12c76205-c9be-43ad-bc33-b218726c6d59" providerId="ADAL" clId="{28E50768-478C-4042-A800-DB679B0DBCB6}" dt="2024-03-18T22:13:59.096" v="36"/>
          <ac:spMkLst>
            <pc:docMk/>
            <pc:sldMk cId="3983311566" sldId="2147481978"/>
            <ac:spMk id="4" creationId="{BA84E4CF-863E-2BE7-5847-13FBFF6EB897}"/>
          </ac:spMkLst>
        </pc:spChg>
      </pc:sldChg>
      <pc:sldChg chg="modSp mod">
        <pc:chgData name="Valentina Losada" userId="12c76205-c9be-43ad-bc33-b218726c6d59" providerId="ADAL" clId="{28E50768-478C-4042-A800-DB679B0DBCB6}" dt="2024-03-18T22:12:44.012" v="24" actId="20577"/>
        <pc:sldMkLst>
          <pc:docMk/>
          <pc:sldMk cId="3570921248" sldId="2147481980"/>
        </pc:sldMkLst>
        <pc:spChg chg="mod">
          <ac:chgData name="Valentina Losada" userId="12c76205-c9be-43ad-bc33-b218726c6d59" providerId="ADAL" clId="{28E50768-478C-4042-A800-DB679B0DBCB6}" dt="2024-03-18T22:12:44.012" v="24" actId="20577"/>
          <ac:spMkLst>
            <pc:docMk/>
            <pc:sldMk cId="3570921248" sldId="2147481980"/>
            <ac:spMk id="4" creationId="{BA84E4CF-863E-2BE7-5847-13FBFF6EB897}"/>
          </ac:spMkLst>
        </pc:spChg>
      </pc:sldChg>
      <pc:sldChg chg="modSp mod">
        <pc:chgData name="Valentina Losada" userId="12c76205-c9be-43ad-bc33-b218726c6d59" providerId="ADAL" clId="{28E50768-478C-4042-A800-DB679B0DBCB6}" dt="2024-03-18T22:12:51.891" v="25"/>
        <pc:sldMkLst>
          <pc:docMk/>
          <pc:sldMk cId="88650764" sldId="2147481981"/>
        </pc:sldMkLst>
        <pc:spChg chg="mod">
          <ac:chgData name="Valentina Losada" userId="12c76205-c9be-43ad-bc33-b218726c6d59" providerId="ADAL" clId="{28E50768-478C-4042-A800-DB679B0DBCB6}" dt="2024-03-18T22:12:51.891" v="25"/>
          <ac:spMkLst>
            <pc:docMk/>
            <pc:sldMk cId="88650764" sldId="2147481981"/>
            <ac:spMk id="8" creationId="{8A22082C-3279-49BC-C162-588A27AD2734}"/>
          </ac:spMkLst>
        </pc:spChg>
      </pc:sldChg>
      <pc:sldChg chg="modSp mod">
        <pc:chgData name="Valentina Losada" userId="12c76205-c9be-43ad-bc33-b218726c6d59" providerId="ADAL" clId="{28E50768-478C-4042-A800-DB679B0DBCB6}" dt="2024-03-18T22:12:58.279" v="26"/>
        <pc:sldMkLst>
          <pc:docMk/>
          <pc:sldMk cId="2528968086" sldId="2147482007"/>
        </pc:sldMkLst>
        <pc:spChg chg="mod">
          <ac:chgData name="Valentina Losada" userId="12c76205-c9be-43ad-bc33-b218726c6d59" providerId="ADAL" clId="{28E50768-478C-4042-A800-DB679B0DBCB6}" dt="2024-03-18T22:12:58.279" v="26"/>
          <ac:spMkLst>
            <pc:docMk/>
            <pc:sldMk cId="2528968086" sldId="2147482007"/>
            <ac:spMk id="2" creationId="{3FA790D5-ABEB-8A94-976F-183D0793C15D}"/>
          </ac:spMkLst>
        </pc:spChg>
      </pc:sldChg>
      <pc:sldChg chg="modSp mod">
        <pc:chgData name="Valentina Losada" userId="12c76205-c9be-43ad-bc33-b218726c6d59" providerId="ADAL" clId="{28E50768-478C-4042-A800-DB679B0DBCB6}" dt="2024-03-18T22:14:01.594" v="37"/>
        <pc:sldMkLst>
          <pc:docMk/>
          <pc:sldMk cId="3926142583" sldId="2147482021"/>
        </pc:sldMkLst>
        <pc:spChg chg="mod">
          <ac:chgData name="Valentina Losada" userId="12c76205-c9be-43ad-bc33-b218726c6d59" providerId="ADAL" clId="{28E50768-478C-4042-A800-DB679B0DBCB6}" dt="2024-03-18T22:14:01.594" v="37"/>
          <ac:spMkLst>
            <pc:docMk/>
            <pc:sldMk cId="3926142583" sldId="2147482021"/>
            <ac:spMk id="10" creationId="{1B80222C-B427-3AC0-3666-7D3A4E67DF01}"/>
          </ac:spMkLst>
        </pc:spChg>
      </pc:sldChg>
      <pc:sldChg chg="modSp mod">
        <pc:chgData name="Valentina Losada" userId="12c76205-c9be-43ad-bc33-b218726c6d59" providerId="ADAL" clId="{28E50768-478C-4042-A800-DB679B0DBCB6}" dt="2024-03-18T22:13:21.593" v="33" actId="20577"/>
        <pc:sldMkLst>
          <pc:docMk/>
          <pc:sldMk cId="4276543715" sldId="2147482022"/>
        </pc:sldMkLst>
        <pc:spChg chg="mod">
          <ac:chgData name="Valentina Losada" userId="12c76205-c9be-43ad-bc33-b218726c6d59" providerId="ADAL" clId="{28E50768-478C-4042-A800-DB679B0DBCB6}" dt="2024-03-18T22:12:26.537" v="14"/>
          <ac:spMkLst>
            <pc:docMk/>
            <pc:sldMk cId="4276543715" sldId="2147482022"/>
            <ac:spMk id="10" creationId="{B7ABC032-1800-47FA-AAFA-E99CEC2CAAC9}"/>
          </ac:spMkLst>
        </pc:spChg>
        <pc:spChg chg="mod">
          <ac:chgData name="Valentina Losada" userId="12c76205-c9be-43ad-bc33-b218726c6d59" providerId="ADAL" clId="{28E50768-478C-4042-A800-DB679B0DBCB6}" dt="2024-03-18T22:13:21.593" v="33" actId="20577"/>
          <ac:spMkLst>
            <pc:docMk/>
            <pc:sldMk cId="4276543715" sldId="2147482022"/>
            <ac:spMk id="17" creationId="{E93430B4-8AE4-54B3-1DB6-5C8CABDC7CF3}"/>
          </ac:spMkLst>
        </pc:sp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504BC41E-EAC0-4D88-BA59-21A53C68F870}"/>
              </a:ext>
            </a:extLst>
          </p:cNvPr>
          <p:cNvSpPr>
            <a:spLocks noGrp="1"/>
          </p:cNvSpPr>
          <p:nvPr>
            <p:ph type="hdr" sz="quarter"/>
          </p:nvPr>
        </p:nvSpPr>
        <p:spPr>
          <a:xfrm>
            <a:off x="0" y="0"/>
            <a:ext cx="3078163" cy="469900"/>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20B5C4BB-B13C-4942-8E14-023ED14A3DB8}"/>
              </a:ext>
            </a:extLst>
          </p:cNvPr>
          <p:cNvSpPr>
            <a:spLocks noGrp="1"/>
          </p:cNvSpPr>
          <p:nvPr>
            <p:ph type="dt" sz="quarter" idx="1"/>
          </p:nvPr>
        </p:nvSpPr>
        <p:spPr>
          <a:xfrm>
            <a:off x="4022725" y="0"/>
            <a:ext cx="3078163" cy="469900"/>
          </a:xfrm>
          <a:prstGeom prst="rect">
            <a:avLst/>
          </a:prstGeom>
        </p:spPr>
        <p:txBody>
          <a:bodyPr vert="horz" lIns="91440" tIns="45720" rIns="91440" bIns="45720" rtlCol="0"/>
          <a:lstStyle>
            <a:lvl1pPr algn="r">
              <a:defRPr sz="1200"/>
            </a:lvl1pPr>
          </a:lstStyle>
          <a:p>
            <a:fld id="{A6BD5B6C-20AF-4F0F-889A-7AADC7535123}" type="datetime3">
              <a:rPr lang="en-US" smtClean="0"/>
              <a:t>8 May 2024</a:t>
            </a:fld>
            <a:endParaRPr lang="en-US"/>
          </a:p>
        </p:txBody>
      </p:sp>
      <p:sp>
        <p:nvSpPr>
          <p:cNvPr id="4" name="Footer Placeholder 3">
            <a:extLst>
              <a:ext uri="{FF2B5EF4-FFF2-40B4-BE49-F238E27FC236}">
                <a16:creationId xmlns:a16="http://schemas.microsoft.com/office/drawing/2014/main" id="{78221145-1027-4A39-B15A-DD84A26C2039}"/>
              </a:ext>
            </a:extLst>
          </p:cNvPr>
          <p:cNvSpPr>
            <a:spLocks noGrp="1"/>
          </p:cNvSpPr>
          <p:nvPr>
            <p:ph type="ftr" sz="quarter" idx="2"/>
          </p:nvPr>
        </p:nvSpPr>
        <p:spPr>
          <a:xfrm>
            <a:off x="0" y="8918575"/>
            <a:ext cx="3078163" cy="4699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1A147719-50F5-4089-8123-86F5AF9C8847}"/>
              </a:ext>
            </a:extLst>
          </p:cNvPr>
          <p:cNvSpPr>
            <a:spLocks noGrp="1"/>
          </p:cNvSpPr>
          <p:nvPr>
            <p:ph type="sldNum" sz="quarter" idx="3"/>
          </p:nvPr>
        </p:nvSpPr>
        <p:spPr>
          <a:xfrm>
            <a:off x="4022725" y="8918575"/>
            <a:ext cx="3078163" cy="469900"/>
          </a:xfrm>
          <a:prstGeom prst="rect">
            <a:avLst/>
          </a:prstGeom>
        </p:spPr>
        <p:txBody>
          <a:bodyPr vert="horz" lIns="91440" tIns="45720" rIns="91440" bIns="45720" rtlCol="0" anchor="b"/>
          <a:lstStyle>
            <a:lvl1pPr algn="r">
              <a:defRPr sz="1200"/>
            </a:lvl1pPr>
          </a:lstStyle>
          <a:p>
            <a:fld id="{D2610F73-99D1-48E7-A408-B5EB5C8393F8}" type="slidenum">
              <a:rPr lang="en-US" smtClean="0"/>
              <a:t>‹#›</a:t>
            </a:fld>
            <a:endParaRPr lang="en-US"/>
          </a:p>
        </p:txBody>
      </p:sp>
    </p:spTree>
    <p:extLst>
      <p:ext uri="{BB962C8B-B14F-4D97-AF65-F5344CB8AC3E}">
        <p14:creationId xmlns:p14="http://schemas.microsoft.com/office/powerpoint/2010/main" val="2473196516"/>
      </p:ext>
    </p:extLst>
  </p:cSld>
  <p:clrMap bg1="lt1" tx1="dk1" bg2="lt2" tx2="dk2" accent1="accent1" accent2="accent2" accent3="accent3" accent4="accent4" accent5="accent5" accent6="accent6" hlink="hlink" folHlink="folHlink"/>
  <p:hf hdr="0" ftr="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77739" cy="471054"/>
          </a:xfrm>
          <a:prstGeom prst="rect">
            <a:avLst/>
          </a:prstGeom>
        </p:spPr>
        <p:txBody>
          <a:bodyPr vert="horz" lIns="914400" tIns="47114" rIns="94229" bIns="47114" rtlCol="0"/>
          <a:lstStyle>
            <a:lvl1pPr algn="l">
              <a:defRPr sz="900">
                <a:latin typeface="+mn-lt"/>
                <a:cs typeface="Arial" panose="020B0604020202020204" pitchFamily="34" charset="0"/>
              </a:defRPr>
            </a:lvl1pPr>
          </a:lstStyle>
          <a:p>
            <a:endParaRPr lang="en-US"/>
          </a:p>
        </p:txBody>
      </p:sp>
      <p:sp>
        <p:nvSpPr>
          <p:cNvPr id="3" name="Date Placeholder 2"/>
          <p:cNvSpPr>
            <a:spLocks noGrp="1"/>
          </p:cNvSpPr>
          <p:nvPr>
            <p:ph type="dt" idx="1"/>
          </p:nvPr>
        </p:nvSpPr>
        <p:spPr>
          <a:xfrm>
            <a:off x="4023092" y="0"/>
            <a:ext cx="3077739" cy="471054"/>
          </a:xfrm>
          <a:prstGeom prst="rect">
            <a:avLst/>
          </a:prstGeom>
        </p:spPr>
        <p:txBody>
          <a:bodyPr vert="horz" lIns="94229" tIns="47114" rIns="914400" bIns="47114" rtlCol="0"/>
          <a:lstStyle>
            <a:lvl1pPr algn="r">
              <a:defRPr sz="900">
                <a:latin typeface="+mn-lt"/>
                <a:cs typeface="Arial" panose="020B0604020202020204" pitchFamily="34" charset="0"/>
              </a:defRPr>
            </a:lvl1pPr>
          </a:lstStyle>
          <a:p>
            <a:fld id="{1DF34805-1F01-4BDA-A8CA-FCEA2B4BC8D0}" type="datetime3">
              <a:rPr lang="en-US" smtClean="0"/>
              <a:pPr/>
              <a:t>8 May 2024</a:t>
            </a:fld>
            <a:endParaRPr lang="en-US"/>
          </a:p>
        </p:txBody>
      </p:sp>
      <p:sp>
        <p:nvSpPr>
          <p:cNvPr id="4" name="Slide Image Placeholder 3"/>
          <p:cNvSpPr>
            <a:spLocks noGrp="1" noRot="1" noChangeAspect="1"/>
          </p:cNvSpPr>
          <p:nvPr>
            <p:ph type="sldImg" idx="2"/>
          </p:nvPr>
        </p:nvSpPr>
        <p:spPr>
          <a:xfrm>
            <a:off x="735013" y="563563"/>
            <a:ext cx="5632450" cy="3168650"/>
          </a:xfrm>
          <a:prstGeom prst="rect">
            <a:avLst/>
          </a:prstGeom>
          <a:noFill/>
          <a:ln w="6350">
            <a:solidFill>
              <a:prstClr val="black"/>
            </a:solidFill>
          </a:ln>
        </p:spPr>
        <p:txBody>
          <a:bodyPr vert="horz" lIns="94229" tIns="47114" rIns="94229" bIns="47114" rtlCol="0" anchor="ctr"/>
          <a:lstStyle/>
          <a:p>
            <a:endParaRPr lang="en-US"/>
          </a:p>
        </p:txBody>
      </p:sp>
      <p:sp>
        <p:nvSpPr>
          <p:cNvPr id="6" name="Footer Placeholder 5"/>
          <p:cNvSpPr>
            <a:spLocks noGrp="1"/>
          </p:cNvSpPr>
          <p:nvPr>
            <p:ph type="ftr" sz="quarter" idx="4"/>
          </p:nvPr>
        </p:nvSpPr>
        <p:spPr>
          <a:xfrm>
            <a:off x="0" y="8917422"/>
            <a:ext cx="3077739" cy="471053"/>
          </a:xfrm>
          <a:prstGeom prst="rect">
            <a:avLst/>
          </a:prstGeom>
        </p:spPr>
        <p:txBody>
          <a:bodyPr vert="horz" lIns="914400" tIns="47114" rIns="94229" bIns="47114" rtlCol="0" anchor="b"/>
          <a:lstStyle>
            <a:lvl1pPr algn="l">
              <a:defRPr sz="900">
                <a:latin typeface="+mn-lt"/>
                <a:cs typeface="Arial" panose="020B0604020202020204" pitchFamily="34" charset="0"/>
              </a:defRPr>
            </a:lvl1pPr>
          </a:lstStyle>
          <a:p>
            <a:endParaRPr lang="en-US"/>
          </a:p>
        </p:txBody>
      </p:sp>
      <p:sp>
        <p:nvSpPr>
          <p:cNvPr id="7" name="Slide Number Placeholder 6"/>
          <p:cNvSpPr>
            <a:spLocks noGrp="1"/>
          </p:cNvSpPr>
          <p:nvPr>
            <p:ph type="sldNum" sz="quarter" idx="5"/>
          </p:nvPr>
        </p:nvSpPr>
        <p:spPr>
          <a:xfrm>
            <a:off x="4023092" y="8917422"/>
            <a:ext cx="3077739" cy="471053"/>
          </a:xfrm>
          <a:prstGeom prst="rect">
            <a:avLst/>
          </a:prstGeom>
        </p:spPr>
        <p:txBody>
          <a:bodyPr vert="horz" lIns="94229" tIns="47114" rIns="914400" bIns="47114" rtlCol="0" anchor="b"/>
          <a:lstStyle>
            <a:lvl1pPr algn="r">
              <a:defRPr sz="900">
                <a:latin typeface="+mn-lt"/>
                <a:cs typeface="Arial" panose="020B0604020202020204" pitchFamily="34" charset="0"/>
              </a:defRPr>
            </a:lvl1pPr>
          </a:lstStyle>
          <a:p>
            <a:fld id="{CF5EBCF4-26FC-4F76-8DA1-52FDDC328D44}" type="slidenum">
              <a:rPr lang="en-US" smtClean="0"/>
              <a:pPr/>
              <a:t>‹#›</a:t>
            </a:fld>
            <a:endParaRPr lang="en-US"/>
          </a:p>
        </p:txBody>
      </p:sp>
      <p:sp>
        <p:nvSpPr>
          <p:cNvPr id="9" name="Notes Placeholder 8">
            <a:extLst>
              <a:ext uri="{FF2B5EF4-FFF2-40B4-BE49-F238E27FC236}">
                <a16:creationId xmlns:a16="http://schemas.microsoft.com/office/drawing/2014/main" id="{0CB7C52D-12F1-4B27-95B4-DB01358D59B9}"/>
              </a:ext>
            </a:extLst>
          </p:cNvPr>
          <p:cNvSpPr>
            <a:spLocks noGrp="1"/>
          </p:cNvSpPr>
          <p:nvPr>
            <p:ph type="body" sz="quarter" idx="3"/>
          </p:nvPr>
        </p:nvSpPr>
        <p:spPr>
          <a:xfrm>
            <a:off x="709613" y="4518025"/>
            <a:ext cx="5683250" cy="3697288"/>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4280066646"/>
      </p:ext>
    </p:extLst>
  </p:cSld>
  <p:clrMap bg1="lt1" tx1="dk1" bg2="lt2" tx2="dk2" accent1="accent1" accent2="accent2" accent3="accent3" accent4="accent4" accent5="accent5" accent6="accent6" hlink="hlink" folHlink="folHlink"/>
  <p:hf hdr="0" ftr="0"/>
  <p:notesStyle>
    <a:lvl1pPr marL="0" algn="l" defTabSz="914400" rtl="0" eaLnBrk="1" latinLnBrk="0" hangingPunct="1">
      <a:lnSpc>
        <a:spcPct val="100000"/>
      </a:lnSpc>
      <a:spcBef>
        <a:spcPts val="400"/>
      </a:spcBef>
      <a:spcAft>
        <a:spcPts val="400"/>
      </a:spcAft>
      <a:defRPr lang="en-US" sz="1100" kern="1200">
        <a:solidFill>
          <a:schemeClr val="tx1"/>
        </a:solidFill>
        <a:latin typeface="+mn-lt"/>
        <a:ea typeface="+mn-ea"/>
        <a:cs typeface="Arial" panose="020B0604020202020204" pitchFamily="34" charset="0"/>
      </a:defRPr>
    </a:lvl1pPr>
    <a:lvl2pPr marL="171450" indent="-171450" algn="l" defTabSz="914400" rtl="0" eaLnBrk="1" latinLnBrk="0" hangingPunct="1">
      <a:buFont typeface="Wingdings" panose="05000000000000000000" pitchFamily="2" charset="2"/>
      <a:buChar char=""/>
      <a:defRPr lang="en-US" sz="1100" kern="1200">
        <a:solidFill>
          <a:schemeClr val="tx1"/>
        </a:solidFill>
        <a:latin typeface="+mn-lt"/>
        <a:ea typeface="+mn-ea"/>
        <a:cs typeface="+mn-cs"/>
      </a:defRPr>
    </a:lvl2pPr>
    <a:lvl3pPr marL="400050" indent="-171450" algn="l" defTabSz="914400" rtl="0" eaLnBrk="1" latinLnBrk="0" hangingPunct="1">
      <a:buFont typeface="Arial" panose="020B0604020202020204" pitchFamily="34" charset="0"/>
      <a:buChar char="―"/>
      <a:defRPr lang="en-US" sz="1100" kern="1200">
        <a:solidFill>
          <a:schemeClr val="tx1"/>
        </a:solidFill>
        <a:latin typeface="+mn-lt"/>
        <a:ea typeface="+mn-ea"/>
        <a:cs typeface="+mn-cs"/>
      </a:defRPr>
    </a:lvl3pPr>
    <a:lvl4pPr marL="579437" indent="-171450" algn="l" defTabSz="914400" rtl="0" eaLnBrk="1" latinLnBrk="0" hangingPunct="1">
      <a:buFont typeface="Arial" panose="020B0604020202020204" pitchFamily="34" charset="0"/>
      <a:buChar char="»"/>
      <a:defRPr lang="en-US" sz="1100" kern="1200">
        <a:solidFill>
          <a:schemeClr val="tx1"/>
        </a:solidFill>
        <a:latin typeface="+mn-lt"/>
        <a:ea typeface="+mn-ea"/>
        <a:cs typeface="+mn-cs"/>
      </a:defRPr>
    </a:lvl4pPr>
    <a:lvl5pPr marL="750887" indent="-171450" algn="l" defTabSz="914400" rtl="0" eaLnBrk="1" latinLnBrk="0" hangingPunct="1">
      <a:buFont typeface="Arial" panose="020B0604020202020204" pitchFamily="34" charset="0"/>
      <a:buChar char="›"/>
      <a:defRPr lang="en-US" sz="11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Date Placeholder 3"/>
          <p:cNvSpPr>
            <a:spLocks noGrp="1"/>
          </p:cNvSpPr>
          <p:nvPr>
            <p:ph type="dt" idx="1"/>
          </p:nvPr>
        </p:nvSpPr>
        <p:spPr/>
        <p:txBody>
          <a:bodyPr/>
          <a:lstStyle/>
          <a:p>
            <a:fld id="{1DF34805-1F01-4BDA-A8CA-FCEA2B4BC8D0}" type="datetime3">
              <a:rPr lang="en-US" smtClean="0"/>
              <a:pPr/>
              <a:t>8 May 2024</a:t>
            </a:fld>
            <a:endParaRPr lang="en-US"/>
          </a:p>
        </p:txBody>
      </p:sp>
      <p:sp>
        <p:nvSpPr>
          <p:cNvPr id="5" name="Slide Number Placeholder 4"/>
          <p:cNvSpPr>
            <a:spLocks noGrp="1"/>
          </p:cNvSpPr>
          <p:nvPr>
            <p:ph type="sldNum" sz="quarter" idx="5"/>
          </p:nvPr>
        </p:nvSpPr>
        <p:spPr/>
        <p:txBody>
          <a:bodyPr/>
          <a:lstStyle/>
          <a:p>
            <a:fld id="{CF5EBCF4-26FC-4F76-8DA1-52FDDC328D44}" type="slidenum">
              <a:rPr lang="en-US" smtClean="0"/>
              <a:pPr/>
              <a:t>2</a:t>
            </a:fld>
            <a:endParaRPr lang="en-US"/>
          </a:p>
        </p:txBody>
      </p:sp>
    </p:spTree>
    <p:extLst>
      <p:ext uri="{BB962C8B-B14F-4D97-AF65-F5344CB8AC3E}">
        <p14:creationId xmlns:p14="http://schemas.microsoft.com/office/powerpoint/2010/main" val="249701991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Date Placeholder 3"/>
          <p:cNvSpPr>
            <a:spLocks noGrp="1"/>
          </p:cNvSpPr>
          <p:nvPr>
            <p:ph type="dt" idx="1"/>
          </p:nvPr>
        </p:nvSpPr>
        <p:spPr/>
        <p:txBody>
          <a:bodyPr/>
          <a:lstStyle/>
          <a:p>
            <a:fld id="{1DF34805-1F01-4BDA-A8CA-FCEA2B4BC8D0}" type="datetime3">
              <a:rPr lang="en-US" smtClean="0"/>
              <a:pPr/>
              <a:t>8 May 2024</a:t>
            </a:fld>
            <a:endParaRPr lang="en-US"/>
          </a:p>
        </p:txBody>
      </p:sp>
      <p:sp>
        <p:nvSpPr>
          <p:cNvPr id="5" name="Slide Number Placeholder 4"/>
          <p:cNvSpPr>
            <a:spLocks noGrp="1"/>
          </p:cNvSpPr>
          <p:nvPr>
            <p:ph type="sldNum" sz="quarter" idx="5"/>
          </p:nvPr>
        </p:nvSpPr>
        <p:spPr/>
        <p:txBody>
          <a:bodyPr/>
          <a:lstStyle/>
          <a:p>
            <a:fld id="{CF5EBCF4-26FC-4F76-8DA1-52FDDC328D44}" type="slidenum">
              <a:rPr lang="en-US" smtClean="0"/>
              <a:pPr/>
              <a:t>3</a:t>
            </a:fld>
            <a:endParaRPr lang="en-US"/>
          </a:p>
        </p:txBody>
      </p:sp>
    </p:spTree>
    <p:extLst>
      <p:ext uri="{BB962C8B-B14F-4D97-AF65-F5344CB8AC3E}">
        <p14:creationId xmlns:p14="http://schemas.microsoft.com/office/powerpoint/2010/main" val="159321438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Date Placeholder 3"/>
          <p:cNvSpPr>
            <a:spLocks noGrp="1"/>
          </p:cNvSpPr>
          <p:nvPr>
            <p:ph type="dt" idx="1"/>
          </p:nvPr>
        </p:nvSpPr>
        <p:spPr/>
        <p:txBody>
          <a:bodyPr/>
          <a:lstStyle/>
          <a:p>
            <a:fld id="{1DF34805-1F01-4BDA-A8CA-FCEA2B4BC8D0}" type="datetime3">
              <a:rPr lang="en-US" smtClean="0"/>
              <a:pPr/>
              <a:t>8 May 2024</a:t>
            </a:fld>
            <a:endParaRPr lang="en-US"/>
          </a:p>
        </p:txBody>
      </p:sp>
      <p:sp>
        <p:nvSpPr>
          <p:cNvPr id="5" name="Slide Number Placeholder 4"/>
          <p:cNvSpPr>
            <a:spLocks noGrp="1"/>
          </p:cNvSpPr>
          <p:nvPr>
            <p:ph type="sldNum" sz="quarter" idx="5"/>
          </p:nvPr>
        </p:nvSpPr>
        <p:spPr/>
        <p:txBody>
          <a:bodyPr/>
          <a:lstStyle/>
          <a:p>
            <a:fld id="{CF5EBCF4-26FC-4F76-8DA1-52FDDC328D44}" type="slidenum">
              <a:rPr lang="en-US" smtClean="0"/>
              <a:pPr/>
              <a:t>4</a:t>
            </a:fld>
            <a:endParaRPr lang="en-US"/>
          </a:p>
        </p:txBody>
      </p:sp>
    </p:spTree>
    <p:extLst>
      <p:ext uri="{BB962C8B-B14F-4D97-AF65-F5344CB8AC3E}">
        <p14:creationId xmlns:p14="http://schemas.microsoft.com/office/powerpoint/2010/main" val="1787889267"/>
      </p:ext>
    </p:extLst>
  </p:cSld>
  <p:clrMapOvr>
    <a:masterClrMapping/>
  </p:clrMapOvr>
</p:notes>
</file>

<file path=ppt/slideLayouts/_rels/slideLayout1.xml.rels><?xml version="1.0" encoding="UTF-8" standalone="yes"?>
<Relationships xmlns="http://schemas.openxmlformats.org/package/2006/relationships"><Relationship Id="rId8" Type="http://schemas.openxmlformats.org/officeDocument/2006/relationships/tags" Target="../tags/tag30.xml"/><Relationship Id="rId13" Type="http://schemas.openxmlformats.org/officeDocument/2006/relationships/image" Target="../media/image4.emf"/><Relationship Id="rId3" Type="http://schemas.openxmlformats.org/officeDocument/2006/relationships/tags" Target="../tags/tag25.xml"/><Relationship Id="rId7" Type="http://schemas.openxmlformats.org/officeDocument/2006/relationships/tags" Target="../tags/tag29.xml"/><Relationship Id="rId12" Type="http://schemas.openxmlformats.org/officeDocument/2006/relationships/oleObject" Target="../embeddings/oleObject2.bin"/><Relationship Id="rId2" Type="http://schemas.openxmlformats.org/officeDocument/2006/relationships/tags" Target="../tags/tag24.xml"/><Relationship Id="rId1" Type="http://schemas.openxmlformats.org/officeDocument/2006/relationships/tags" Target="../tags/tag23.xml"/><Relationship Id="rId6" Type="http://schemas.openxmlformats.org/officeDocument/2006/relationships/tags" Target="../tags/tag28.xml"/><Relationship Id="rId11" Type="http://schemas.openxmlformats.org/officeDocument/2006/relationships/image" Target="../media/image3.svg"/><Relationship Id="rId5" Type="http://schemas.openxmlformats.org/officeDocument/2006/relationships/tags" Target="../tags/tag27.xml"/><Relationship Id="rId10" Type="http://schemas.openxmlformats.org/officeDocument/2006/relationships/image" Target="../media/image2.png"/><Relationship Id="rId4" Type="http://schemas.openxmlformats.org/officeDocument/2006/relationships/tags" Target="../tags/tag26.xml"/><Relationship Id="rId9"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8" Type="http://schemas.openxmlformats.org/officeDocument/2006/relationships/tags" Target="../tags/tag93.xml"/><Relationship Id="rId3" Type="http://schemas.openxmlformats.org/officeDocument/2006/relationships/tags" Target="../tags/tag88.xml"/><Relationship Id="rId7" Type="http://schemas.openxmlformats.org/officeDocument/2006/relationships/tags" Target="../tags/tag92.xml"/><Relationship Id="rId12" Type="http://schemas.openxmlformats.org/officeDocument/2006/relationships/image" Target="../media/image6.emf"/><Relationship Id="rId2" Type="http://schemas.openxmlformats.org/officeDocument/2006/relationships/tags" Target="../tags/tag87.xml"/><Relationship Id="rId1" Type="http://schemas.openxmlformats.org/officeDocument/2006/relationships/tags" Target="../tags/tag86.xml"/><Relationship Id="rId6" Type="http://schemas.openxmlformats.org/officeDocument/2006/relationships/tags" Target="../tags/tag91.xml"/><Relationship Id="rId11" Type="http://schemas.openxmlformats.org/officeDocument/2006/relationships/oleObject" Target="../embeddings/oleObject9.bin"/><Relationship Id="rId5" Type="http://schemas.openxmlformats.org/officeDocument/2006/relationships/tags" Target="../tags/tag90.xml"/><Relationship Id="rId10" Type="http://schemas.openxmlformats.org/officeDocument/2006/relationships/slideMaster" Target="../slideMasters/slideMaster1.xml"/><Relationship Id="rId4" Type="http://schemas.openxmlformats.org/officeDocument/2006/relationships/tags" Target="../tags/tag89.xml"/><Relationship Id="rId9" Type="http://schemas.openxmlformats.org/officeDocument/2006/relationships/tags" Target="../tags/tag94.xml"/></Relationships>
</file>

<file path=ppt/slideLayouts/_rels/slideLayout11.xml.rels><?xml version="1.0" encoding="UTF-8" standalone="yes"?>
<Relationships xmlns="http://schemas.openxmlformats.org/package/2006/relationships"><Relationship Id="rId8" Type="http://schemas.openxmlformats.org/officeDocument/2006/relationships/tags" Target="../tags/tag102.xml"/><Relationship Id="rId3" Type="http://schemas.openxmlformats.org/officeDocument/2006/relationships/tags" Target="../tags/tag97.xml"/><Relationship Id="rId7" Type="http://schemas.openxmlformats.org/officeDocument/2006/relationships/tags" Target="../tags/tag101.xml"/><Relationship Id="rId12" Type="http://schemas.openxmlformats.org/officeDocument/2006/relationships/image" Target="../media/image1.emf"/><Relationship Id="rId2" Type="http://schemas.openxmlformats.org/officeDocument/2006/relationships/tags" Target="../tags/tag96.xml"/><Relationship Id="rId1" Type="http://schemas.openxmlformats.org/officeDocument/2006/relationships/tags" Target="../tags/tag95.xml"/><Relationship Id="rId6" Type="http://schemas.openxmlformats.org/officeDocument/2006/relationships/tags" Target="../tags/tag100.xml"/><Relationship Id="rId11" Type="http://schemas.openxmlformats.org/officeDocument/2006/relationships/oleObject" Target="../embeddings/oleObject10.bin"/><Relationship Id="rId5" Type="http://schemas.openxmlformats.org/officeDocument/2006/relationships/tags" Target="../tags/tag99.xml"/><Relationship Id="rId10" Type="http://schemas.openxmlformats.org/officeDocument/2006/relationships/slideMaster" Target="../slideMasters/slideMaster1.xml"/><Relationship Id="rId4" Type="http://schemas.openxmlformats.org/officeDocument/2006/relationships/tags" Target="../tags/tag98.xml"/><Relationship Id="rId9" Type="http://schemas.openxmlformats.org/officeDocument/2006/relationships/tags" Target="../tags/tag103.xml"/></Relationships>
</file>

<file path=ppt/slideLayouts/_rels/slideLayout12.xml.rels><?xml version="1.0" encoding="UTF-8" standalone="yes"?>
<Relationships xmlns="http://schemas.openxmlformats.org/package/2006/relationships"><Relationship Id="rId3" Type="http://schemas.openxmlformats.org/officeDocument/2006/relationships/tags" Target="../tags/tag106.xml"/><Relationship Id="rId2" Type="http://schemas.openxmlformats.org/officeDocument/2006/relationships/tags" Target="../tags/tag105.xml"/><Relationship Id="rId1" Type="http://schemas.openxmlformats.org/officeDocument/2006/relationships/tags" Target="../tags/tag104.xml"/><Relationship Id="rId6" Type="http://schemas.openxmlformats.org/officeDocument/2006/relationships/slideMaster" Target="../slideMasters/slideMaster1.xml"/><Relationship Id="rId5" Type="http://schemas.openxmlformats.org/officeDocument/2006/relationships/tags" Target="../tags/tag108.xml"/><Relationship Id="rId4" Type="http://schemas.openxmlformats.org/officeDocument/2006/relationships/tags" Target="../tags/tag107.xml"/></Relationships>
</file>

<file path=ppt/slideLayouts/_rels/slideLayout13.xml.rels><?xml version="1.0" encoding="UTF-8" standalone="yes"?>
<Relationships xmlns="http://schemas.openxmlformats.org/package/2006/relationships"><Relationship Id="rId3" Type="http://schemas.openxmlformats.org/officeDocument/2006/relationships/tags" Target="../tags/tag111.xml"/><Relationship Id="rId2" Type="http://schemas.openxmlformats.org/officeDocument/2006/relationships/tags" Target="../tags/tag110.xml"/><Relationship Id="rId1" Type="http://schemas.openxmlformats.org/officeDocument/2006/relationships/tags" Target="../tags/tag109.xml"/><Relationship Id="rId5" Type="http://schemas.openxmlformats.org/officeDocument/2006/relationships/slideMaster" Target="../slideMasters/slideMaster1.xml"/><Relationship Id="rId4" Type="http://schemas.openxmlformats.org/officeDocument/2006/relationships/tags" Target="../tags/tag112.xml"/></Relationships>
</file>

<file path=ppt/slideLayouts/_rels/slideLayout14.xml.rels><?xml version="1.0" encoding="UTF-8" standalone="yes"?>
<Relationships xmlns="http://schemas.openxmlformats.org/package/2006/relationships"><Relationship Id="rId8" Type="http://schemas.openxmlformats.org/officeDocument/2006/relationships/image" Target="../media/image8.svg"/><Relationship Id="rId3" Type="http://schemas.openxmlformats.org/officeDocument/2006/relationships/tags" Target="../tags/tag115.xml"/><Relationship Id="rId7" Type="http://schemas.openxmlformats.org/officeDocument/2006/relationships/image" Target="../media/image7.png"/><Relationship Id="rId2" Type="http://schemas.openxmlformats.org/officeDocument/2006/relationships/tags" Target="../tags/tag114.xml"/><Relationship Id="rId1" Type="http://schemas.openxmlformats.org/officeDocument/2006/relationships/tags" Target="../tags/tag113.xml"/><Relationship Id="rId6" Type="http://schemas.openxmlformats.org/officeDocument/2006/relationships/image" Target="../media/image4.emf"/><Relationship Id="rId5" Type="http://schemas.openxmlformats.org/officeDocument/2006/relationships/oleObject" Target="../embeddings/oleObject11.bin"/><Relationship Id="rId4"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8" Type="http://schemas.openxmlformats.org/officeDocument/2006/relationships/tags" Target="../tags/tag144.xml"/><Relationship Id="rId13" Type="http://schemas.openxmlformats.org/officeDocument/2006/relationships/image" Target="../media/image4.emf"/><Relationship Id="rId3" Type="http://schemas.openxmlformats.org/officeDocument/2006/relationships/tags" Target="../tags/tag139.xml"/><Relationship Id="rId7" Type="http://schemas.openxmlformats.org/officeDocument/2006/relationships/tags" Target="../tags/tag143.xml"/><Relationship Id="rId12" Type="http://schemas.openxmlformats.org/officeDocument/2006/relationships/oleObject" Target="../embeddings/oleObject13.bin"/><Relationship Id="rId2" Type="http://schemas.openxmlformats.org/officeDocument/2006/relationships/tags" Target="../tags/tag138.xml"/><Relationship Id="rId1" Type="http://schemas.openxmlformats.org/officeDocument/2006/relationships/tags" Target="../tags/tag137.xml"/><Relationship Id="rId6" Type="http://schemas.openxmlformats.org/officeDocument/2006/relationships/tags" Target="../tags/tag142.xml"/><Relationship Id="rId11" Type="http://schemas.openxmlformats.org/officeDocument/2006/relationships/image" Target="../media/image3.svg"/><Relationship Id="rId5" Type="http://schemas.openxmlformats.org/officeDocument/2006/relationships/tags" Target="../tags/tag141.xml"/><Relationship Id="rId10" Type="http://schemas.openxmlformats.org/officeDocument/2006/relationships/image" Target="../media/image2.png"/><Relationship Id="rId4" Type="http://schemas.openxmlformats.org/officeDocument/2006/relationships/tags" Target="../tags/tag140.xml"/><Relationship Id="rId9"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8" Type="http://schemas.openxmlformats.org/officeDocument/2006/relationships/slideMaster" Target="../slideMasters/slideMaster2.xml"/><Relationship Id="rId3" Type="http://schemas.openxmlformats.org/officeDocument/2006/relationships/tags" Target="../tags/tag147.xml"/><Relationship Id="rId7" Type="http://schemas.openxmlformats.org/officeDocument/2006/relationships/tags" Target="../tags/tag151.xml"/><Relationship Id="rId2" Type="http://schemas.openxmlformats.org/officeDocument/2006/relationships/tags" Target="../tags/tag146.xml"/><Relationship Id="rId1" Type="http://schemas.openxmlformats.org/officeDocument/2006/relationships/tags" Target="../tags/tag145.xml"/><Relationship Id="rId6" Type="http://schemas.openxmlformats.org/officeDocument/2006/relationships/tags" Target="../tags/tag150.xml"/><Relationship Id="rId5" Type="http://schemas.openxmlformats.org/officeDocument/2006/relationships/tags" Target="../tags/tag149.xml"/><Relationship Id="rId10" Type="http://schemas.openxmlformats.org/officeDocument/2006/relationships/image" Target="../media/image1.emf"/><Relationship Id="rId4" Type="http://schemas.openxmlformats.org/officeDocument/2006/relationships/tags" Target="../tags/tag148.xml"/><Relationship Id="rId9" Type="http://schemas.openxmlformats.org/officeDocument/2006/relationships/oleObject" Target="../embeddings/oleObject14.bin"/></Relationships>
</file>

<file path=ppt/slideLayouts/_rels/slideLayout17.xml.rels><?xml version="1.0" encoding="UTF-8" standalone="yes"?>
<Relationships xmlns="http://schemas.openxmlformats.org/package/2006/relationships"><Relationship Id="rId3" Type="http://schemas.openxmlformats.org/officeDocument/2006/relationships/tags" Target="../tags/tag154.xml"/><Relationship Id="rId2" Type="http://schemas.openxmlformats.org/officeDocument/2006/relationships/tags" Target="../tags/tag153.xml"/><Relationship Id="rId1" Type="http://schemas.openxmlformats.org/officeDocument/2006/relationships/tags" Target="../tags/tag152.xml"/><Relationship Id="rId5" Type="http://schemas.openxmlformats.org/officeDocument/2006/relationships/slideMaster" Target="../slideMasters/slideMaster2.xml"/><Relationship Id="rId4" Type="http://schemas.openxmlformats.org/officeDocument/2006/relationships/tags" Target="../tags/tag155.xml"/></Relationships>
</file>

<file path=ppt/slideLayouts/_rels/slideLayout18.xml.rels><?xml version="1.0" encoding="UTF-8" standalone="yes"?>
<Relationships xmlns="http://schemas.openxmlformats.org/package/2006/relationships"><Relationship Id="rId3" Type="http://schemas.openxmlformats.org/officeDocument/2006/relationships/tags" Target="../tags/tag158.xml"/><Relationship Id="rId2" Type="http://schemas.openxmlformats.org/officeDocument/2006/relationships/tags" Target="../tags/tag157.xml"/><Relationship Id="rId1" Type="http://schemas.openxmlformats.org/officeDocument/2006/relationships/tags" Target="../tags/tag156.xml"/><Relationship Id="rId5" Type="http://schemas.openxmlformats.org/officeDocument/2006/relationships/slideMaster" Target="../slideMasters/slideMaster2.xml"/><Relationship Id="rId4" Type="http://schemas.openxmlformats.org/officeDocument/2006/relationships/tags" Target="../tags/tag159.xml"/></Relationships>
</file>

<file path=ppt/slideLayouts/_rels/slideLayout19.xml.rels><?xml version="1.0" encoding="UTF-8" standalone="yes"?>
<Relationships xmlns="http://schemas.openxmlformats.org/package/2006/relationships"><Relationship Id="rId8" Type="http://schemas.openxmlformats.org/officeDocument/2006/relationships/oleObject" Target="../embeddings/oleObject15.bin"/><Relationship Id="rId3" Type="http://schemas.openxmlformats.org/officeDocument/2006/relationships/tags" Target="../tags/tag162.xml"/><Relationship Id="rId7" Type="http://schemas.openxmlformats.org/officeDocument/2006/relationships/slideMaster" Target="../slideMasters/slideMaster2.xml"/><Relationship Id="rId2" Type="http://schemas.openxmlformats.org/officeDocument/2006/relationships/tags" Target="../tags/tag161.xml"/><Relationship Id="rId1" Type="http://schemas.openxmlformats.org/officeDocument/2006/relationships/tags" Target="../tags/tag160.xml"/><Relationship Id="rId6" Type="http://schemas.openxmlformats.org/officeDocument/2006/relationships/tags" Target="../tags/tag165.xml"/><Relationship Id="rId5" Type="http://schemas.openxmlformats.org/officeDocument/2006/relationships/tags" Target="../tags/tag164.xml"/><Relationship Id="rId4" Type="http://schemas.openxmlformats.org/officeDocument/2006/relationships/tags" Target="../tags/tag163.xml"/><Relationship Id="rId9" Type="http://schemas.openxmlformats.org/officeDocument/2006/relationships/image" Target="../media/image5.emf"/></Relationships>
</file>

<file path=ppt/slideLayouts/_rels/slideLayout2.xml.rels><?xml version="1.0" encoding="UTF-8" standalone="yes"?>
<Relationships xmlns="http://schemas.openxmlformats.org/package/2006/relationships"><Relationship Id="rId8" Type="http://schemas.openxmlformats.org/officeDocument/2006/relationships/slideMaster" Target="../slideMasters/slideMaster1.xml"/><Relationship Id="rId3" Type="http://schemas.openxmlformats.org/officeDocument/2006/relationships/tags" Target="../tags/tag33.xml"/><Relationship Id="rId7" Type="http://schemas.openxmlformats.org/officeDocument/2006/relationships/tags" Target="../tags/tag37.xml"/><Relationship Id="rId2" Type="http://schemas.openxmlformats.org/officeDocument/2006/relationships/tags" Target="../tags/tag32.xml"/><Relationship Id="rId1" Type="http://schemas.openxmlformats.org/officeDocument/2006/relationships/tags" Target="../tags/tag31.xml"/><Relationship Id="rId6" Type="http://schemas.openxmlformats.org/officeDocument/2006/relationships/tags" Target="../tags/tag36.xml"/><Relationship Id="rId5" Type="http://schemas.openxmlformats.org/officeDocument/2006/relationships/tags" Target="../tags/tag35.xml"/><Relationship Id="rId10" Type="http://schemas.openxmlformats.org/officeDocument/2006/relationships/image" Target="../media/image1.emf"/><Relationship Id="rId4" Type="http://schemas.openxmlformats.org/officeDocument/2006/relationships/tags" Target="../tags/tag34.xml"/><Relationship Id="rId9" Type="http://schemas.openxmlformats.org/officeDocument/2006/relationships/oleObject" Target="../embeddings/oleObject3.bin"/></Relationships>
</file>

<file path=ppt/slideLayouts/_rels/slideLayout20.xml.rels><?xml version="1.0" encoding="UTF-8" standalone="yes"?>
<Relationships xmlns="http://schemas.openxmlformats.org/package/2006/relationships"><Relationship Id="rId8" Type="http://schemas.openxmlformats.org/officeDocument/2006/relationships/slideMaster" Target="../slideMasters/slideMaster2.xml"/><Relationship Id="rId3" Type="http://schemas.openxmlformats.org/officeDocument/2006/relationships/tags" Target="../tags/tag168.xml"/><Relationship Id="rId7" Type="http://schemas.openxmlformats.org/officeDocument/2006/relationships/tags" Target="../tags/tag172.xml"/><Relationship Id="rId2" Type="http://schemas.openxmlformats.org/officeDocument/2006/relationships/tags" Target="../tags/tag167.xml"/><Relationship Id="rId1" Type="http://schemas.openxmlformats.org/officeDocument/2006/relationships/tags" Target="../tags/tag166.xml"/><Relationship Id="rId6" Type="http://schemas.openxmlformats.org/officeDocument/2006/relationships/tags" Target="../tags/tag171.xml"/><Relationship Id="rId5" Type="http://schemas.openxmlformats.org/officeDocument/2006/relationships/tags" Target="../tags/tag170.xml"/><Relationship Id="rId10" Type="http://schemas.openxmlformats.org/officeDocument/2006/relationships/image" Target="../media/image5.emf"/><Relationship Id="rId4" Type="http://schemas.openxmlformats.org/officeDocument/2006/relationships/tags" Target="../tags/tag169.xml"/><Relationship Id="rId9" Type="http://schemas.openxmlformats.org/officeDocument/2006/relationships/oleObject" Target="../embeddings/oleObject16.bin"/></Relationships>
</file>

<file path=ppt/slideLayouts/_rels/slideLayout21.xml.rels><?xml version="1.0" encoding="UTF-8" standalone="yes"?>
<Relationships xmlns="http://schemas.openxmlformats.org/package/2006/relationships"><Relationship Id="rId8" Type="http://schemas.openxmlformats.org/officeDocument/2006/relationships/tags" Target="../tags/tag180.xml"/><Relationship Id="rId3" Type="http://schemas.openxmlformats.org/officeDocument/2006/relationships/tags" Target="../tags/tag175.xml"/><Relationship Id="rId7" Type="http://schemas.openxmlformats.org/officeDocument/2006/relationships/tags" Target="../tags/tag179.xml"/><Relationship Id="rId12" Type="http://schemas.openxmlformats.org/officeDocument/2006/relationships/image" Target="../media/image1.emf"/><Relationship Id="rId2" Type="http://schemas.openxmlformats.org/officeDocument/2006/relationships/tags" Target="../tags/tag174.xml"/><Relationship Id="rId1" Type="http://schemas.openxmlformats.org/officeDocument/2006/relationships/tags" Target="../tags/tag173.xml"/><Relationship Id="rId6" Type="http://schemas.openxmlformats.org/officeDocument/2006/relationships/tags" Target="../tags/tag178.xml"/><Relationship Id="rId11" Type="http://schemas.openxmlformats.org/officeDocument/2006/relationships/oleObject" Target="../embeddings/oleObject17.bin"/><Relationship Id="rId5" Type="http://schemas.openxmlformats.org/officeDocument/2006/relationships/tags" Target="../tags/tag177.xml"/><Relationship Id="rId10" Type="http://schemas.openxmlformats.org/officeDocument/2006/relationships/slideMaster" Target="../slideMasters/slideMaster2.xml"/><Relationship Id="rId4" Type="http://schemas.openxmlformats.org/officeDocument/2006/relationships/tags" Target="../tags/tag176.xml"/><Relationship Id="rId9" Type="http://schemas.openxmlformats.org/officeDocument/2006/relationships/tags" Target="../tags/tag181.xml"/></Relationships>
</file>

<file path=ppt/slideLayouts/_rels/slideLayout22.xml.rels><?xml version="1.0" encoding="UTF-8" standalone="yes"?>
<Relationships xmlns="http://schemas.openxmlformats.org/package/2006/relationships"><Relationship Id="rId8" Type="http://schemas.openxmlformats.org/officeDocument/2006/relationships/tags" Target="../tags/tag189.xml"/><Relationship Id="rId3" Type="http://schemas.openxmlformats.org/officeDocument/2006/relationships/tags" Target="../tags/tag184.xml"/><Relationship Id="rId7" Type="http://schemas.openxmlformats.org/officeDocument/2006/relationships/tags" Target="../tags/tag188.xml"/><Relationship Id="rId12" Type="http://schemas.openxmlformats.org/officeDocument/2006/relationships/image" Target="../media/image1.emf"/><Relationship Id="rId2" Type="http://schemas.openxmlformats.org/officeDocument/2006/relationships/tags" Target="../tags/tag183.xml"/><Relationship Id="rId1" Type="http://schemas.openxmlformats.org/officeDocument/2006/relationships/tags" Target="../tags/tag182.xml"/><Relationship Id="rId6" Type="http://schemas.openxmlformats.org/officeDocument/2006/relationships/tags" Target="../tags/tag187.xml"/><Relationship Id="rId11" Type="http://schemas.openxmlformats.org/officeDocument/2006/relationships/oleObject" Target="../embeddings/oleObject18.bin"/><Relationship Id="rId5" Type="http://schemas.openxmlformats.org/officeDocument/2006/relationships/tags" Target="../tags/tag186.xml"/><Relationship Id="rId10" Type="http://schemas.openxmlformats.org/officeDocument/2006/relationships/slideMaster" Target="../slideMasters/slideMaster2.xml"/><Relationship Id="rId4" Type="http://schemas.openxmlformats.org/officeDocument/2006/relationships/tags" Target="../tags/tag185.xml"/><Relationship Id="rId9" Type="http://schemas.openxmlformats.org/officeDocument/2006/relationships/tags" Target="../tags/tag190.xml"/></Relationships>
</file>

<file path=ppt/slideLayouts/_rels/slideLayout23.xml.rels><?xml version="1.0" encoding="UTF-8" standalone="yes"?>
<Relationships xmlns="http://schemas.openxmlformats.org/package/2006/relationships"><Relationship Id="rId8" Type="http://schemas.openxmlformats.org/officeDocument/2006/relationships/tags" Target="../tags/tag198.xml"/><Relationship Id="rId3" Type="http://schemas.openxmlformats.org/officeDocument/2006/relationships/tags" Target="../tags/tag193.xml"/><Relationship Id="rId7" Type="http://schemas.openxmlformats.org/officeDocument/2006/relationships/tags" Target="../tags/tag197.xml"/><Relationship Id="rId12" Type="http://schemas.openxmlformats.org/officeDocument/2006/relationships/image" Target="../media/image9.emf"/><Relationship Id="rId2" Type="http://schemas.openxmlformats.org/officeDocument/2006/relationships/tags" Target="../tags/tag192.xml"/><Relationship Id="rId1" Type="http://schemas.openxmlformats.org/officeDocument/2006/relationships/tags" Target="../tags/tag191.xml"/><Relationship Id="rId6" Type="http://schemas.openxmlformats.org/officeDocument/2006/relationships/tags" Target="../tags/tag196.xml"/><Relationship Id="rId11" Type="http://schemas.openxmlformats.org/officeDocument/2006/relationships/oleObject" Target="../embeddings/oleObject19.bin"/><Relationship Id="rId5" Type="http://schemas.openxmlformats.org/officeDocument/2006/relationships/tags" Target="../tags/tag195.xml"/><Relationship Id="rId10" Type="http://schemas.openxmlformats.org/officeDocument/2006/relationships/slideMaster" Target="../slideMasters/slideMaster2.xml"/><Relationship Id="rId4" Type="http://schemas.openxmlformats.org/officeDocument/2006/relationships/tags" Target="../tags/tag194.xml"/><Relationship Id="rId9" Type="http://schemas.openxmlformats.org/officeDocument/2006/relationships/tags" Target="../tags/tag199.xml"/></Relationships>
</file>

<file path=ppt/slideLayouts/_rels/slideLayout24.xml.rels><?xml version="1.0" encoding="UTF-8" standalone="yes"?>
<Relationships xmlns="http://schemas.openxmlformats.org/package/2006/relationships"><Relationship Id="rId8" Type="http://schemas.openxmlformats.org/officeDocument/2006/relationships/tags" Target="../tags/tag207.xml"/><Relationship Id="rId3" Type="http://schemas.openxmlformats.org/officeDocument/2006/relationships/tags" Target="../tags/tag202.xml"/><Relationship Id="rId7" Type="http://schemas.openxmlformats.org/officeDocument/2006/relationships/tags" Target="../tags/tag206.xml"/><Relationship Id="rId12" Type="http://schemas.openxmlformats.org/officeDocument/2006/relationships/image" Target="../media/image1.emf"/><Relationship Id="rId2" Type="http://schemas.openxmlformats.org/officeDocument/2006/relationships/tags" Target="../tags/tag201.xml"/><Relationship Id="rId1" Type="http://schemas.openxmlformats.org/officeDocument/2006/relationships/tags" Target="../tags/tag200.xml"/><Relationship Id="rId6" Type="http://schemas.openxmlformats.org/officeDocument/2006/relationships/tags" Target="../tags/tag205.xml"/><Relationship Id="rId11" Type="http://schemas.openxmlformats.org/officeDocument/2006/relationships/oleObject" Target="../embeddings/oleObject20.bin"/><Relationship Id="rId5" Type="http://schemas.openxmlformats.org/officeDocument/2006/relationships/tags" Target="../tags/tag204.xml"/><Relationship Id="rId10" Type="http://schemas.openxmlformats.org/officeDocument/2006/relationships/slideMaster" Target="../slideMasters/slideMaster2.xml"/><Relationship Id="rId4" Type="http://schemas.openxmlformats.org/officeDocument/2006/relationships/tags" Target="../tags/tag203.xml"/><Relationship Id="rId9" Type="http://schemas.openxmlformats.org/officeDocument/2006/relationships/tags" Target="../tags/tag208.xml"/></Relationships>
</file>

<file path=ppt/slideLayouts/_rels/slideLayout25.xml.rels><?xml version="1.0" encoding="UTF-8" standalone="yes"?>
<Relationships xmlns="http://schemas.openxmlformats.org/package/2006/relationships"><Relationship Id="rId8" Type="http://schemas.openxmlformats.org/officeDocument/2006/relationships/tags" Target="../tags/tag216.xml"/><Relationship Id="rId3" Type="http://schemas.openxmlformats.org/officeDocument/2006/relationships/tags" Target="../tags/tag211.xml"/><Relationship Id="rId7" Type="http://schemas.openxmlformats.org/officeDocument/2006/relationships/tags" Target="../tags/tag215.xml"/><Relationship Id="rId12" Type="http://schemas.openxmlformats.org/officeDocument/2006/relationships/image" Target="../media/image9.emf"/><Relationship Id="rId2" Type="http://schemas.openxmlformats.org/officeDocument/2006/relationships/tags" Target="../tags/tag210.xml"/><Relationship Id="rId1" Type="http://schemas.openxmlformats.org/officeDocument/2006/relationships/tags" Target="../tags/tag209.xml"/><Relationship Id="rId6" Type="http://schemas.openxmlformats.org/officeDocument/2006/relationships/tags" Target="../tags/tag214.xml"/><Relationship Id="rId11" Type="http://schemas.openxmlformats.org/officeDocument/2006/relationships/oleObject" Target="../embeddings/oleObject21.bin"/><Relationship Id="rId5" Type="http://schemas.openxmlformats.org/officeDocument/2006/relationships/tags" Target="../tags/tag213.xml"/><Relationship Id="rId10" Type="http://schemas.openxmlformats.org/officeDocument/2006/relationships/slideMaster" Target="../slideMasters/slideMaster2.xml"/><Relationship Id="rId4" Type="http://schemas.openxmlformats.org/officeDocument/2006/relationships/tags" Target="../tags/tag212.xml"/><Relationship Id="rId9" Type="http://schemas.openxmlformats.org/officeDocument/2006/relationships/tags" Target="../tags/tag217.xml"/></Relationships>
</file>

<file path=ppt/slideLayouts/_rels/slideLayout26.xml.rels><?xml version="1.0" encoding="UTF-8" standalone="yes"?>
<Relationships xmlns="http://schemas.openxmlformats.org/package/2006/relationships"><Relationship Id="rId8" Type="http://schemas.openxmlformats.org/officeDocument/2006/relationships/tags" Target="../tags/tag225.xml"/><Relationship Id="rId3" Type="http://schemas.openxmlformats.org/officeDocument/2006/relationships/tags" Target="../tags/tag220.xml"/><Relationship Id="rId7" Type="http://schemas.openxmlformats.org/officeDocument/2006/relationships/tags" Target="../tags/tag224.xml"/><Relationship Id="rId12" Type="http://schemas.openxmlformats.org/officeDocument/2006/relationships/image" Target="../media/image9.emf"/><Relationship Id="rId2" Type="http://schemas.openxmlformats.org/officeDocument/2006/relationships/tags" Target="../tags/tag219.xml"/><Relationship Id="rId1" Type="http://schemas.openxmlformats.org/officeDocument/2006/relationships/tags" Target="../tags/tag218.xml"/><Relationship Id="rId6" Type="http://schemas.openxmlformats.org/officeDocument/2006/relationships/tags" Target="../tags/tag223.xml"/><Relationship Id="rId11" Type="http://schemas.openxmlformats.org/officeDocument/2006/relationships/oleObject" Target="../embeddings/oleObject22.bin"/><Relationship Id="rId5" Type="http://schemas.openxmlformats.org/officeDocument/2006/relationships/tags" Target="../tags/tag222.xml"/><Relationship Id="rId10" Type="http://schemas.openxmlformats.org/officeDocument/2006/relationships/slideMaster" Target="../slideMasters/slideMaster2.xml"/><Relationship Id="rId4" Type="http://schemas.openxmlformats.org/officeDocument/2006/relationships/tags" Target="../tags/tag221.xml"/><Relationship Id="rId9" Type="http://schemas.openxmlformats.org/officeDocument/2006/relationships/tags" Target="../tags/tag226.xml"/></Relationships>
</file>

<file path=ppt/slideLayouts/_rels/slideLayout27.xml.rels><?xml version="1.0" encoding="UTF-8" standalone="yes"?>
<Relationships xmlns="http://schemas.openxmlformats.org/package/2006/relationships"><Relationship Id="rId8" Type="http://schemas.openxmlformats.org/officeDocument/2006/relationships/tags" Target="../tags/tag234.xml"/><Relationship Id="rId3" Type="http://schemas.openxmlformats.org/officeDocument/2006/relationships/tags" Target="../tags/tag229.xml"/><Relationship Id="rId7" Type="http://schemas.openxmlformats.org/officeDocument/2006/relationships/tags" Target="../tags/tag233.xml"/><Relationship Id="rId12" Type="http://schemas.openxmlformats.org/officeDocument/2006/relationships/image" Target="../media/image1.emf"/><Relationship Id="rId2" Type="http://schemas.openxmlformats.org/officeDocument/2006/relationships/tags" Target="../tags/tag228.xml"/><Relationship Id="rId1" Type="http://schemas.openxmlformats.org/officeDocument/2006/relationships/tags" Target="../tags/tag227.xml"/><Relationship Id="rId6" Type="http://schemas.openxmlformats.org/officeDocument/2006/relationships/tags" Target="../tags/tag232.xml"/><Relationship Id="rId11" Type="http://schemas.openxmlformats.org/officeDocument/2006/relationships/oleObject" Target="../embeddings/oleObject23.bin"/><Relationship Id="rId5" Type="http://schemas.openxmlformats.org/officeDocument/2006/relationships/tags" Target="../tags/tag231.xml"/><Relationship Id="rId10" Type="http://schemas.openxmlformats.org/officeDocument/2006/relationships/slideMaster" Target="../slideMasters/slideMaster2.xml"/><Relationship Id="rId4" Type="http://schemas.openxmlformats.org/officeDocument/2006/relationships/tags" Target="../tags/tag230.xml"/><Relationship Id="rId9" Type="http://schemas.openxmlformats.org/officeDocument/2006/relationships/tags" Target="../tags/tag235.xml"/></Relationships>
</file>

<file path=ppt/slideLayouts/_rels/slideLayout28.xml.rels><?xml version="1.0" encoding="UTF-8" standalone="yes"?>
<Relationships xmlns="http://schemas.openxmlformats.org/package/2006/relationships"><Relationship Id="rId8" Type="http://schemas.openxmlformats.org/officeDocument/2006/relationships/tags" Target="../tags/tag243.xml"/><Relationship Id="rId3" Type="http://schemas.openxmlformats.org/officeDocument/2006/relationships/tags" Target="../tags/tag238.xml"/><Relationship Id="rId7" Type="http://schemas.openxmlformats.org/officeDocument/2006/relationships/tags" Target="../tags/tag242.xml"/><Relationship Id="rId12" Type="http://schemas.openxmlformats.org/officeDocument/2006/relationships/image" Target="../media/image1.emf"/><Relationship Id="rId2" Type="http://schemas.openxmlformats.org/officeDocument/2006/relationships/tags" Target="../tags/tag237.xml"/><Relationship Id="rId1" Type="http://schemas.openxmlformats.org/officeDocument/2006/relationships/tags" Target="../tags/tag236.xml"/><Relationship Id="rId6" Type="http://schemas.openxmlformats.org/officeDocument/2006/relationships/tags" Target="../tags/tag241.xml"/><Relationship Id="rId11" Type="http://schemas.openxmlformats.org/officeDocument/2006/relationships/oleObject" Target="../embeddings/oleObject24.bin"/><Relationship Id="rId5" Type="http://schemas.openxmlformats.org/officeDocument/2006/relationships/tags" Target="../tags/tag240.xml"/><Relationship Id="rId10" Type="http://schemas.openxmlformats.org/officeDocument/2006/relationships/slideMaster" Target="../slideMasters/slideMaster2.xml"/><Relationship Id="rId4" Type="http://schemas.openxmlformats.org/officeDocument/2006/relationships/tags" Target="../tags/tag239.xml"/><Relationship Id="rId9" Type="http://schemas.openxmlformats.org/officeDocument/2006/relationships/tags" Target="../tags/tag244.xml"/></Relationships>
</file>

<file path=ppt/slideLayouts/_rels/slideLayout29.xml.rels><?xml version="1.0" encoding="UTF-8" standalone="yes"?>
<Relationships xmlns="http://schemas.openxmlformats.org/package/2006/relationships"><Relationship Id="rId3" Type="http://schemas.openxmlformats.org/officeDocument/2006/relationships/tags" Target="../tags/tag247.xml"/><Relationship Id="rId2" Type="http://schemas.openxmlformats.org/officeDocument/2006/relationships/tags" Target="../tags/tag246.xml"/><Relationship Id="rId1" Type="http://schemas.openxmlformats.org/officeDocument/2006/relationships/tags" Target="../tags/tag245.xml"/><Relationship Id="rId6" Type="http://schemas.openxmlformats.org/officeDocument/2006/relationships/slideMaster" Target="../slideMasters/slideMaster2.xml"/><Relationship Id="rId5" Type="http://schemas.openxmlformats.org/officeDocument/2006/relationships/tags" Target="../tags/tag249.xml"/><Relationship Id="rId4" Type="http://schemas.openxmlformats.org/officeDocument/2006/relationships/tags" Target="../tags/tag248.xml"/></Relationships>
</file>

<file path=ppt/slideLayouts/_rels/slideLayout3.xml.rels><?xml version="1.0" encoding="UTF-8" standalone="yes"?>
<Relationships xmlns="http://schemas.openxmlformats.org/package/2006/relationships"><Relationship Id="rId3" Type="http://schemas.openxmlformats.org/officeDocument/2006/relationships/tags" Target="../tags/tag40.xml"/><Relationship Id="rId2" Type="http://schemas.openxmlformats.org/officeDocument/2006/relationships/tags" Target="../tags/tag39.xml"/><Relationship Id="rId1" Type="http://schemas.openxmlformats.org/officeDocument/2006/relationships/tags" Target="../tags/tag38.xml"/><Relationship Id="rId5" Type="http://schemas.openxmlformats.org/officeDocument/2006/relationships/slideMaster" Target="../slideMasters/slideMaster1.xml"/><Relationship Id="rId4" Type="http://schemas.openxmlformats.org/officeDocument/2006/relationships/tags" Target="../tags/tag41.xml"/></Relationships>
</file>

<file path=ppt/slideLayouts/_rels/slideLayout30.xml.rels><?xml version="1.0" encoding="UTF-8" standalone="yes"?>
<Relationships xmlns="http://schemas.openxmlformats.org/package/2006/relationships"><Relationship Id="rId3" Type="http://schemas.openxmlformats.org/officeDocument/2006/relationships/tags" Target="../tags/tag252.xml"/><Relationship Id="rId2" Type="http://schemas.openxmlformats.org/officeDocument/2006/relationships/tags" Target="../tags/tag251.xml"/><Relationship Id="rId1" Type="http://schemas.openxmlformats.org/officeDocument/2006/relationships/tags" Target="../tags/tag250.xml"/><Relationship Id="rId5" Type="http://schemas.openxmlformats.org/officeDocument/2006/relationships/slideMaster" Target="../slideMasters/slideMaster2.xml"/><Relationship Id="rId4" Type="http://schemas.openxmlformats.org/officeDocument/2006/relationships/tags" Target="../tags/tag253.xml"/></Relationships>
</file>

<file path=ppt/slideLayouts/_rels/slideLayout31.xml.rels><?xml version="1.0" encoding="UTF-8" standalone="yes"?>
<Relationships xmlns="http://schemas.openxmlformats.org/package/2006/relationships"><Relationship Id="rId8" Type="http://schemas.openxmlformats.org/officeDocument/2006/relationships/image" Target="../media/image4.emf"/><Relationship Id="rId3" Type="http://schemas.openxmlformats.org/officeDocument/2006/relationships/tags" Target="../tags/tag256.xml"/><Relationship Id="rId7" Type="http://schemas.openxmlformats.org/officeDocument/2006/relationships/oleObject" Target="../embeddings/oleObject25.bin"/><Relationship Id="rId2" Type="http://schemas.openxmlformats.org/officeDocument/2006/relationships/tags" Target="../tags/tag255.xml"/><Relationship Id="rId1" Type="http://schemas.openxmlformats.org/officeDocument/2006/relationships/tags" Target="../tags/tag254.xml"/><Relationship Id="rId6" Type="http://schemas.openxmlformats.org/officeDocument/2006/relationships/image" Target="../media/image8.svg"/><Relationship Id="rId5" Type="http://schemas.openxmlformats.org/officeDocument/2006/relationships/image" Target="../media/image7.png"/><Relationship Id="rId4"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8" Type="http://schemas.openxmlformats.org/officeDocument/2006/relationships/image" Target="../media/image9.emf"/><Relationship Id="rId3" Type="http://schemas.openxmlformats.org/officeDocument/2006/relationships/tags" Target="../tags/tag279.xml"/><Relationship Id="rId7" Type="http://schemas.openxmlformats.org/officeDocument/2006/relationships/oleObject" Target="../embeddings/oleObject27.bin"/><Relationship Id="rId2" Type="http://schemas.openxmlformats.org/officeDocument/2006/relationships/tags" Target="../tags/tag278.xml"/><Relationship Id="rId1" Type="http://schemas.openxmlformats.org/officeDocument/2006/relationships/tags" Target="../tags/tag277.xml"/><Relationship Id="rId6" Type="http://schemas.openxmlformats.org/officeDocument/2006/relationships/slideMaster" Target="../slideMasters/slideMaster3.xml"/><Relationship Id="rId5" Type="http://schemas.openxmlformats.org/officeDocument/2006/relationships/tags" Target="../tags/tag281.xml"/><Relationship Id="rId4" Type="http://schemas.openxmlformats.org/officeDocument/2006/relationships/tags" Target="../tags/tag280.xml"/><Relationship Id="rId9" Type="http://schemas.openxmlformats.org/officeDocument/2006/relationships/image" Target="../media/image10.png"/></Relationships>
</file>

<file path=ppt/slideLayouts/_rels/slideLayout33.xml.rels><?xml version="1.0" encoding="UTF-8" standalone="yes"?>
<Relationships xmlns="http://schemas.openxmlformats.org/package/2006/relationships"><Relationship Id="rId8" Type="http://schemas.openxmlformats.org/officeDocument/2006/relationships/slideMaster" Target="../slideMasters/slideMaster3.xml"/><Relationship Id="rId3" Type="http://schemas.openxmlformats.org/officeDocument/2006/relationships/tags" Target="../tags/tag284.xml"/><Relationship Id="rId7" Type="http://schemas.openxmlformats.org/officeDocument/2006/relationships/tags" Target="../tags/tag288.xml"/><Relationship Id="rId2" Type="http://schemas.openxmlformats.org/officeDocument/2006/relationships/tags" Target="../tags/tag283.xml"/><Relationship Id="rId1" Type="http://schemas.openxmlformats.org/officeDocument/2006/relationships/tags" Target="../tags/tag282.xml"/><Relationship Id="rId6" Type="http://schemas.openxmlformats.org/officeDocument/2006/relationships/tags" Target="../tags/tag287.xml"/><Relationship Id="rId5" Type="http://schemas.openxmlformats.org/officeDocument/2006/relationships/tags" Target="../tags/tag286.xml"/><Relationship Id="rId10" Type="http://schemas.openxmlformats.org/officeDocument/2006/relationships/image" Target="../media/image1.emf"/><Relationship Id="rId4" Type="http://schemas.openxmlformats.org/officeDocument/2006/relationships/tags" Target="../tags/tag285.xml"/><Relationship Id="rId9" Type="http://schemas.openxmlformats.org/officeDocument/2006/relationships/oleObject" Target="../embeddings/oleObject28.bin"/></Relationships>
</file>

<file path=ppt/slideLayouts/_rels/slideLayout34.xml.rels><?xml version="1.0" encoding="UTF-8" standalone="yes"?>
<Relationships xmlns="http://schemas.openxmlformats.org/package/2006/relationships"><Relationship Id="rId8" Type="http://schemas.openxmlformats.org/officeDocument/2006/relationships/oleObject" Target="../embeddings/oleObject29.bin"/><Relationship Id="rId3" Type="http://schemas.openxmlformats.org/officeDocument/2006/relationships/tags" Target="../tags/tag291.xml"/><Relationship Id="rId7" Type="http://schemas.openxmlformats.org/officeDocument/2006/relationships/slideMaster" Target="../slideMasters/slideMaster3.xml"/><Relationship Id="rId2" Type="http://schemas.openxmlformats.org/officeDocument/2006/relationships/tags" Target="../tags/tag290.xml"/><Relationship Id="rId1" Type="http://schemas.openxmlformats.org/officeDocument/2006/relationships/tags" Target="../tags/tag289.xml"/><Relationship Id="rId6" Type="http://schemas.openxmlformats.org/officeDocument/2006/relationships/tags" Target="../tags/tag294.xml"/><Relationship Id="rId5" Type="http://schemas.openxmlformats.org/officeDocument/2006/relationships/tags" Target="../tags/tag293.xml"/><Relationship Id="rId4" Type="http://schemas.openxmlformats.org/officeDocument/2006/relationships/tags" Target="../tags/tag292.xml"/><Relationship Id="rId9" Type="http://schemas.openxmlformats.org/officeDocument/2006/relationships/image" Target="../media/image9.emf"/></Relationships>
</file>

<file path=ppt/slideLayouts/_rels/slideLayout35.xml.rels><?xml version="1.0" encoding="UTF-8" standalone="yes"?>
<Relationships xmlns="http://schemas.openxmlformats.org/package/2006/relationships"><Relationship Id="rId8" Type="http://schemas.openxmlformats.org/officeDocument/2006/relationships/oleObject" Target="../embeddings/oleObject30.bin"/><Relationship Id="rId3" Type="http://schemas.openxmlformats.org/officeDocument/2006/relationships/tags" Target="../tags/tag297.xml"/><Relationship Id="rId7" Type="http://schemas.openxmlformats.org/officeDocument/2006/relationships/slideMaster" Target="../slideMasters/slideMaster3.xml"/><Relationship Id="rId2" Type="http://schemas.openxmlformats.org/officeDocument/2006/relationships/tags" Target="../tags/tag296.xml"/><Relationship Id="rId1" Type="http://schemas.openxmlformats.org/officeDocument/2006/relationships/tags" Target="../tags/tag295.xml"/><Relationship Id="rId6" Type="http://schemas.openxmlformats.org/officeDocument/2006/relationships/tags" Target="../tags/tag300.xml"/><Relationship Id="rId5" Type="http://schemas.openxmlformats.org/officeDocument/2006/relationships/tags" Target="../tags/tag299.xml"/><Relationship Id="rId4" Type="http://schemas.openxmlformats.org/officeDocument/2006/relationships/tags" Target="../tags/tag298.xml"/><Relationship Id="rId9" Type="http://schemas.openxmlformats.org/officeDocument/2006/relationships/image" Target="../media/image9.emf"/></Relationships>
</file>

<file path=ppt/slideLayouts/_rels/slideLayout36.xml.rels><?xml version="1.0" encoding="UTF-8" standalone="yes"?>
<Relationships xmlns="http://schemas.openxmlformats.org/package/2006/relationships"><Relationship Id="rId8" Type="http://schemas.openxmlformats.org/officeDocument/2006/relationships/oleObject" Target="../embeddings/oleObject31.bin"/><Relationship Id="rId3" Type="http://schemas.openxmlformats.org/officeDocument/2006/relationships/tags" Target="../tags/tag303.xml"/><Relationship Id="rId7" Type="http://schemas.openxmlformats.org/officeDocument/2006/relationships/slideMaster" Target="../slideMasters/slideMaster3.xml"/><Relationship Id="rId2" Type="http://schemas.openxmlformats.org/officeDocument/2006/relationships/tags" Target="../tags/tag302.xml"/><Relationship Id="rId1" Type="http://schemas.openxmlformats.org/officeDocument/2006/relationships/tags" Target="../tags/tag301.xml"/><Relationship Id="rId6" Type="http://schemas.openxmlformats.org/officeDocument/2006/relationships/tags" Target="../tags/tag306.xml"/><Relationship Id="rId5" Type="http://schemas.openxmlformats.org/officeDocument/2006/relationships/tags" Target="../tags/tag305.xml"/><Relationship Id="rId4" Type="http://schemas.openxmlformats.org/officeDocument/2006/relationships/tags" Target="../tags/tag304.xml"/><Relationship Id="rId9" Type="http://schemas.openxmlformats.org/officeDocument/2006/relationships/image" Target="../media/image9.emf"/></Relationships>
</file>

<file path=ppt/slideLayouts/_rels/slideLayout37.xml.rels><?xml version="1.0" encoding="UTF-8" standalone="yes"?>
<Relationships xmlns="http://schemas.openxmlformats.org/package/2006/relationships"><Relationship Id="rId8" Type="http://schemas.openxmlformats.org/officeDocument/2006/relationships/slideMaster" Target="../slideMasters/slideMaster3.xml"/><Relationship Id="rId3" Type="http://schemas.openxmlformats.org/officeDocument/2006/relationships/tags" Target="../tags/tag309.xml"/><Relationship Id="rId7" Type="http://schemas.openxmlformats.org/officeDocument/2006/relationships/tags" Target="../tags/tag313.xml"/><Relationship Id="rId2" Type="http://schemas.openxmlformats.org/officeDocument/2006/relationships/tags" Target="../tags/tag308.xml"/><Relationship Id="rId1" Type="http://schemas.openxmlformats.org/officeDocument/2006/relationships/tags" Target="../tags/tag307.xml"/><Relationship Id="rId6" Type="http://schemas.openxmlformats.org/officeDocument/2006/relationships/tags" Target="../tags/tag312.xml"/><Relationship Id="rId5" Type="http://schemas.openxmlformats.org/officeDocument/2006/relationships/tags" Target="../tags/tag311.xml"/><Relationship Id="rId10" Type="http://schemas.openxmlformats.org/officeDocument/2006/relationships/image" Target="../media/image9.emf"/><Relationship Id="rId4" Type="http://schemas.openxmlformats.org/officeDocument/2006/relationships/tags" Target="../tags/tag310.xml"/><Relationship Id="rId9" Type="http://schemas.openxmlformats.org/officeDocument/2006/relationships/oleObject" Target="../embeddings/oleObject32.bin"/></Relationships>
</file>

<file path=ppt/slideLayouts/_rels/slideLayout38.xml.rels><?xml version="1.0" encoding="UTF-8" standalone="yes"?>
<Relationships xmlns="http://schemas.openxmlformats.org/package/2006/relationships"><Relationship Id="rId8" Type="http://schemas.openxmlformats.org/officeDocument/2006/relationships/tags" Target="../tags/tag321.xml"/><Relationship Id="rId3" Type="http://schemas.openxmlformats.org/officeDocument/2006/relationships/tags" Target="../tags/tag316.xml"/><Relationship Id="rId7" Type="http://schemas.openxmlformats.org/officeDocument/2006/relationships/tags" Target="../tags/tag320.xml"/><Relationship Id="rId12" Type="http://schemas.openxmlformats.org/officeDocument/2006/relationships/image" Target="../media/image10.png"/><Relationship Id="rId2" Type="http://schemas.openxmlformats.org/officeDocument/2006/relationships/tags" Target="../tags/tag315.xml"/><Relationship Id="rId1" Type="http://schemas.openxmlformats.org/officeDocument/2006/relationships/tags" Target="../tags/tag314.xml"/><Relationship Id="rId6" Type="http://schemas.openxmlformats.org/officeDocument/2006/relationships/tags" Target="../tags/tag319.xml"/><Relationship Id="rId11" Type="http://schemas.openxmlformats.org/officeDocument/2006/relationships/image" Target="../media/image1.emf"/><Relationship Id="rId5" Type="http://schemas.openxmlformats.org/officeDocument/2006/relationships/tags" Target="../tags/tag318.xml"/><Relationship Id="rId10" Type="http://schemas.openxmlformats.org/officeDocument/2006/relationships/oleObject" Target="../embeddings/oleObject33.bin"/><Relationship Id="rId4" Type="http://schemas.openxmlformats.org/officeDocument/2006/relationships/tags" Target="../tags/tag317.xml"/><Relationship Id="rId9"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8" Type="http://schemas.openxmlformats.org/officeDocument/2006/relationships/tags" Target="../tags/tag329.xml"/><Relationship Id="rId3" Type="http://schemas.openxmlformats.org/officeDocument/2006/relationships/tags" Target="../tags/tag324.xml"/><Relationship Id="rId7" Type="http://schemas.openxmlformats.org/officeDocument/2006/relationships/tags" Target="../tags/tag328.xml"/><Relationship Id="rId12" Type="http://schemas.openxmlformats.org/officeDocument/2006/relationships/image" Target="../media/image10.png"/><Relationship Id="rId2" Type="http://schemas.openxmlformats.org/officeDocument/2006/relationships/tags" Target="../tags/tag323.xml"/><Relationship Id="rId1" Type="http://schemas.openxmlformats.org/officeDocument/2006/relationships/tags" Target="../tags/tag322.xml"/><Relationship Id="rId6" Type="http://schemas.openxmlformats.org/officeDocument/2006/relationships/tags" Target="../tags/tag327.xml"/><Relationship Id="rId11" Type="http://schemas.openxmlformats.org/officeDocument/2006/relationships/image" Target="../media/image1.emf"/><Relationship Id="rId5" Type="http://schemas.openxmlformats.org/officeDocument/2006/relationships/tags" Target="../tags/tag326.xml"/><Relationship Id="rId10" Type="http://schemas.openxmlformats.org/officeDocument/2006/relationships/oleObject" Target="../embeddings/oleObject34.bin"/><Relationship Id="rId4" Type="http://schemas.openxmlformats.org/officeDocument/2006/relationships/tags" Target="../tags/tag325.xml"/><Relationship Id="rId9"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3" Type="http://schemas.openxmlformats.org/officeDocument/2006/relationships/tags" Target="../tags/tag44.xml"/><Relationship Id="rId2" Type="http://schemas.openxmlformats.org/officeDocument/2006/relationships/tags" Target="../tags/tag43.xml"/><Relationship Id="rId1" Type="http://schemas.openxmlformats.org/officeDocument/2006/relationships/tags" Target="../tags/tag42.xml"/><Relationship Id="rId5" Type="http://schemas.openxmlformats.org/officeDocument/2006/relationships/slideMaster" Target="../slideMasters/slideMaster1.xml"/><Relationship Id="rId4" Type="http://schemas.openxmlformats.org/officeDocument/2006/relationships/tags" Target="../tags/tag45.xml"/></Relationships>
</file>

<file path=ppt/slideLayouts/_rels/slideLayout40.xml.rels><?xml version="1.0" encoding="UTF-8" standalone="yes"?>
<Relationships xmlns="http://schemas.openxmlformats.org/package/2006/relationships"><Relationship Id="rId8" Type="http://schemas.openxmlformats.org/officeDocument/2006/relationships/tags" Target="../tags/tag337.xml"/><Relationship Id="rId3" Type="http://schemas.openxmlformats.org/officeDocument/2006/relationships/tags" Target="../tags/tag332.xml"/><Relationship Id="rId7" Type="http://schemas.openxmlformats.org/officeDocument/2006/relationships/tags" Target="../tags/tag336.xml"/><Relationship Id="rId12" Type="http://schemas.openxmlformats.org/officeDocument/2006/relationships/image" Target="../media/image10.png"/><Relationship Id="rId2" Type="http://schemas.openxmlformats.org/officeDocument/2006/relationships/tags" Target="../tags/tag331.xml"/><Relationship Id="rId1" Type="http://schemas.openxmlformats.org/officeDocument/2006/relationships/tags" Target="../tags/tag330.xml"/><Relationship Id="rId6" Type="http://schemas.openxmlformats.org/officeDocument/2006/relationships/tags" Target="../tags/tag335.xml"/><Relationship Id="rId11" Type="http://schemas.openxmlformats.org/officeDocument/2006/relationships/image" Target="../media/image1.emf"/><Relationship Id="rId5" Type="http://schemas.openxmlformats.org/officeDocument/2006/relationships/tags" Target="../tags/tag334.xml"/><Relationship Id="rId10" Type="http://schemas.openxmlformats.org/officeDocument/2006/relationships/oleObject" Target="../embeddings/oleObject35.bin"/><Relationship Id="rId4" Type="http://schemas.openxmlformats.org/officeDocument/2006/relationships/tags" Target="../tags/tag333.xml"/><Relationship Id="rId9"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8" Type="http://schemas.openxmlformats.org/officeDocument/2006/relationships/tags" Target="../tags/tag345.xml"/><Relationship Id="rId3" Type="http://schemas.openxmlformats.org/officeDocument/2006/relationships/tags" Target="../tags/tag340.xml"/><Relationship Id="rId7" Type="http://schemas.openxmlformats.org/officeDocument/2006/relationships/tags" Target="../tags/tag344.xml"/><Relationship Id="rId12" Type="http://schemas.openxmlformats.org/officeDocument/2006/relationships/image" Target="../media/image10.png"/><Relationship Id="rId2" Type="http://schemas.openxmlformats.org/officeDocument/2006/relationships/tags" Target="../tags/tag339.xml"/><Relationship Id="rId1" Type="http://schemas.openxmlformats.org/officeDocument/2006/relationships/tags" Target="../tags/tag338.xml"/><Relationship Id="rId6" Type="http://schemas.openxmlformats.org/officeDocument/2006/relationships/tags" Target="../tags/tag343.xml"/><Relationship Id="rId11" Type="http://schemas.openxmlformats.org/officeDocument/2006/relationships/image" Target="../media/image6.emf"/><Relationship Id="rId5" Type="http://schemas.openxmlformats.org/officeDocument/2006/relationships/tags" Target="../tags/tag342.xml"/><Relationship Id="rId10" Type="http://schemas.openxmlformats.org/officeDocument/2006/relationships/oleObject" Target="../embeddings/oleObject36.bin"/><Relationship Id="rId4" Type="http://schemas.openxmlformats.org/officeDocument/2006/relationships/tags" Target="../tags/tag341.xml"/><Relationship Id="rId9"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8" Type="http://schemas.openxmlformats.org/officeDocument/2006/relationships/tags" Target="../tags/tag353.xml"/><Relationship Id="rId3" Type="http://schemas.openxmlformats.org/officeDocument/2006/relationships/tags" Target="../tags/tag348.xml"/><Relationship Id="rId7" Type="http://schemas.openxmlformats.org/officeDocument/2006/relationships/tags" Target="../tags/tag352.xml"/><Relationship Id="rId12" Type="http://schemas.openxmlformats.org/officeDocument/2006/relationships/image" Target="../media/image10.png"/><Relationship Id="rId2" Type="http://schemas.openxmlformats.org/officeDocument/2006/relationships/tags" Target="../tags/tag347.xml"/><Relationship Id="rId1" Type="http://schemas.openxmlformats.org/officeDocument/2006/relationships/tags" Target="../tags/tag346.xml"/><Relationship Id="rId6" Type="http://schemas.openxmlformats.org/officeDocument/2006/relationships/tags" Target="../tags/tag351.xml"/><Relationship Id="rId11" Type="http://schemas.openxmlformats.org/officeDocument/2006/relationships/image" Target="../media/image1.emf"/><Relationship Id="rId5" Type="http://schemas.openxmlformats.org/officeDocument/2006/relationships/tags" Target="../tags/tag350.xml"/><Relationship Id="rId10" Type="http://schemas.openxmlformats.org/officeDocument/2006/relationships/oleObject" Target="../embeddings/oleObject37.bin"/><Relationship Id="rId4" Type="http://schemas.openxmlformats.org/officeDocument/2006/relationships/tags" Target="../tags/tag349.xml"/><Relationship Id="rId9"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8" Type="http://schemas.openxmlformats.org/officeDocument/2006/relationships/oleObject" Target="../embeddings/oleObject38.bin"/><Relationship Id="rId3" Type="http://schemas.openxmlformats.org/officeDocument/2006/relationships/tags" Target="../tags/tag356.xml"/><Relationship Id="rId7" Type="http://schemas.openxmlformats.org/officeDocument/2006/relationships/slideMaster" Target="../slideMasters/slideMaster3.xml"/><Relationship Id="rId2" Type="http://schemas.openxmlformats.org/officeDocument/2006/relationships/tags" Target="../tags/tag355.xml"/><Relationship Id="rId1" Type="http://schemas.openxmlformats.org/officeDocument/2006/relationships/tags" Target="../tags/tag354.xml"/><Relationship Id="rId6" Type="http://schemas.openxmlformats.org/officeDocument/2006/relationships/tags" Target="../tags/tag359.xml"/><Relationship Id="rId5" Type="http://schemas.openxmlformats.org/officeDocument/2006/relationships/tags" Target="../tags/tag358.xml"/><Relationship Id="rId10" Type="http://schemas.openxmlformats.org/officeDocument/2006/relationships/image" Target="../media/image10.png"/><Relationship Id="rId4" Type="http://schemas.openxmlformats.org/officeDocument/2006/relationships/tags" Target="../tags/tag357.xml"/><Relationship Id="rId9" Type="http://schemas.openxmlformats.org/officeDocument/2006/relationships/image" Target="../media/image9.emf"/></Relationships>
</file>

<file path=ppt/slideLayouts/_rels/slideLayout44.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tags" Target="../tags/tag362.xml"/><Relationship Id="rId7" Type="http://schemas.openxmlformats.org/officeDocument/2006/relationships/image" Target="../media/image9.emf"/><Relationship Id="rId2" Type="http://schemas.openxmlformats.org/officeDocument/2006/relationships/tags" Target="../tags/tag361.xml"/><Relationship Id="rId1" Type="http://schemas.openxmlformats.org/officeDocument/2006/relationships/tags" Target="../tags/tag360.xml"/><Relationship Id="rId6" Type="http://schemas.openxmlformats.org/officeDocument/2006/relationships/oleObject" Target="../embeddings/oleObject39.bin"/><Relationship Id="rId5" Type="http://schemas.openxmlformats.org/officeDocument/2006/relationships/slideMaster" Target="../slideMasters/slideMaster3.xml"/><Relationship Id="rId4" Type="http://schemas.openxmlformats.org/officeDocument/2006/relationships/tags" Target="../tags/tag363.xml"/></Relationships>
</file>

<file path=ppt/slideLayouts/_rels/slideLayout45.xml.rels><?xml version="1.0" encoding="UTF-8" standalone="yes"?>
<Relationships xmlns="http://schemas.openxmlformats.org/package/2006/relationships"><Relationship Id="rId3" Type="http://schemas.openxmlformats.org/officeDocument/2006/relationships/tags" Target="../tags/tag366.xml"/><Relationship Id="rId7" Type="http://schemas.openxmlformats.org/officeDocument/2006/relationships/image" Target="../media/image10.png"/><Relationship Id="rId2" Type="http://schemas.openxmlformats.org/officeDocument/2006/relationships/tags" Target="../tags/tag365.xml"/><Relationship Id="rId1" Type="http://schemas.openxmlformats.org/officeDocument/2006/relationships/tags" Target="../tags/tag364.xml"/><Relationship Id="rId6" Type="http://schemas.openxmlformats.org/officeDocument/2006/relationships/image" Target="../media/image9.emf"/><Relationship Id="rId5" Type="http://schemas.openxmlformats.org/officeDocument/2006/relationships/oleObject" Target="../embeddings/oleObject40.bin"/><Relationship Id="rId4" Type="http://schemas.openxmlformats.org/officeDocument/2006/relationships/slideMaster" Target="../slideMasters/slideMaster3.xml"/></Relationships>
</file>

<file path=ppt/slideLayouts/_rels/slideLayout46.xml.rels><?xml version="1.0" encoding="UTF-8" standalone="yes"?>
<Relationships xmlns="http://schemas.openxmlformats.org/package/2006/relationships"><Relationship Id="rId8" Type="http://schemas.openxmlformats.org/officeDocument/2006/relationships/tags" Target="../tags/tag374.xml"/><Relationship Id="rId13" Type="http://schemas.openxmlformats.org/officeDocument/2006/relationships/tags" Target="../tags/tag379.xml"/><Relationship Id="rId3" Type="http://schemas.openxmlformats.org/officeDocument/2006/relationships/tags" Target="../tags/tag369.xml"/><Relationship Id="rId7" Type="http://schemas.openxmlformats.org/officeDocument/2006/relationships/tags" Target="../tags/tag373.xml"/><Relationship Id="rId12" Type="http://schemas.openxmlformats.org/officeDocument/2006/relationships/tags" Target="../tags/tag378.xml"/><Relationship Id="rId17" Type="http://schemas.openxmlformats.org/officeDocument/2006/relationships/image" Target="../media/image1.emf"/><Relationship Id="rId2" Type="http://schemas.openxmlformats.org/officeDocument/2006/relationships/tags" Target="../tags/tag368.xml"/><Relationship Id="rId16" Type="http://schemas.openxmlformats.org/officeDocument/2006/relationships/oleObject" Target="../embeddings/oleObject41.bin"/><Relationship Id="rId1" Type="http://schemas.openxmlformats.org/officeDocument/2006/relationships/tags" Target="../tags/tag367.xml"/><Relationship Id="rId6" Type="http://schemas.openxmlformats.org/officeDocument/2006/relationships/tags" Target="../tags/tag372.xml"/><Relationship Id="rId11" Type="http://schemas.openxmlformats.org/officeDocument/2006/relationships/tags" Target="../tags/tag377.xml"/><Relationship Id="rId5" Type="http://schemas.openxmlformats.org/officeDocument/2006/relationships/tags" Target="../tags/tag371.xml"/><Relationship Id="rId15" Type="http://schemas.openxmlformats.org/officeDocument/2006/relationships/slideMaster" Target="../slideMasters/slideMaster3.xml"/><Relationship Id="rId10" Type="http://schemas.openxmlformats.org/officeDocument/2006/relationships/tags" Target="../tags/tag376.xml"/><Relationship Id="rId4" Type="http://schemas.openxmlformats.org/officeDocument/2006/relationships/tags" Target="../tags/tag370.xml"/><Relationship Id="rId9" Type="http://schemas.openxmlformats.org/officeDocument/2006/relationships/tags" Target="../tags/tag375.xml"/><Relationship Id="rId14" Type="http://schemas.openxmlformats.org/officeDocument/2006/relationships/tags" Target="../tags/tag380.xml"/></Relationships>
</file>

<file path=ppt/slideLayouts/_rels/slideLayout47.xml.rels><?xml version="1.0" encoding="UTF-8" standalone="yes"?>
<Relationships xmlns="http://schemas.openxmlformats.org/package/2006/relationships"><Relationship Id="rId8" Type="http://schemas.openxmlformats.org/officeDocument/2006/relationships/tags" Target="../tags/tag388.xml"/><Relationship Id="rId13" Type="http://schemas.microsoft.com/office/2007/relationships/hdphoto" Target="../media/hdphoto1.wdp"/><Relationship Id="rId3" Type="http://schemas.openxmlformats.org/officeDocument/2006/relationships/tags" Target="../tags/tag383.xml"/><Relationship Id="rId7" Type="http://schemas.openxmlformats.org/officeDocument/2006/relationships/tags" Target="../tags/tag387.xml"/><Relationship Id="rId12" Type="http://schemas.openxmlformats.org/officeDocument/2006/relationships/image" Target="../media/image11.png"/><Relationship Id="rId2" Type="http://schemas.openxmlformats.org/officeDocument/2006/relationships/tags" Target="../tags/tag382.xml"/><Relationship Id="rId1" Type="http://schemas.openxmlformats.org/officeDocument/2006/relationships/tags" Target="../tags/tag381.xml"/><Relationship Id="rId6" Type="http://schemas.openxmlformats.org/officeDocument/2006/relationships/tags" Target="../tags/tag386.xml"/><Relationship Id="rId11" Type="http://schemas.openxmlformats.org/officeDocument/2006/relationships/image" Target="../media/image1.emf"/><Relationship Id="rId5" Type="http://schemas.openxmlformats.org/officeDocument/2006/relationships/tags" Target="../tags/tag385.xml"/><Relationship Id="rId10" Type="http://schemas.openxmlformats.org/officeDocument/2006/relationships/oleObject" Target="../embeddings/oleObject42.bin"/><Relationship Id="rId4" Type="http://schemas.openxmlformats.org/officeDocument/2006/relationships/tags" Target="../tags/tag384.xml"/><Relationship Id="rId9" Type="http://schemas.openxmlformats.org/officeDocument/2006/relationships/slideMaster" Target="../slideMasters/slideMaster3.xml"/><Relationship Id="rId14" Type="http://schemas.openxmlformats.org/officeDocument/2006/relationships/image" Target="../media/image12.png"/></Relationships>
</file>

<file path=ppt/slideLayouts/_rels/slideLayout48.xml.rels><?xml version="1.0" encoding="UTF-8" standalone="yes"?>
<Relationships xmlns="http://schemas.openxmlformats.org/package/2006/relationships"><Relationship Id="rId8" Type="http://schemas.openxmlformats.org/officeDocument/2006/relationships/tags" Target="../tags/tag396.xml"/><Relationship Id="rId13" Type="http://schemas.openxmlformats.org/officeDocument/2006/relationships/tags" Target="../tags/tag401.xml"/><Relationship Id="rId3" Type="http://schemas.openxmlformats.org/officeDocument/2006/relationships/tags" Target="../tags/tag391.xml"/><Relationship Id="rId7" Type="http://schemas.openxmlformats.org/officeDocument/2006/relationships/tags" Target="../tags/tag395.xml"/><Relationship Id="rId12" Type="http://schemas.openxmlformats.org/officeDocument/2006/relationships/tags" Target="../tags/tag400.xml"/><Relationship Id="rId2" Type="http://schemas.openxmlformats.org/officeDocument/2006/relationships/tags" Target="../tags/tag390.xml"/><Relationship Id="rId16" Type="http://schemas.openxmlformats.org/officeDocument/2006/relationships/image" Target="../media/image1.emf"/><Relationship Id="rId1" Type="http://schemas.openxmlformats.org/officeDocument/2006/relationships/tags" Target="../tags/tag389.xml"/><Relationship Id="rId6" Type="http://schemas.openxmlformats.org/officeDocument/2006/relationships/tags" Target="../tags/tag394.xml"/><Relationship Id="rId11" Type="http://schemas.openxmlformats.org/officeDocument/2006/relationships/tags" Target="../tags/tag399.xml"/><Relationship Id="rId5" Type="http://schemas.openxmlformats.org/officeDocument/2006/relationships/tags" Target="../tags/tag393.xml"/><Relationship Id="rId15" Type="http://schemas.openxmlformats.org/officeDocument/2006/relationships/oleObject" Target="../embeddings/oleObject43.bin"/><Relationship Id="rId10" Type="http://schemas.openxmlformats.org/officeDocument/2006/relationships/tags" Target="../tags/tag398.xml"/><Relationship Id="rId4" Type="http://schemas.openxmlformats.org/officeDocument/2006/relationships/tags" Target="../tags/tag392.xml"/><Relationship Id="rId9" Type="http://schemas.openxmlformats.org/officeDocument/2006/relationships/tags" Target="../tags/tag397.xml"/><Relationship Id="rId14" Type="http://schemas.openxmlformats.org/officeDocument/2006/relationships/slideMaster" Target="../slideMasters/slideMaster3.xml"/></Relationships>
</file>

<file path=ppt/slideLayouts/_rels/slideLayout49.xml.rels><?xml version="1.0" encoding="UTF-8" standalone="yes"?>
<Relationships xmlns="http://schemas.openxmlformats.org/package/2006/relationships"><Relationship Id="rId8" Type="http://schemas.openxmlformats.org/officeDocument/2006/relationships/tags" Target="../tags/tag409.xml"/><Relationship Id="rId13" Type="http://schemas.microsoft.com/office/2007/relationships/hdphoto" Target="../media/hdphoto2.wdp"/><Relationship Id="rId3" Type="http://schemas.openxmlformats.org/officeDocument/2006/relationships/tags" Target="../tags/tag404.xml"/><Relationship Id="rId7" Type="http://schemas.openxmlformats.org/officeDocument/2006/relationships/tags" Target="../tags/tag408.xml"/><Relationship Id="rId12" Type="http://schemas.openxmlformats.org/officeDocument/2006/relationships/image" Target="../media/image13.png"/><Relationship Id="rId2" Type="http://schemas.openxmlformats.org/officeDocument/2006/relationships/tags" Target="../tags/tag403.xml"/><Relationship Id="rId1" Type="http://schemas.openxmlformats.org/officeDocument/2006/relationships/tags" Target="../tags/tag402.xml"/><Relationship Id="rId6" Type="http://schemas.openxmlformats.org/officeDocument/2006/relationships/tags" Target="../tags/tag407.xml"/><Relationship Id="rId11" Type="http://schemas.openxmlformats.org/officeDocument/2006/relationships/image" Target="../media/image1.emf"/><Relationship Id="rId5" Type="http://schemas.openxmlformats.org/officeDocument/2006/relationships/tags" Target="../tags/tag406.xml"/><Relationship Id="rId10" Type="http://schemas.openxmlformats.org/officeDocument/2006/relationships/oleObject" Target="../embeddings/oleObject44.bin"/><Relationship Id="rId4" Type="http://schemas.openxmlformats.org/officeDocument/2006/relationships/tags" Target="../tags/tag405.xml"/><Relationship Id="rId9"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8" Type="http://schemas.openxmlformats.org/officeDocument/2006/relationships/oleObject" Target="../embeddings/oleObject4.bin"/><Relationship Id="rId3" Type="http://schemas.openxmlformats.org/officeDocument/2006/relationships/tags" Target="../tags/tag48.xml"/><Relationship Id="rId7" Type="http://schemas.openxmlformats.org/officeDocument/2006/relationships/slideMaster" Target="../slideMasters/slideMaster1.xml"/><Relationship Id="rId2" Type="http://schemas.openxmlformats.org/officeDocument/2006/relationships/tags" Target="../tags/tag47.xml"/><Relationship Id="rId1" Type="http://schemas.openxmlformats.org/officeDocument/2006/relationships/tags" Target="../tags/tag46.xml"/><Relationship Id="rId6" Type="http://schemas.openxmlformats.org/officeDocument/2006/relationships/tags" Target="../tags/tag51.xml"/><Relationship Id="rId5" Type="http://schemas.openxmlformats.org/officeDocument/2006/relationships/tags" Target="../tags/tag50.xml"/><Relationship Id="rId4" Type="http://schemas.openxmlformats.org/officeDocument/2006/relationships/tags" Target="../tags/tag49.xml"/><Relationship Id="rId9" Type="http://schemas.openxmlformats.org/officeDocument/2006/relationships/image" Target="../media/image5.emf"/></Relationships>
</file>

<file path=ppt/slideLayouts/_rels/slideLayout50.xml.rels><?xml version="1.0" encoding="UTF-8" standalone="yes"?>
<Relationships xmlns="http://schemas.openxmlformats.org/package/2006/relationships"><Relationship Id="rId8" Type="http://schemas.openxmlformats.org/officeDocument/2006/relationships/tags" Target="../tags/tag417.xml"/><Relationship Id="rId13" Type="http://schemas.microsoft.com/office/2007/relationships/hdphoto" Target="../media/hdphoto2.wdp"/><Relationship Id="rId3" Type="http://schemas.openxmlformats.org/officeDocument/2006/relationships/tags" Target="../tags/tag412.xml"/><Relationship Id="rId7" Type="http://schemas.openxmlformats.org/officeDocument/2006/relationships/tags" Target="../tags/tag416.xml"/><Relationship Id="rId12" Type="http://schemas.openxmlformats.org/officeDocument/2006/relationships/image" Target="../media/image13.png"/><Relationship Id="rId2" Type="http://schemas.openxmlformats.org/officeDocument/2006/relationships/tags" Target="../tags/tag411.xml"/><Relationship Id="rId1" Type="http://schemas.openxmlformats.org/officeDocument/2006/relationships/tags" Target="../tags/tag410.xml"/><Relationship Id="rId6" Type="http://schemas.openxmlformats.org/officeDocument/2006/relationships/tags" Target="../tags/tag415.xml"/><Relationship Id="rId11" Type="http://schemas.openxmlformats.org/officeDocument/2006/relationships/image" Target="../media/image9.emf"/><Relationship Id="rId5" Type="http://schemas.openxmlformats.org/officeDocument/2006/relationships/tags" Target="../tags/tag414.xml"/><Relationship Id="rId10" Type="http://schemas.openxmlformats.org/officeDocument/2006/relationships/oleObject" Target="../embeddings/oleObject45.bin"/><Relationship Id="rId4" Type="http://schemas.openxmlformats.org/officeDocument/2006/relationships/tags" Target="../tags/tag413.xml"/><Relationship Id="rId9" Type="http://schemas.openxmlformats.org/officeDocument/2006/relationships/slideMaster" Target="../slideMasters/slideMaster3.xml"/></Relationships>
</file>

<file path=ppt/slideLayouts/_rels/slideLayout51.xml.rels><?xml version="1.0" encoding="UTF-8" standalone="yes"?>
<Relationships xmlns="http://schemas.openxmlformats.org/package/2006/relationships"><Relationship Id="rId8" Type="http://schemas.openxmlformats.org/officeDocument/2006/relationships/image" Target="../media/image5.emf"/><Relationship Id="rId3" Type="http://schemas.openxmlformats.org/officeDocument/2006/relationships/tags" Target="../tags/tag420.xml"/><Relationship Id="rId7" Type="http://schemas.openxmlformats.org/officeDocument/2006/relationships/oleObject" Target="../embeddings/oleObject46.bin"/><Relationship Id="rId2" Type="http://schemas.openxmlformats.org/officeDocument/2006/relationships/tags" Target="../tags/tag419.xml"/><Relationship Id="rId1" Type="http://schemas.openxmlformats.org/officeDocument/2006/relationships/tags" Target="../tags/tag418.xml"/><Relationship Id="rId6" Type="http://schemas.openxmlformats.org/officeDocument/2006/relationships/slideMaster" Target="../slideMasters/slideMaster3.xml"/><Relationship Id="rId5" Type="http://schemas.openxmlformats.org/officeDocument/2006/relationships/tags" Target="../tags/tag422.xml"/><Relationship Id="rId4" Type="http://schemas.openxmlformats.org/officeDocument/2006/relationships/tags" Target="../tags/tag421.xml"/></Relationships>
</file>

<file path=ppt/slideLayouts/_rels/slideLayout6.xml.rels><?xml version="1.0" encoding="UTF-8" standalone="yes"?>
<Relationships xmlns="http://schemas.openxmlformats.org/package/2006/relationships"><Relationship Id="rId8" Type="http://schemas.openxmlformats.org/officeDocument/2006/relationships/slideMaster" Target="../slideMasters/slideMaster1.xml"/><Relationship Id="rId3" Type="http://schemas.openxmlformats.org/officeDocument/2006/relationships/tags" Target="../tags/tag54.xml"/><Relationship Id="rId7" Type="http://schemas.openxmlformats.org/officeDocument/2006/relationships/tags" Target="../tags/tag58.xml"/><Relationship Id="rId2" Type="http://schemas.openxmlformats.org/officeDocument/2006/relationships/tags" Target="../tags/tag53.xml"/><Relationship Id="rId1" Type="http://schemas.openxmlformats.org/officeDocument/2006/relationships/tags" Target="../tags/tag52.xml"/><Relationship Id="rId6" Type="http://schemas.openxmlformats.org/officeDocument/2006/relationships/tags" Target="../tags/tag57.xml"/><Relationship Id="rId5" Type="http://schemas.openxmlformats.org/officeDocument/2006/relationships/tags" Target="../tags/tag56.xml"/><Relationship Id="rId10" Type="http://schemas.openxmlformats.org/officeDocument/2006/relationships/image" Target="../media/image5.emf"/><Relationship Id="rId4" Type="http://schemas.openxmlformats.org/officeDocument/2006/relationships/tags" Target="../tags/tag55.xml"/><Relationship Id="rId9" Type="http://schemas.openxmlformats.org/officeDocument/2006/relationships/oleObject" Target="../embeddings/oleObject5.bin"/></Relationships>
</file>

<file path=ppt/slideLayouts/_rels/slideLayout7.xml.rels><?xml version="1.0" encoding="UTF-8" standalone="yes"?>
<Relationships xmlns="http://schemas.openxmlformats.org/package/2006/relationships"><Relationship Id="rId8" Type="http://schemas.openxmlformats.org/officeDocument/2006/relationships/tags" Target="../tags/tag66.xml"/><Relationship Id="rId3" Type="http://schemas.openxmlformats.org/officeDocument/2006/relationships/tags" Target="../tags/tag61.xml"/><Relationship Id="rId7" Type="http://schemas.openxmlformats.org/officeDocument/2006/relationships/tags" Target="../tags/tag65.xml"/><Relationship Id="rId12" Type="http://schemas.openxmlformats.org/officeDocument/2006/relationships/image" Target="../media/image1.emf"/><Relationship Id="rId2" Type="http://schemas.openxmlformats.org/officeDocument/2006/relationships/tags" Target="../tags/tag60.xml"/><Relationship Id="rId1" Type="http://schemas.openxmlformats.org/officeDocument/2006/relationships/tags" Target="../tags/tag59.xml"/><Relationship Id="rId6" Type="http://schemas.openxmlformats.org/officeDocument/2006/relationships/tags" Target="../tags/tag64.xml"/><Relationship Id="rId11" Type="http://schemas.openxmlformats.org/officeDocument/2006/relationships/oleObject" Target="../embeddings/oleObject6.bin"/><Relationship Id="rId5" Type="http://schemas.openxmlformats.org/officeDocument/2006/relationships/tags" Target="../tags/tag63.xml"/><Relationship Id="rId10" Type="http://schemas.openxmlformats.org/officeDocument/2006/relationships/slideMaster" Target="../slideMasters/slideMaster1.xml"/><Relationship Id="rId4" Type="http://schemas.openxmlformats.org/officeDocument/2006/relationships/tags" Target="../tags/tag62.xml"/><Relationship Id="rId9" Type="http://schemas.openxmlformats.org/officeDocument/2006/relationships/tags" Target="../tags/tag67.xml"/></Relationships>
</file>

<file path=ppt/slideLayouts/_rels/slideLayout8.xml.rels><?xml version="1.0" encoding="UTF-8" standalone="yes"?>
<Relationships xmlns="http://schemas.openxmlformats.org/package/2006/relationships"><Relationship Id="rId8" Type="http://schemas.openxmlformats.org/officeDocument/2006/relationships/tags" Target="../tags/tag75.xml"/><Relationship Id="rId3" Type="http://schemas.openxmlformats.org/officeDocument/2006/relationships/tags" Target="../tags/tag70.xml"/><Relationship Id="rId7" Type="http://schemas.openxmlformats.org/officeDocument/2006/relationships/tags" Target="../tags/tag74.xml"/><Relationship Id="rId12" Type="http://schemas.openxmlformats.org/officeDocument/2006/relationships/image" Target="../media/image1.emf"/><Relationship Id="rId2" Type="http://schemas.openxmlformats.org/officeDocument/2006/relationships/tags" Target="../tags/tag69.xml"/><Relationship Id="rId1" Type="http://schemas.openxmlformats.org/officeDocument/2006/relationships/tags" Target="../tags/tag68.xml"/><Relationship Id="rId6" Type="http://schemas.openxmlformats.org/officeDocument/2006/relationships/tags" Target="../tags/tag73.xml"/><Relationship Id="rId11" Type="http://schemas.openxmlformats.org/officeDocument/2006/relationships/oleObject" Target="../embeddings/oleObject7.bin"/><Relationship Id="rId5" Type="http://schemas.openxmlformats.org/officeDocument/2006/relationships/tags" Target="../tags/tag72.xml"/><Relationship Id="rId10" Type="http://schemas.openxmlformats.org/officeDocument/2006/relationships/slideMaster" Target="../slideMasters/slideMaster1.xml"/><Relationship Id="rId4" Type="http://schemas.openxmlformats.org/officeDocument/2006/relationships/tags" Target="../tags/tag71.xml"/><Relationship Id="rId9" Type="http://schemas.openxmlformats.org/officeDocument/2006/relationships/tags" Target="../tags/tag76.xml"/></Relationships>
</file>

<file path=ppt/slideLayouts/_rels/slideLayout9.xml.rels><?xml version="1.0" encoding="UTF-8" standalone="yes"?>
<Relationships xmlns="http://schemas.openxmlformats.org/package/2006/relationships"><Relationship Id="rId8" Type="http://schemas.openxmlformats.org/officeDocument/2006/relationships/tags" Target="../tags/tag84.xml"/><Relationship Id="rId3" Type="http://schemas.openxmlformats.org/officeDocument/2006/relationships/tags" Target="../tags/tag79.xml"/><Relationship Id="rId7" Type="http://schemas.openxmlformats.org/officeDocument/2006/relationships/tags" Target="../tags/tag83.xml"/><Relationship Id="rId12" Type="http://schemas.openxmlformats.org/officeDocument/2006/relationships/image" Target="../media/image1.emf"/><Relationship Id="rId2" Type="http://schemas.openxmlformats.org/officeDocument/2006/relationships/tags" Target="../tags/tag78.xml"/><Relationship Id="rId1" Type="http://schemas.openxmlformats.org/officeDocument/2006/relationships/tags" Target="../tags/tag77.xml"/><Relationship Id="rId6" Type="http://schemas.openxmlformats.org/officeDocument/2006/relationships/tags" Target="../tags/tag82.xml"/><Relationship Id="rId11" Type="http://schemas.openxmlformats.org/officeDocument/2006/relationships/oleObject" Target="../embeddings/oleObject8.bin"/><Relationship Id="rId5" Type="http://schemas.openxmlformats.org/officeDocument/2006/relationships/tags" Target="../tags/tag81.xml"/><Relationship Id="rId10" Type="http://schemas.openxmlformats.org/officeDocument/2006/relationships/slideMaster" Target="../slideMasters/slideMaster1.xml"/><Relationship Id="rId4" Type="http://schemas.openxmlformats.org/officeDocument/2006/relationships/tags" Target="../tags/tag80.xml"/><Relationship Id="rId9" Type="http://schemas.openxmlformats.org/officeDocument/2006/relationships/tags" Target="../tags/tag85.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p:bg>
      <p:bgPr>
        <a:solidFill>
          <a:schemeClr val="bg1"/>
        </a:solidFill>
        <a:effectLst/>
      </p:bgPr>
    </p:bg>
    <p:spTree>
      <p:nvGrpSpPr>
        <p:cNvPr id="1" name=""/>
        <p:cNvGrpSpPr/>
        <p:nvPr/>
      </p:nvGrpSpPr>
      <p:grpSpPr>
        <a:xfrm>
          <a:off x="0" y="0"/>
          <a:ext cx="0" cy="0"/>
          <a:chOff x="0" y="0"/>
          <a:chExt cx="0" cy="0"/>
        </a:xfrm>
      </p:grpSpPr>
      <p:pic>
        <p:nvPicPr>
          <p:cNvPr id="16" name="Partnership">
            <a:extLst>
              <a:ext uri="{FF2B5EF4-FFF2-40B4-BE49-F238E27FC236}">
                <a16:creationId xmlns:a16="http://schemas.microsoft.com/office/drawing/2014/main" id="{2DB70230-A6B5-4979-8308-8CA8DA9D9514}"/>
              </a:ext>
            </a:extLst>
          </p:cNvPr>
          <p:cNvPicPr>
            <a:picLocks noChangeAspect="1"/>
          </p:cNvPicPr>
          <p:nvPr userDrawn="1"/>
        </p:nvPicPr>
        <p:blipFill>
          <a:blip r:embed="rId10">
            <a:extLst>
              <a:ext uri="{96DAC541-7B7A-43D3-8B79-37D633B846F1}">
                <asvg:svgBlip xmlns:asvg="http://schemas.microsoft.com/office/drawing/2016/SVG/main" r:embed="rId11"/>
              </a:ext>
            </a:extLst>
          </a:blip>
          <a:stretch>
            <a:fillRect/>
          </a:stretch>
        </p:blipFill>
        <p:spPr>
          <a:xfrm>
            <a:off x="0" y="0"/>
            <a:ext cx="12192000" cy="6858000"/>
          </a:xfrm>
          <a:prstGeom prst="rect">
            <a:avLst/>
          </a:prstGeom>
        </p:spPr>
      </p:pic>
      <p:graphicFrame>
        <p:nvGraphicFramePr>
          <p:cNvPr id="9" name="Object 8" hidden="1">
            <a:extLst>
              <a:ext uri="{FF2B5EF4-FFF2-40B4-BE49-F238E27FC236}">
                <a16:creationId xmlns:a16="http://schemas.microsoft.com/office/drawing/2014/main" id="{16EA533F-94AF-4D02-A54D-267AD6DA2E6D}"/>
              </a:ext>
            </a:extLst>
          </p:cNvPr>
          <p:cNvGraphicFramePr>
            <a:graphicFrameLocks noChangeAspect="1"/>
          </p:cNvGraphicFramePr>
          <p:nvPr userDrawn="1">
            <p:custDataLst>
              <p:tags r:id="rId1"/>
            </p:custDataLst>
            <p:extLst>
              <p:ext uri="{D42A27DB-BD31-4B8C-83A1-F6EECF244321}">
                <p14:modId xmlns:p14="http://schemas.microsoft.com/office/powerpoint/2010/main" val="1103474852"/>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12" imgW="344" imgH="344" progId="TCLayout.ActiveDocument.1">
                  <p:embed/>
                </p:oleObj>
              </mc:Choice>
              <mc:Fallback>
                <p:oleObj name="think-cell Slide" r:id="rId12" imgW="344" imgH="344" progId="TCLayout.ActiveDocument.1">
                  <p:embed/>
                  <p:pic>
                    <p:nvPicPr>
                      <p:cNvPr id="9" name="Object 8" hidden="1">
                        <a:extLst>
                          <a:ext uri="{FF2B5EF4-FFF2-40B4-BE49-F238E27FC236}">
                            <a16:creationId xmlns:a16="http://schemas.microsoft.com/office/drawing/2014/main" id="{16EA533F-94AF-4D02-A54D-267AD6DA2E6D}"/>
                          </a:ext>
                        </a:extLst>
                      </p:cNvPr>
                      <p:cNvPicPr/>
                      <p:nvPr/>
                    </p:nvPicPr>
                    <p:blipFill>
                      <a:blip r:embed="rId13"/>
                      <a:stretch>
                        <a:fillRect/>
                      </a:stretch>
                    </p:blipFill>
                    <p:spPr>
                      <a:xfrm>
                        <a:off x="1588" y="1588"/>
                        <a:ext cx="1588" cy="1588"/>
                      </a:xfrm>
                      <a:prstGeom prst="rect">
                        <a:avLst/>
                      </a:prstGeom>
                    </p:spPr>
                  </p:pic>
                </p:oleObj>
              </mc:Fallback>
            </mc:AlternateContent>
          </a:graphicData>
        </a:graphic>
      </p:graphicFrame>
      <p:sp>
        <p:nvSpPr>
          <p:cNvPr id="8" name="Rectangle 7" hidden="1">
            <a:extLst>
              <a:ext uri="{FF2B5EF4-FFF2-40B4-BE49-F238E27FC236}">
                <a16:creationId xmlns:a16="http://schemas.microsoft.com/office/drawing/2014/main" id="{C54CE3BD-55D7-42CB-8D9D-17E2A0D74581}"/>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4400" b="1" i="0" baseline="0" err="1">
              <a:solidFill>
                <a:schemeClr val="bg1"/>
              </a:solidFill>
              <a:latin typeface="Georgia" panose="02040502050405020303" pitchFamily="18" charset="0"/>
              <a:ea typeface="+mj-ea"/>
              <a:cs typeface="+mj-cs"/>
              <a:sym typeface="Georgia" panose="02040502050405020303" pitchFamily="18" charset="0"/>
            </a:endParaRPr>
          </a:p>
        </p:txBody>
      </p:sp>
      <p:grpSp>
        <p:nvGrpSpPr>
          <p:cNvPr id="4" name="LogoImage">
            <a:extLst>
              <a:ext uri="{FF2B5EF4-FFF2-40B4-BE49-F238E27FC236}">
                <a16:creationId xmlns:a16="http://schemas.microsoft.com/office/drawing/2014/main" id="{275CA5E5-0CE7-4325-8DA5-DA17C9380A0C}"/>
              </a:ext>
            </a:extLst>
          </p:cNvPr>
          <p:cNvGrpSpPr>
            <a:grpSpLocks noChangeAspect="1"/>
          </p:cNvGrpSpPr>
          <p:nvPr userDrawn="1">
            <p:custDataLst>
              <p:tags r:id="rId3"/>
            </p:custDataLst>
          </p:nvPr>
        </p:nvGrpSpPr>
        <p:grpSpPr bwMode="black">
          <a:xfrm>
            <a:off x="551942" y="481160"/>
            <a:ext cx="1893201" cy="585216"/>
            <a:chOff x="0" y="973"/>
            <a:chExt cx="7680" cy="2374"/>
          </a:xfrm>
        </p:grpSpPr>
        <p:sp>
          <p:nvSpPr>
            <p:cNvPr id="5" name="AutoShape 3">
              <a:extLst>
                <a:ext uri="{FF2B5EF4-FFF2-40B4-BE49-F238E27FC236}">
                  <a16:creationId xmlns:a16="http://schemas.microsoft.com/office/drawing/2014/main" id="{1F430752-9F46-430E-93A8-58E8FAF85299}"/>
                </a:ext>
              </a:extLst>
            </p:cNvPr>
            <p:cNvSpPr>
              <a:spLocks noChangeAspect="1" noChangeArrowheads="1" noTextEdit="1"/>
            </p:cNvSpPr>
            <p:nvPr userDrawn="1"/>
          </p:nvSpPr>
          <p:spPr bwMode="black">
            <a:xfrm>
              <a:off x="0" y="973"/>
              <a:ext cx="7680" cy="23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latin typeface="Arial" panose="020B0604020202020204" pitchFamily="34" charset="0"/>
              </a:endParaRPr>
            </a:p>
          </p:txBody>
        </p:sp>
        <p:sp>
          <p:nvSpPr>
            <p:cNvPr id="6" name="Freeform 5">
              <a:extLst>
                <a:ext uri="{FF2B5EF4-FFF2-40B4-BE49-F238E27FC236}">
                  <a16:creationId xmlns:a16="http://schemas.microsoft.com/office/drawing/2014/main" id="{20C9A1A2-5968-4C0E-9E0B-C061BA0E7F39}"/>
                </a:ext>
              </a:extLst>
            </p:cNvPr>
            <p:cNvSpPr>
              <a:spLocks noEditPoints="1"/>
            </p:cNvSpPr>
            <p:nvPr userDrawn="1"/>
          </p:nvSpPr>
          <p:spPr bwMode="black">
            <a:xfrm>
              <a:off x="0" y="974"/>
              <a:ext cx="7680" cy="2373"/>
            </a:xfrm>
            <a:custGeom>
              <a:avLst/>
              <a:gdLst>
                <a:gd name="T0" fmla="*/ 4209 w 15155"/>
                <a:gd name="T1" fmla="*/ 2986 h 4678"/>
                <a:gd name="T2" fmla="*/ 3707 w 15155"/>
                <a:gd name="T3" fmla="*/ 2422 h 4678"/>
                <a:gd name="T4" fmla="*/ 3712 w 15155"/>
                <a:gd name="T5" fmla="*/ 2340 h 4678"/>
                <a:gd name="T6" fmla="*/ 4724 w 15155"/>
                <a:gd name="T7" fmla="*/ 4124 h 4678"/>
                <a:gd name="T8" fmla="*/ 3330 w 15155"/>
                <a:gd name="T9" fmla="*/ 3521 h 4678"/>
                <a:gd name="T10" fmla="*/ 5673 w 15155"/>
                <a:gd name="T11" fmla="*/ 3002 h 4678"/>
                <a:gd name="T12" fmla="*/ 6627 w 15155"/>
                <a:gd name="T13" fmla="*/ 2408 h 4678"/>
                <a:gd name="T14" fmla="*/ 6279 w 15155"/>
                <a:gd name="T15" fmla="*/ 4007 h 4678"/>
                <a:gd name="T16" fmla="*/ 10270 w 15155"/>
                <a:gd name="T17" fmla="*/ 3073 h 4678"/>
                <a:gd name="T18" fmla="*/ 10801 w 15155"/>
                <a:gd name="T19" fmla="*/ 4678 h 4678"/>
                <a:gd name="T20" fmla="*/ 11466 w 15155"/>
                <a:gd name="T21" fmla="*/ 3537 h 4678"/>
                <a:gd name="T22" fmla="*/ 10602 w 15155"/>
                <a:gd name="T23" fmla="*/ 3405 h 4678"/>
                <a:gd name="T24" fmla="*/ 14762 w 15155"/>
                <a:gd name="T25" fmla="*/ 3073 h 4678"/>
                <a:gd name="T26" fmla="*/ 14505 w 15155"/>
                <a:gd name="T27" fmla="*/ 2986 h 4678"/>
                <a:gd name="T28" fmla="*/ 14145 w 15155"/>
                <a:gd name="T29" fmla="*/ 4620 h 4678"/>
                <a:gd name="T30" fmla="*/ 15155 w 15155"/>
                <a:gd name="T31" fmla="*/ 2986 h 4678"/>
                <a:gd name="T32" fmla="*/ 10231 w 15155"/>
                <a:gd name="T33" fmla="*/ 4037 h 4678"/>
                <a:gd name="T34" fmla="*/ 9005 w 15155"/>
                <a:gd name="T35" fmla="*/ 2961 h 4678"/>
                <a:gd name="T36" fmla="*/ 8378 w 15155"/>
                <a:gd name="T37" fmla="*/ 3194 h 4678"/>
                <a:gd name="T38" fmla="*/ 8775 w 15155"/>
                <a:gd name="T39" fmla="*/ 4037 h 4678"/>
                <a:gd name="T40" fmla="*/ 9107 w 15155"/>
                <a:gd name="T41" fmla="*/ 3916 h 4678"/>
                <a:gd name="T42" fmla="*/ 9439 w 15155"/>
                <a:gd name="T43" fmla="*/ 4037 h 4678"/>
                <a:gd name="T44" fmla="*/ 9712 w 15155"/>
                <a:gd name="T45" fmla="*/ 4037 h 4678"/>
                <a:gd name="T46" fmla="*/ 7962 w 15155"/>
                <a:gd name="T47" fmla="*/ 3741 h 4678"/>
                <a:gd name="T48" fmla="*/ 7962 w 15155"/>
                <a:gd name="T49" fmla="*/ 3741 h 4678"/>
                <a:gd name="T50" fmla="*/ 12654 w 15155"/>
                <a:gd name="T51" fmla="*/ 2986 h 4678"/>
                <a:gd name="T52" fmla="*/ 12586 w 15155"/>
                <a:gd name="T53" fmla="*/ 4036 h 4678"/>
                <a:gd name="T54" fmla="*/ 11780 w 15155"/>
                <a:gd name="T55" fmla="*/ 3367 h 4678"/>
                <a:gd name="T56" fmla="*/ 11871 w 15155"/>
                <a:gd name="T57" fmla="*/ 4146 h 4678"/>
                <a:gd name="T58" fmla="*/ 13060 w 15155"/>
                <a:gd name="T59" fmla="*/ 3917 h 4678"/>
                <a:gd name="T60" fmla="*/ 13423 w 15155"/>
                <a:gd name="T61" fmla="*/ 4037 h 4678"/>
                <a:gd name="T62" fmla="*/ 12250 w 15155"/>
                <a:gd name="T63" fmla="*/ 3787 h 4678"/>
                <a:gd name="T64" fmla="*/ 12250 w 15155"/>
                <a:gd name="T65" fmla="*/ 3787 h 4678"/>
                <a:gd name="T66" fmla="*/ 8758 w 15155"/>
                <a:gd name="T67" fmla="*/ 1080 h 4678"/>
                <a:gd name="T68" fmla="*/ 8559 w 15155"/>
                <a:gd name="T69" fmla="*/ 1013 h 4678"/>
                <a:gd name="T70" fmla="*/ 9105 w 15155"/>
                <a:gd name="T71" fmla="*/ 2310 h 4678"/>
                <a:gd name="T72" fmla="*/ 9553 w 15155"/>
                <a:gd name="T73" fmla="*/ 626 h 4678"/>
                <a:gd name="T74" fmla="*/ 9293 w 15155"/>
                <a:gd name="T75" fmla="*/ 713 h 4678"/>
                <a:gd name="T76" fmla="*/ 8947 w 15155"/>
                <a:gd name="T77" fmla="*/ 843 h 4678"/>
                <a:gd name="T78" fmla="*/ 5105 w 15155"/>
                <a:gd name="T79" fmla="*/ 349 h 4678"/>
                <a:gd name="T80" fmla="*/ 3793 w 15155"/>
                <a:gd name="T81" fmla="*/ 882 h 4678"/>
                <a:gd name="T82" fmla="*/ 5848 w 15155"/>
                <a:gd name="T83" fmla="*/ 981 h 4678"/>
                <a:gd name="T84" fmla="*/ 6211 w 15155"/>
                <a:gd name="T85" fmla="*/ 1763 h 4678"/>
                <a:gd name="T86" fmla="*/ 6296 w 15155"/>
                <a:gd name="T87" fmla="*/ 601 h 4678"/>
                <a:gd name="T88" fmla="*/ 5638 w 15155"/>
                <a:gd name="T89" fmla="*/ 833 h 4678"/>
                <a:gd name="T90" fmla="*/ 4836 w 15155"/>
                <a:gd name="T91" fmla="*/ 625 h 4678"/>
                <a:gd name="T92" fmla="*/ 4778 w 15155"/>
                <a:gd name="T93" fmla="*/ 1676 h 4678"/>
                <a:gd name="T94" fmla="*/ 4692 w 15155"/>
                <a:gd name="T95" fmla="*/ 0 h 4678"/>
                <a:gd name="T96" fmla="*/ 3614 w 15155"/>
                <a:gd name="T97" fmla="*/ 221 h 4678"/>
                <a:gd name="T98" fmla="*/ 3236 w 15155"/>
                <a:gd name="T99" fmla="*/ 88 h 4678"/>
                <a:gd name="T100" fmla="*/ 3836 w 15155"/>
                <a:gd name="T101" fmla="*/ 1763 h 4678"/>
                <a:gd name="T102" fmla="*/ 7219 w 15155"/>
                <a:gd name="T103" fmla="*/ 683 h 4678"/>
                <a:gd name="T104" fmla="*/ 7226 w 15155"/>
                <a:gd name="T105" fmla="*/ 598 h 4678"/>
                <a:gd name="T106" fmla="*/ 6952 w 15155"/>
                <a:gd name="T107" fmla="*/ 1361 h 4678"/>
                <a:gd name="T108" fmla="*/ 7720 w 15155"/>
                <a:gd name="T109" fmla="*/ 1446 h 4678"/>
                <a:gd name="T110" fmla="*/ 3049 w 15155"/>
                <a:gd name="T111" fmla="*/ 753 h 4678"/>
                <a:gd name="T112" fmla="*/ 2703 w 15155"/>
                <a:gd name="T113" fmla="*/ 1584 h 4678"/>
                <a:gd name="T114" fmla="*/ 87 w 15155"/>
                <a:gd name="T115" fmla="*/ 88 h 4678"/>
                <a:gd name="T116" fmla="*/ 549 w 15155"/>
                <a:gd name="T117" fmla="*/ 1763 h 4678"/>
                <a:gd name="T118" fmla="*/ 1609 w 15155"/>
                <a:gd name="T119" fmla="*/ 259 h 4678"/>
                <a:gd name="T120" fmla="*/ 2069 w 15155"/>
                <a:gd name="T121" fmla="*/ 1676 h 4678"/>
                <a:gd name="T122" fmla="*/ 2070 w 15155"/>
                <a:gd name="T123" fmla="*/ 0 h 46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15155" h="4678">
                  <a:moveTo>
                    <a:pt x="4451" y="3751"/>
                  </a:moveTo>
                  <a:cubicBezTo>
                    <a:pt x="4549" y="3607"/>
                    <a:pt x="4604" y="3438"/>
                    <a:pt x="4609" y="3264"/>
                  </a:cubicBezTo>
                  <a:cubicBezTo>
                    <a:pt x="4611" y="3211"/>
                    <a:pt x="4732" y="3072"/>
                    <a:pt x="4766" y="3072"/>
                  </a:cubicBezTo>
                  <a:cubicBezTo>
                    <a:pt x="4834" y="3072"/>
                    <a:pt x="4834" y="3072"/>
                    <a:pt x="4834" y="3072"/>
                  </a:cubicBezTo>
                  <a:cubicBezTo>
                    <a:pt x="4834" y="2986"/>
                    <a:pt x="4834" y="2986"/>
                    <a:pt x="4834" y="2986"/>
                  </a:cubicBezTo>
                  <a:cubicBezTo>
                    <a:pt x="4209" y="2986"/>
                    <a:pt x="4209" y="2986"/>
                    <a:pt x="4209" y="2986"/>
                  </a:cubicBezTo>
                  <a:cubicBezTo>
                    <a:pt x="4209" y="3073"/>
                    <a:pt x="4209" y="3073"/>
                    <a:pt x="4209" y="3073"/>
                  </a:cubicBezTo>
                  <a:cubicBezTo>
                    <a:pt x="4380" y="3078"/>
                    <a:pt x="4487" y="3175"/>
                    <a:pt x="4487" y="3337"/>
                  </a:cubicBezTo>
                  <a:cubicBezTo>
                    <a:pt x="4487" y="3482"/>
                    <a:pt x="4463" y="3591"/>
                    <a:pt x="4395" y="3702"/>
                  </a:cubicBezTo>
                  <a:cubicBezTo>
                    <a:pt x="4155" y="3489"/>
                    <a:pt x="3882" y="3230"/>
                    <a:pt x="3654" y="2986"/>
                  </a:cubicBezTo>
                  <a:cubicBezTo>
                    <a:pt x="3501" y="2928"/>
                    <a:pt x="3404" y="2814"/>
                    <a:pt x="3404" y="2673"/>
                  </a:cubicBezTo>
                  <a:cubicBezTo>
                    <a:pt x="3404" y="2514"/>
                    <a:pt x="3518" y="2422"/>
                    <a:pt x="3707" y="2422"/>
                  </a:cubicBezTo>
                  <a:cubicBezTo>
                    <a:pt x="3942" y="2422"/>
                    <a:pt x="4116" y="2659"/>
                    <a:pt x="4116" y="2777"/>
                  </a:cubicBezTo>
                  <a:cubicBezTo>
                    <a:pt x="4191" y="2777"/>
                    <a:pt x="4191" y="2777"/>
                    <a:pt x="4191" y="2777"/>
                  </a:cubicBezTo>
                  <a:cubicBezTo>
                    <a:pt x="4191" y="2362"/>
                    <a:pt x="4191" y="2362"/>
                    <a:pt x="4191" y="2362"/>
                  </a:cubicBezTo>
                  <a:cubicBezTo>
                    <a:pt x="4116" y="2362"/>
                    <a:pt x="4116" y="2362"/>
                    <a:pt x="4116" y="2362"/>
                  </a:cubicBezTo>
                  <a:cubicBezTo>
                    <a:pt x="4097" y="2391"/>
                    <a:pt x="4074" y="2393"/>
                    <a:pt x="4034" y="2393"/>
                  </a:cubicBezTo>
                  <a:cubicBezTo>
                    <a:pt x="3959" y="2393"/>
                    <a:pt x="3874" y="2340"/>
                    <a:pt x="3712" y="2340"/>
                  </a:cubicBezTo>
                  <a:cubicBezTo>
                    <a:pt x="3453" y="2340"/>
                    <a:pt x="3288" y="2480"/>
                    <a:pt x="3288" y="2732"/>
                  </a:cubicBezTo>
                  <a:cubicBezTo>
                    <a:pt x="3288" y="2887"/>
                    <a:pt x="3346" y="2991"/>
                    <a:pt x="3431" y="3100"/>
                  </a:cubicBezTo>
                  <a:cubicBezTo>
                    <a:pt x="3253" y="3219"/>
                    <a:pt x="3146" y="3420"/>
                    <a:pt x="3148" y="3634"/>
                  </a:cubicBezTo>
                  <a:cubicBezTo>
                    <a:pt x="3148" y="3944"/>
                    <a:pt x="3421" y="4155"/>
                    <a:pt x="3707" y="4155"/>
                  </a:cubicBezTo>
                  <a:cubicBezTo>
                    <a:pt x="3966" y="4155"/>
                    <a:pt x="4145" y="4080"/>
                    <a:pt x="4286" y="3944"/>
                  </a:cubicBezTo>
                  <a:cubicBezTo>
                    <a:pt x="4431" y="4078"/>
                    <a:pt x="4552" y="4124"/>
                    <a:pt x="4724" y="4124"/>
                  </a:cubicBezTo>
                  <a:cubicBezTo>
                    <a:pt x="4913" y="4124"/>
                    <a:pt x="4913" y="4124"/>
                    <a:pt x="4913" y="4124"/>
                  </a:cubicBezTo>
                  <a:cubicBezTo>
                    <a:pt x="4913" y="4036"/>
                    <a:pt x="4913" y="4036"/>
                    <a:pt x="4913" y="4036"/>
                  </a:cubicBezTo>
                  <a:cubicBezTo>
                    <a:pt x="4809" y="4036"/>
                    <a:pt x="4809" y="4036"/>
                    <a:pt x="4809" y="4036"/>
                  </a:cubicBezTo>
                  <a:cubicBezTo>
                    <a:pt x="4685" y="3947"/>
                    <a:pt x="4565" y="3852"/>
                    <a:pt x="4451" y="3751"/>
                  </a:cubicBezTo>
                  <a:close/>
                  <a:moveTo>
                    <a:pt x="3851" y="4015"/>
                  </a:moveTo>
                  <a:cubicBezTo>
                    <a:pt x="3599" y="4015"/>
                    <a:pt x="3330" y="3772"/>
                    <a:pt x="3330" y="3521"/>
                  </a:cubicBezTo>
                  <a:cubicBezTo>
                    <a:pt x="3330" y="3339"/>
                    <a:pt x="3378" y="3243"/>
                    <a:pt x="3470" y="3148"/>
                  </a:cubicBezTo>
                  <a:cubicBezTo>
                    <a:pt x="3707" y="3414"/>
                    <a:pt x="3962" y="3664"/>
                    <a:pt x="4233" y="3896"/>
                  </a:cubicBezTo>
                  <a:cubicBezTo>
                    <a:pt x="4134" y="3971"/>
                    <a:pt x="4008" y="4015"/>
                    <a:pt x="3851" y="4015"/>
                  </a:cubicBezTo>
                  <a:close/>
                  <a:moveTo>
                    <a:pt x="6279" y="4007"/>
                  </a:moveTo>
                  <a:cubicBezTo>
                    <a:pt x="5920" y="4007"/>
                    <a:pt x="5707" y="3758"/>
                    <a:pt x="5678" y="3450"/>
                  </a:cubicBezTo>
                  <a:cubicBezTo>
                    <a:pt x="5664" y="3301"/>
                    <a:pt x="5663" y="3151"/>
                    <a:pt x="5673" y="3002"/>
                  </a:cubicBezTo>
                  <a:cubicBezTo>
                    <a:pt x="5705" y="2605"/>
                    <a:pt x="5887" y="2435"/>
                    <a:pt x="6192" y="2435"/>
                  </a:cubicBezTo>
                  <a:cubicBezTo>
                    <a:pt x="6523" y="2435"/>
                    <a:pt x="6726" y="2803"/>
                    <a:pt x="6726" y="2985"/>
                  </a:cubicBezTo>
                  <a:cubicBezTo>
                    <a:pt x="6801" y="2985"/>
                    <a:pt x="6801" y="2985"/>
                    <a:pt x="6801" y="2985"/>
                  </a:cubicBezTo>
                  <a:cubicBezTo>
                    <a:pt x="6801" y="2362"/>
                    <a:pt x="6801" y="2362"/>
                    <a:pt x="6801" y="2362"/>
                  </a:cubicBezTo>
                  <a:cubicBezTo>
                    <a:pt x="6736" y="2362"/>
                    <a:pt x="6736" y="2362"/>
                    <a:pt x="6736" y="2362"/>
                  </a:cubicBezTo>
                  <a:cubicBezTo>
                    <a:pt x="6709" y="2393"/>
                    <a:pt x="6683" y="2408"/>
                    <a:pt x="6627" y="2408"/>
                  </a:cubicBezTo>
                  <a:cubicBezTo>
                    <a:pt x="6489" y="2408"/>
                    <a:pt x="6370" y="2330"/>
                    <a:pt x="6181" y="2330"/>
                  </a:cubicBezTo>
                  <a:cubicBezTo>
                    <a:pt x="5687" y="2330"/>
                    <a:pt x="5392" y="2732"/>
                    <a:pt x="5392" y="3236"/>
                  </a:cubicBezTo>
                  <a:cubicBezTo>
                    <a:pt x="5392" y="3740"/>
                    <a:pt x="5719" y="4156"/>
                    <a:pt x="6225" y="4156"/>
                  </a:cubicBezTo>
                  <a:cubicBezTo>
                    <a:pt x="6577" y="4156"/>
                    <a:pt x="6824" y="3967"/>
                    <a:pt x="6937" y="3652"/>
                  </a:cubicBezTo>
                  <a:cubicBezTo>
                    <a:pt x="6845" y="3652"/>
                    <a:pt x="6845" y="3652"/>
                    <a:pt x="6845" y="3652"/>
                  </a:cubicBezTo>
                  <a:cubicBezTo>
                    <a:pt x="6731" y="3884"/>
                    <a:pt x="6583" y="4007"/>
                    <a:pt x="6279" y="4007"/>
                  </a:cubicBezTo>
                  <a:close/>
                  <a:moveTo>
                    <a:pt x="11018" y="2957"/>
                  </a:moveTo>
                  <a:cubicBezTo>
                    <a:pt x="10830" y="2957"/>
                    <a:pt x="10704" y="3037"/>
                    <a:pt x="10605" y="3221"/>
                  </a:cubicBezTo>
                  <a:cubicBezTo>
                    <a:pt x="10566" y="2986"/>
                    <a:pt x="10566" y="2986"/>
                    <a:pt x="10566" y="2986"/>
                  </a:cubicBezTo>
                  <a:cubicBezTo>
                    <a:pt x="10195" y="2986"/>
                    <a:pt x="10195" y="2986"/>
                    <a:pt x="10195" y="2986"/>
                  </a:cubicBezTo>
                  <a:cubicBezTo>
                    <a:pt x="10195" y="3073"/>
                    <a:pt x="10195" y="3073"/>
                    <a:pt x="10195" y="3073"/>
                  </a:cubicBezTo>
                  <a:cubicBezTo>
                    <a:pt x="10270" y="3073"/>
                    <a:pt x="10270" y="3073"/>
                    <a:pt x="10270" y="3073"/>
                  </a:cubicBezTo>
                  <a:cubicBezTo>
                    <a:pt x="10304" y="3073"/>
                    <a:pt x="10391" y="3158"/>
                    <a:pt x="10391" y="3194"/>
                  </a:cubicBezTo>
                  <a:cubicBezTo>
                    <a:pt x="10391" y="4470"/>
                    <a:pt x="10391" y="4470"/>
                    <a:pt x="10391" y="4470"/>
                  </a:cubicBezTo>
                  <a:cubicBezTo>
                    <a:pt x="10391" y="4508"/>
                    <a:pt x="10304" y="4591"/>
                    <a:pt x="10270" y="4591"/>
                  </a:cubicBezTo>
                  <a:cubicBezTo>
                    <a:pt x="10195" y="4591"/>
                    <a:pt x="10195" y="4591"/>
                    <a:pt x="10195" y="4591"/>
                  </a:cubicBezTo>
                  <a:cubicBezTo>
                    <a:pt x="10195" y="4678"/>
                    <a:pt x="10195" y="4678"/>
                    <a:pt x="10195" y="4678"/>
                  </a:cubicBezTo>
                  <a:cubicBezTo>
                    <a:pt x="10801" y="4678"/>
                    <a:pt x="10801" y="4678"/>
                    <a:pt x="10801" y="4678"/>
                  </a:cubicBezTo>
                  <a:cubicBezTo>
                    <a:pt x="10801" y="4591"/>
                    <a:pt x="10801" y="4591"/>
                    <a:pt x="10801" y="4591"/>
                  </a:cubicBezTo>
                  <a:cubicBezTo>
                    <a:pt x="10726" y="4591"/>
                    <a:pt x="10726" y="4591"/>
                    <a:pt x="10726" y="4591"/>
                  </a:cubicBezTo>
                  <a:cubicBezTo>
                    <a:pt x="10694" y="4591"/>
                    <a:pt x="10605" y="4508"/>
                    <a:pt x="10605" y="4470"/>
                  </a:cubicBezTo>
                  <a:cubicBezTo>
                    <a:pt x="10605" y="3922"/>
                    <a:pt x="10605" y="3922"/>
                    <a:pt x="10605" y="3922"/>
                  </a:cubicBezTo>
                  <a:cubicBezTo>
                    <a:pt x="10687" y="4070"/>
                    <a:pt x="10793" y="4147"/>
                    <a:pt x="10994" y="4147"/>
                  </a:cubicBezTo>
                  <a:cubicBezTo>
                    <a:pt x="11272" y="4147"/>
                    <a:pt x="11466" y="3888"/>
                    <a:pt x="11466" y="3537"/>
                  </a:cubicBezTo>
                  <a:cubicBezTo>
                    <a:pt x="11466" y="3186"/>
                    <a:pt x="11297" y="2957"/>
                    <a:pt x="11018" y="2957"/>
                  </a:cubicBezTo>
                  <a:close/>
                  <a:moveTo>
                    <a:pt x="11246" y="3722"/>
                  </a:moveTo>
                  <a:cubicBezTo>
                    <a:pt x="11222" y="3903"/>
                    <a:pt x="11130" y="4027"/>
                    <a:pt x="10934" y="4027"/>
                  </a:cubicBezTo>
                  <a:cubicBezTo>
                    <a:pt x="10753" y="4029"/>
                    <a:pt x="10604" y="3884"/>
                    <a:pt x="10602" y="3703"/>
                  </a:cubicBezTo>
                  <a:cubicBezTo>
                    <a:pt x="10602" y="3701"/>
                    <a:pt x="10602" y="3698"/>
                    <a:pt x="10602" y="3695"/>
                  </a:cubicBezTo>
                  <a:cubicBezTo>
                    <a:pt x="10602" y="3405"/>
                    <a:pt x="10602" y="3405"/>
                    <a:pt x="10602" y="3405"/>
                  </a:cubicBezTo>
                  <a:cubicBezTo>
                    <a:pt x="10658" y="3225"/>
                    <a:pt x="10767" y="3092"/>
                    <a:pt x="10961" y="3092"/>
                  </a:cubicBezTo>
                  <a:cubicBezTo>
                    <a:pt x="11125" y="3092"/>
                    <a:pt x="11224" y="3208"/>
                    <a:pt x="11249" y="3390"/>
                  </a:cubicBezTo>
                  <a:cubicBezTo>
                    <a:pt x="11262" y="3500"/>
                    <a:pt x="11261" y="3612"/>
                    <a:pt x="11246" y="3722"/>
                  </a:cubicBezTo>
                  <a:close/>
                  <a:moveTo>
                    <a:pt x="14693" y="2986"/>
                  </a:moveTo>
                  <a:cubicBezTo>
                    <a:pt x="14693" y="3073"/>
                    <a:pt x="14693" y="3073"/>
                    <a:pt x="14693" y="3073"/>
                  </a:cubicBezTo>
                  <a:cubicBezTo>
                    <a:pt x="14762" y="3073"/>
                    <a:pt x="14762" y="3073"/>
                    <a:pt x="14762" y="3073"/>
                  </a:cubicBezTo>
                  <a:cubicBezTo>
                    <a:pt x="14794" y="3073"/>
                    <a:pt x="14864" y="3153"/>
                    <a:pt x="14862" y="3199"/>
                  </a:cubicBezTo>
                  <a:cubicBezTo>
                    <a:pt x="14610" y="3758"/>
                    <a:pt x="14610" y="3758"/>
                    <a:pt x="14610" y="3758"/>
                  </a:cubicBezTo>
                  <a:cubicBezTo>
                    <a:pt x="14335" y="3196"/>
                    <a:pt x="14335" y="3196"/>
                    <a:pt x="14335" y="3196"/>
                  </a:cubicBezTo>
                  <a:cubicBezTo>
                    <a:pt x="14335" y="3154"/>
                    <a:pt x="14403" y="3073"/>
                    <a:pt x="14434" y="3073"/>
                  </a:cubicBezTo>
                  <a:cubicBezTo>
                    <a:pt x="14505" y="3073"/>
                    <a:pt x="14505" y="3073"/>
                    <a:pt x="14505" y="3073"/>
                  </a:cubicBezTo>
                  <a:cubicBezTo>
                    <a:pt x="14505" y="2986"/>
                    <a:pt x="14505" y="2986"/>
                    <a:pt x="14505" y="2986"/>
                  </a:cubicBezTo>
                  <a:cubicBezTo>
                    <a:pt x="13889" y="2986"/>
                    <a:pt x="13889" y="2986"/>
                    <a:pt x="13889" y="2986"/>
                  </a:cubicBezTo>
                  <a:cubicBezTo>
                    <a:pt x="13889" y="3073"/>
                    <a:pt x="13889" y="3073"/>
                    <a:pt x="13889" y="3073"/>
                  </a:cubicBezTo>
                  <a:cubicBezTo>
                    <a:pt x="13940" y="3073"/>
                    <a:pt x="13940" y="3073"/>
                    <a:pt x="13940" y="3073"/>
                  </a:cubicBezTo>
                  <a:cubicBezTo>
                    <a:pt x="13969" y="3073"/>
                    <a:pt x="14068" y="3167"/>
                    <a:pt x="14087" y="3204"/>
                  </a:cubicBezTo>
                  <a:cubicBezTo>
                    <a:pt x="14489" y="3995"/>
                    <a:pt x="14489" y="3995"/>
                    <a:pt x="14489" y="3995"/>
                  </a:cubicBezTo>
                  <a:cubicBezTo>
                    <a:pt x="14145" y="4620"/>
                    <a:pt x="14145" y="4620"/>
                    <a:pt x="14145" y="4620"/>
                  </a:cubicBezTo>
                  <a:cubicBezTo>
                    <a:pt x="14245" y="4671"/>
                    <a:pt x="14245" y="4671"/>
                    <a:pt x="14245" y="4671"/>
                  </a:cubicBezTo>
                  <a:cubicBezTo>
                    <a:pt x="14584" y="4030"/>
                    <a:pt x="14584" y="4030"/>
                    <a:pt x="14584" y="4030"/>
                  </a:cubicBezTo>
                  <a:cubicBezTo>
                    <a:pt x="14968" y="3199"/>
                    <a:pt x="14968" y="3199"/>
                    <a:pt x="14968" y="3199"/>
                  </a:cubicBezTo>
                  <a:cubicBezTo>
                    <a:pt x="14993" y="3161"/>
                    <a:pt x="15075" y="3073"/>
                    <a:pt x="15102" y="3073"/>
                  </a:cubicBezTo>
                  <a:cubicBezTo>
                    <a:pt x="15155" y="3073"/>
                    <a:pt x="15155" y="3073"/>
                    <a:pt x="15155" y="3073"/>
                  </a:cubicBezTo>
                  <a:cubicBezTo>
                    <a:pt x="15155" y="2986"/>
                    <a:pt x="15155" y="2986"/>
                    <a:pt x="15155" y="2986"/>
                  </a:cubicBezTo>
                  <a:lnTo>
                    <a:pt x="14693" y="2986"/>
                  </a:lnTo>
                  <a:close/>
                  <a:moveTo>
                    <a:pt x="9712" y="4037"/>
                  </a:moveTo>
                  <a:cubicBezTo>
                    <a:pt x="9647" y="4037"/>
                    <a:pt x="9647" y="4037"/>
                    <a:pt x="9647" y="4037"/>
                  </a:cubicBezTo>
                  <a:cubicBezTo>
                    <a:pt x="9647" y="4124"/>
                    <a:pt x="9647" y="4124"/>
                    <a:pt x="9647" y="4124"/>
                  </a:cubicBezTo>
                  <a:cubicBezTo>
                    <a:pt x="10231" y="4124"/>
                    <a:pt x="10231" y="4124"/>
                    <a:pt x="10231" y="4124"/>
                  </a:cubicBezTo>
                  <a:cubicBezTo>
                    <a:pt x="10231" y="4037"/>
                    <a:pt x="10231" y="4037"/>
                    <a:pt x="10231" y="4037"/>
                  </a:cubicBezTo>
                  <a:cubicBezTo>
                    <a:pt x="10165" y="4037"/>
                    <a:pt x="10165" y="4037"/>
                    <a:pt x="10165" y="4037"/>
                  </a:cubicBezTo>
                  <a:cubicBezTo>
                    <a:pt x="10131" y="4037"/>
                    <a:pt x="10044" y="3954"/>
                    <a:pt x="10044" y="3916"/>
                  </a:cubicBezTo>
                  <a:cubicBezTo>
                    <a:pt x="10044" y="3288"/>
                    <a:pt x="10044" y="3288"/>
                    <a:pt x="10044" y="3288"/>
                  </a:cubicBezTo>
                  <a:cubicBezTo>
                    <a:pt x="10044" y="3080"/>
                    <a:pt x="9904" y="2964"/>
                    <a:pt x="9732" y="2964"/>
                  </a:cubicBezTo>
                  <a:cubicBezTo>
                    <a:pt x="9538" y="2964"/>
                    <a:pt x="9448" y="3066"/>
                    <a:pt x="9308" y="3204"/>
                  </a:cubicBezTo>
                  <a:cubicBezTo>
                    <a:pt x="9287" y="3044"/>
                    <a:pt x="9158" y="2961"/>
                    <a:pt x="9005" y="2961"/>
                  </a:cubicBezTo>
                  <a:cubicBezTo>
                    <a:pt x="8804" y="2961"/>
                    <a:pt x="8720" y="3068"/>
                    <a:pt x="8589" y="3206"/>
                  </a:cubicBezTo>
                  <a:cubicBezTo>
                    <a:pt x="8544" y="2986"/>
                    <a:pt x="8544" y="2986"/>
                    <a:pt x="8544" y="2986"/>
                  </a:cubicBezTo>
                  <a:cubicBezTo>
                    <a:pt x="8192" y="2986"/>
                    <a:pt x="8192" y="2986"/>
                    <a:pt x="8192" y="2986"/>
                  </a:cubicBezTo>
                  <a:cubicBezTo>
                    <a:pt x="8192" y="3073"/>
                    <a:pt x="8192" y="3073"/>
                    <a:pt x="8192" y="3073"/>
                  </a:cubicBezTo>
                  <a:cubicBezTo>
                    <a:pt x="8257" y="3073"/>
                    <a:pt x="8257" y="3073"/>
                    <a:pt x="8257" y="3073"/>
                  </a:cubicBezTo>
                  <a:cubicBezTo>
                    <a:pt x="8291" y="3073"/>
                    <a:pt x="8378" y="3158"/>
                    <a:pt x="8378" y="3194"/>
                  </a:cubicBezTo>
                  <a:cubicBezTo>
                    <a:pt x="8378" y="3916"/>
                    <a:pt x="8378" y="3916"/>
                    <a:pt x="8378" y="3916"/>
                  </a:cubicBezTo>
                  <a:cubicBezTo>
                    <a:pt x="8378" y="3954"/>
                    <a:pt x="8291" y="4037"/>
                    <a:pt x="8257" y="4037"/>
                  </a:cubicBezTo>
                  <a:cubicBezTo>
                    <a:pt x="8192" y="4037"/>
                    <a:pt x="8192" y="4037"/>
                    <a:pt x="8192" y="4037"/>
                  </a:cubicBezTo>
                  <a:cubicBezTo>
                    <a:pt x="8192" y="4124"/>
                    <a:pt x="8192" y="4124"/>
                    <a:pt x="8192" y="4124"/>
                  </a:cubicBezTo>
                  <a:cubicBezTo>
                    <a:pt x="8775" y="4124"/>
                    <a:pt x="8775" y="4124"/>
                    <a:pt x="8775" y="4124"/>
                  </a:cubicBezTo>
                  <a:cubicBezTo>
                    <a:pt x="8775" y="4037"/>
                    <a:pt x="8775" y="4037"/>
                    <a:pt x="8775" y="4037"/>
                  </a:cubicBezTo>
                  <a:cubicBezTo>
                    <a:pt x="8710" y="4037"/>
                    <a:pt x="8710" y="4037"/>
                    <a:pt x="8710" y="4037"/>
                  </a:cubicBezTo>
                  <a:cubicBezTo>
                    <a:pt x="8676" y="4037"/>
                    <a:pt x="8589" y="3954"/>
                    <a:pt x="8589" y="3916"/>
                  </a:cubicBezTo>
                  <a:cubicBezTo>
                    <a:pt x="8589" y="3330"/>
                    <a:pt x="8589" y="3330"/>
                    <a:pt x="8589" y="3330"/>
                  </a:cubicBezTo>
                  <a:cubicBezTo>
                    <a:pt x="8589" y="3252"/>
                    <a:pt x="8775" y="3099"/>
                    <a:pt x="8925" y="3099"/>
                  </a:cubicBezTo>
                  <a:cubicBezTo>
                    <a:pt x="9049" y="3099"/>
                    <a:pt x="9107" y="3177"/>
                    <a:pt x="9107" y="3288"/>
                  </a:cubicBezTo>
                  <a:cubicBezTo>
                    <a:pt x="9107" y="3916"/>
                    <a:pt x="9107" y="3916"/>
                    <a:pt x="9107" y="3916"/>
                  </a:cubicBezTo>
                  <a:cubicBezTo>
                    <a:pt x="9107" y="3954"/>
                    <a:pt x="9020" y="4037"/>
                    <a:pt x="8986" y="4037"/>
                  </a:cubicBezTo>
                  <a:cubicBezTo>
                    <a:pt x="8921" y="4037"/>
                    <a:pt x="8921" y="4037"/>
                    <a:pt x="8921" y="4037"/>
                  </a:cubicBezTo>
                  <a:cubicBezTo>
                    <a:pt x="8921" y="4124"/>
                    <a:pt x="8921" y="4124"/>
                    <a:pt x="8921" y="4124"/>
                  </a:cubicBezTo>
                  <a:cubicBezTo>
                    <a:pt x="9504" y="4124"/>
                    <a:pt x="9504" y="4124"/>
                    <a:pt x="9504" y="4124"/>
                  </a:cubicBezTo>
                  <a:cubicBezTo>
                    <a:pt x="9504" y="4037"/>
                    <a:pt x="9504" y="4037"/>
                    <a:pt x="9504" y="4037"/>
                  </a:cubicBezTo>
                  <a:cubicBezTo>
                    <a:pt x="9439" y="4037"/>
                    <a:pt x="9439" y="4037"/>
                    <a:pt x="9439" y="4037"/>
                  </a:cubicBezTo>
                  <a:cubicBezTo>
                    <a:pt x="9405" y="4037"/>
                    <a:pt x="9318" y="3954"/>
                    <a:pt x="9318" y="3916"/>
                  </a:cubicBezTo>
                  <a:cubicBezTo>
                    <a:pt x="9318" y="3323"/>
                    <a:pt x="9318" y="3323"/>
                    <a:pt x="9318" y="3323"/>
                  </a:cubicBezTo>
                  <a:cubicBezTo>
                    <a:pt x="9318" y="3246"/>
                    <a:pt x="9504" y="3101"/>
                    <a:pt x="9654" y="3101"/>
                  </a:cubicBezTo>
                  <a:cubicBezTo>
                    <a:pt x="9778" y="3101"/>
                    <a:pt x="9833" y="3178"/>
                    <a:pt x="9833" y="3289"/>
                  </a:cubicBezTo>
                  <a:cubicBezTo>
                    <a:pt x="9833" y="3917"/>
                    <a:pt x="9833" y="3917"/>
                    <a:pt x="9833" y="3917"/>
                  </a:cubicBezTo>
                  <a:cubicBezTo>
                    <a:pt x="9833" y="3954"/>
                    <a:pt x="9746" y="4037"/>
                    <a:pt x="9712" y="4037"/>
                  </a:cubicBezTo>
                  <a:close/>
                  <a:moveTo>
                    <a:pt x="7623" y="2957"/>
                  </a:moveTo>
                  <a:cubicBezTo>
                    <a:pt x="7320" y="2957"/>
                    <a:pt x="7051" y="3184"/>
                    <a:pt x="7051" y="3555"/>
                  </a:cubicBezTo>
                  <a:cubicBezTo>
                    <a:pt x="7051" y="3926"/>
                    <a:pt x="7320" y="4156"/>
                    <a:pt x="7623" y="4156"/>
                  </a:cubicBezTo>
                  <a:cubicBezTo>
                    <a:pt x="7925" y="4156"/>
                    <a:pt x="8192" y="3926"/>
                    <a:pt x="8192" y="3555"/>
                  </a:cubicBezTo>
                  <a:cubicBezTo>
                    <a:pt x="8192" y="3185"/>
                    <a:pt x="7925" y="2957"/>
                    <a:pt x="7623" y="2957"/>
                  </a:cubicBezTo>
                  <a:close/>
                  <a:moveTo>
                    <a:pt x="7962" y="3741"/>
                  </a:moveTo>
                  <a:cubicBezTo>
                    <a:pt x="7940" y="3920"/>
                    <a:pt x="7841" y="4044"/>
                    <a:pt x="7625" y="4044"/>
                  </a:cubicBezTo>
                  <a:cubicBezTo>
                    <a:pt x="7415" y="4044"/>
                    <a:pt x="7315" y="3916"/>
                    <a:pt x="7289" y="3739"/>
                  </a:cubicBezTo>
                  <a:cubicBezTo>
                    <a:pt x="7272" y="3613"/>
                    <a:pt x="7272" y="3485"/>
                    <a:pt x="7289" y="3359"/>
                  </a:cubicBezTo>
                  <a:cubicBezTo>
                    <a:pt x="7315" y="3177"/>
                    <a:pt x="7420" y="3056"/>
                    <a:pt x="7625" y="3056"/>
                  </a:cubicBezTo>
                  <a:cubicBezTo>
                    <a:pt x="7839" y="3056"/>
                    <a:pt x="7940" y="3177"/>
                    <a:pt x="7962" y="3361"/>
                  </a:cubicBezTo>
                  <a:cubicBezTo>
                    <a:pt x="7976" y="3487"/>
                    <a:pt x="7976" y="3615"/>
                    <a:pt x="7962" y="3741"/>
                  </a:cubicBezTo>
                  <a:close/>
                  <a:moveTo>
                    <a:pt x="13826" y="3916"/>
                  </a:moveTo>
                  <a:cubicBezTo>
                    <a:pt x="13826" y="3288"/>
                    <a:pt x="13826" y="3288"/>
                    <a:pt x="13826" y="3288"/>
                  </a:cubicBezTo>
                  <a:cubicBezTo>
                    <a:pt x="13826" y="3092"/>
                    <a:pt x="13685" y="2961"/>
                    <a:pt x="13509" y="2961"/>
                  </a:cubicBezTo>
                  <a:cubicBezTo>
                    <a:pt x="13303" y="2961"/>
                    <a:pt x="13196" y="3080"/>
                    <a:pt x="13058" y="3221"/>
                  </a:cubicBezTo>
                  <a:cubicBezTo>
                    <a:pt x="13016" y="2986"/>
                    <a:pt x="13016" y="2986"/>
                    <a:pt x="13016" y="2986"/>
                  </a:cubicBezTo>
                  <a:cubicBezTo>
                    <a:pt x="12654" y="2986"/>
                    <a:pt x="12654" y="2986"/>
                    <a:pt x="12654" y="2986"/>
                  </a:cubicBezTo>
                  <a:cubicBezTo>
                    <a:pt x="12654" y="3073"/>
                    <a:pt x="12654" y="3073"/>
                    <a:pt x="12654" y="3073"/>
                  </a:cubicBezTo>
                  <a:cubicBezTo>
                    <a:pt x="12724" y="3073"/>
                    <a:pt x="12724" y="3073"/>
                    <a:pt x="12724" y="3073"/>
                  </a:cubicBezTo>
                  <a:cubicBezTo>
                    <a:pt x="12758" y="3073"/>
                    <a:pt x="12850" y="3158"/>
                    <a:pt x="12850" y="3194"/>
                  </a:cubicBezTo>
                  <a:cubicBezTo>
                    <a:pt x="12850" y="3915"/>
                    <a:pt x="12850" y="3915"/>
                    <a:pt x="12850" y="3915"/>
                  </a:cubicBezTo>
                  <a:cubicBezTo>
                    <a:pt x="12850" y="3954"/>
                    <a:pt x="12758" y="4036"/>
                    <a:pt x="12724" y="4036"/>
                  </a:cubicBezTo>
                  <a:cubicBezTo>
                    <a:pt x="12586" y="4036"/>
                    <a:pt x="12586" y="4036"/>
                    <a:pt x="12586" y="4036"/>
                  </a:cubicBezTo>
                  <a:cubicBezTo>
                    <a:pt x="12555" y="4036"/>
                    <a:pt x="12460" y="3954"/>
                    <a:pt x="12460" y="3915"/>
                  </a:cubicBezTo>
                  <a:cubicBezTo>
                    <a:pt x="12460" y="3302"/>
                    <a:pt x="12460" y="3302"/>
                    <a:pt x="12460" y="3302"/>
                  </a:cubicBezTo>
                  <a:cubicBezTo>
                    <a:pt x="12460" y="3077"/>
                    <a:pt x="12267" y="2956"/>
                    <a:pt x="12020" y="2956"/>
                  </a:cubicBezTo>
                  <a:cubicBezTo>
                    <a:pt x="11787" y="2956"/>
                    <a:pt x="11639" y="3041"/>
                    <a:pt x="11545" y="3138"/>
                  </a:cubicBezTo>
                  <a:cubicBezTo>
                    <a:pt x="11698" y="3367"/>
                    <a:pt x="11698" y="3367"/>
                    <a:pt x="11698" y="3367"/>
                  </a:cubicBezTo>
                  <a:cubicBezTo>
                    <a:pt x="11780" y="3367"/>
                    <a:pt x="11780" y="3367"/>
                    <a:pt x="11780" y="3367"/>
                  </a:cubicBezTo>
                  <a:cubicBezTo>
                    <a:pt x="11695" y="3171"/>
                    <a:pt x="11773" y="3041"/>
                    <a:pt x="11969" y="3041"/>
                  </a:cubicBezTo>
                  <a:cubicBezTo>
                    <a:pt x="12175" y="3041"/>
                    <a:pt x="12252" y="3138"/>
                    <a:pt x="12250" y="3300"/>
                  </a:cubicBezTo>
                  <a:cubicBezTo>
                    <a:pt x="12247" y="3435"/>
                    <a:pt x="12247" y="3435"/>
                    <a:pt x="12247" y="3435"/>
                  </a:cubicBezTo>
                  <a:cubicBezTo>
                    <a:pt x="11952" y="3496"/>
                    <a:pt x="11952" y="3496"/>
                    <a:pt x="11952" y="3496"/>
                  </a:cubicBezTo>
                  <a:cubicBezTo>
                    <a:pt x="11790" y="3531"/>
                    <a:pt x="11578" y="3608"/>
                    <a:pt x="11578" y="3836"/>
                  </a:cubicBezTo>
                  <a:cubicBezTo>
                    <a:pt x="11578" y="4023"/>
                    <a:pt x="11714" y="4146"/>
                    <a:pt x="11871" y="4146"/>
                  </a:cubicBezTo>
                  <a:cubicBezTo>
                    <a:pt x="12041" y="4146"/>
                    <a:pt x="12162" y="4008"/>
                    <a:pt x="12254" y="3890"/>
                  </a:cubicBezTo>
                  <a:cubicBezTo>
                    <a:pt x="12283" y="4125"/>
                    <a:pt x="12283" y="4125"/>
                    <a:pt x="12283" y="4125"/>
                  </a:cubicBezTo>
                  <a:cubicBezTo>
                    <a:pt x="13251" y="4125"/>
                    <a:pt x="13251" y="4125"/>
                    <a:pt x="13251" y="4125"/>
                  </a:cubicBezTo>
                  <a:cubicBezTo>
                    <a:pt x="13251" y="4038"/>
                    <a:pt x="13251" y="4038"/>
                    <a:pt x="13251" y="4038"/>
                  </a:cubicBezTo>
                  <a:cubicBezTo>
                    <a:pt x="13186" y="4038"/>
                    <a:pt x="13186" y="4038"/>
                    <a:pt x="13186" y="4038"/>
                  </a:cubicBezTo>
                  <a:cubicBezTo>
                    <a:pt x="13152" y="4038"/>
                    <a:pt x="13060" y="3955"/>
                    <a:pt x="13060" y="3917"/>
                  </a:cubicBezTo>
                  <a:cubicBezTo>
                    <a:pt x="13060" y="3342"/>
                    <a:pt x="13060" y="3342"/>
                    <a:pt x="13060" y="3342"/>
                  </a:cubicBezTo>
                  <a:cubicBezTo>
                    <a:pt x="13060" y="3264"/>
                    <a:pt x="13271" y="3104"/>
                    <a:pt x="13433" y="3104"/>
                  </a:cubicBezTo>
                  <a:cubicBezTo>
                    <a:pt x="13557" y="3104"/>
                    <a:pt x="13615" y="3190"/>
                    <a:pt x="13615" y="3301"/>
                  </a:cubicBezTo>
                  <a:cubicBezTo>
                    <a:pt x="13615" y="3916"/>
                    <a:pt x="13615" y="3916"/>
                    <a:pt x="13615" y="3916"/>
                  </a:cubicBezTo>
                  <a:cubicBezTo>
                    <a:pt x="13615" y="3954"/>
                    <a:pt x="13523" y="4037"/>
                    <a:pt x="13489" y="4037"/>
                  </a:cubicBezTo>
                  <a:cubicBezTo>
                    <a:pt x="13423" y="4037"/>
                    <a:pt x="13423" y="4037"/>
                    <a:pt x="13423" y="4037"/>
                  </a:cubicBezTo>
                  <a:cubicBezTo>
                    <a:pt x="13423" y="4124"/>
                    <a:pt x="13423" y="4124"/>
                    <a:pt x="13423" y="4124"/>
                  </a:cubicBezTo>
                  <a:cubicBezTo>
                    <a:pt x="14022" y="4124"/>
                    <a:pt x="14022" y="4124"/>
                    <a:pt x="14022" y="4124"/>
                  </a:cubicBezTo>
                  <a:cubicBezTo>
                    <a:pt x="14022" y="4037"/>
                    <a:pt x="14022" y="4037"/>
                    <a:pt x="14022" y="4037"/>
                  </a:cubicBezTo>
                  <a:cubicBezTo>
                    <a:pt x="13952" y="4037"/>
                    <a:pt x="13952" y="4037"/>
                    <a:pt x="13952" y="4037"/>
                  </a:cubicBezTo>
                  <a:cubicBezTo>
                    <a:pt x="13918" y="4037"/>
                    <a:pt x="13826" y="3954"/>
                    <a:pt x="13826" y="3916"/>
                  </a:cubicBezTo>
                  <a:close/>
                  <a:moveTo>
                    <a:pt x="12250" y="3787"/>
                  </a:moveTo>
                  <a:cubicBezTo>
                    <a:pt x="12201" y="3873"/>
                    <a:pt x="12080" y="3988"/>
                    <a:pt x="11969" y="3988"/>
                  </a:cubicBezTo>
                  <a:cubicBezTo>
                    <a:pt x="11872" y="3993"/>
                    <a:pt x="11789" y="3918"/>
                    <a:pt x="11785" y="3820"/>
                  </a:cubicBezTo>
                  <a:cubicBezTo>
                    <a:pt x="11785" y="3816"/>
                    <a:pt x="11785" y="3811"/>
                    <a:pt x="11785" y="3807"/>
                  </a:cubicBezTo>
                  <a:cubicBezTo>
                    <a:pt x="11785" y="3693"/>
                    <a:pt x="11833" y="3618"/>
                    <a:pt x="11977" y="3582"/>
                  </a:cubicBezTo>
                  <a:cubicBezTo>
                    <a:pt x="12251" y="3511"/>
                    <a:pt x="12251" y="3511"/>
                    <a:pt x="12251" y="3511"/>
                  </a:cubicBezTo>
                  <a:lnTo>
                    <a:pt x="12250" y="3787"/>
                  </a:lnTo>
                  <a:close/>
                  <a:moveTo>
                    <a:pt x="8336" y="1790"/>
                  </a:moveTo>
                  <a:cubicBezTo>
                    <a:pt x="8617" y="1790"/>
                    <a:pt x="8765" y="1637"/>
                    <a:pt x="8840" y="1388"/>
                  </a:cubicBezTo>
                  <a:cubicBezTo>
                    <a:pt x="8769" y="1388"/>
                    <a:pt x="8769" y="1388"/>
                    <a:pt x="8769" y="1388"/>
                  </a:cubicBezTo>
                  <a:cubicBezTo>
                    <a:pt x="8697" y="1519"/>
                    <a:pt x="8605" y="1584"/>
                    <a:pt x="8411" y="1584"/>
                  </a:cubicBezTo>
                  <a:cubicBezTo>
                    <a:pt x="8152" y="1584"/>
                    <a:pt x="8002" y="1349"/>
                    <a:pt x="7997" y="1141"/>
                  </a:cubicBezTo>
                  <a:cubicBezTo>
                    <a:pt x="8758" y="1080"/>
                    <a:pt x="8758" y="1080"/>
                    <a:pt x="8758" y="1080"/>
                  </a:cubicBezTo>
                  <a:cubicBezTo>
                    <a:pt x="8753" y="997"/>
                    <a:pt x="8753" y="997"/>
                    <a:pt x="8753" y="997"/>
                  </a:cubicBezTo>
                  <a:cubicBezTo>
                    <a:pt x="8740" y="774"/>
                    <a:pt x="8595" y="600"/>
                    <a:pt x="8336" y="598"/>
                  </a:cubicBezTo>
                  <a:cubicBezTo>
                    <a:pt x="8041" y="595"/>
                    <a:pt x="7811" y="857"/>
                    <a:pt x="7811" y="1196"/>
                  </a:cubicBezTo>
                  <a:cubicBezTo>
                    <a:pt x="7811" y="1519"/>
                    <a:pt x="8033" y="1790"/>
                    <a:pt x="8336" y="1790"/>
                  </a:cubicBezTo>
                  <a:close/>
                  <a:moveTo>
                    <a:pt x="8331" y="686"/>
                  </a:moveTo>
                  <a:cubicBezTo>
                    <a:pt x="8554" y="686"/>
                    <a:pt x="8578" y="850"/>
                    <a:pt x="8559" y="1013"/>
                  </a:cubicBezTo>
                  <a:cubicBezTo>
                    <a:pt x="7990" y="1061"/>
                    <a:pt x="7990" y="1061"/>
                    <a:pt x="7990" y="1061"/>
                  </a:cubicBezTo>
                  <a:cubicBezTo>
                    <a:pt x="7997" y="882"/>
                    <a:pt x="8094" y="686"/>
                    <a:pt x="8331" y="686"/>
                  </a:cubicBezTo>
                  <a:close/>
                  <a:moveTo>
                    <a:pt x="8947" y="843"/>
                  </a:moveTo>
                  <a:cubicBezTo>
                    <a:pt x="9349" y="1635"/>
                    <a:pt x="9349" y="1635"/>
                    <a:pt x="9349" y="1635"/>
                  </a:cubicBezTo>
                  <a:cubicBezTo>
                    <a:pt x="9005" y="2259"/>
                    <a:pt x="9005" y="2259"/>
                    <a:pt x="9005" y="2259"/>
                  </a:cubicBezTo>
                  <a:cubicBezTo>
                    <a:pt x="9105" y="2310"/>
                    <a:pt x="9105" y="2310"/>
                    <a:pt x="9105" y="2310"/>
                  </a:cubicBezTo>
                  <a:cubicBezTo>
                    <a:pt x="9444" y="1669"/>
                    <a:pt x="9444" y="1669"/>
                    <a:pt x="9444" y="1669"/>
                  </a:cubicBezTo>
                  <a:cubicBezTo>
                    <a:pt x="9828" y="839"/>
                    <a:pt x="9828" y="839"/>
                    <a:pt x="9828" y="839"/>
                  </a:cubicBezTo>
                  <a:cubicBezTo>
                    <a:pt x="9853" y="800"/>
                    <a:pt x="9935" y="713"/>
                    <a:pt x="9962" y="713"/>
                  </a:cubicBezTo>
                  <a:cubicBezTo>
                    <a:pt x="10015" y="713"/>
                    <a:pt x="10015" y="713"/>
                    <a:pt x="10015" y="713"/>
                  </a:cubicBezTo>
                  <a:cubicBezTo>
                    <a:pt x="10015" y="626"/>
                    <a:pt x="10015" y="626"/>
                    <a:pt x="10015" y="626"/>
                  </a:cubicBezTo>
                  <a:cubicBezTo>
                    <a:pt x="9553" y="626"/>
                    <a:pt x="9553" y="626"/>
                    <a:pt x="9553" y="626"/>
                  </a:cubicBezTo>
                  <a:cubicBezTo>
                    <a:pt x="9553" y="713"/>
                    <a:pt x="9553" y="713"/>
                    <a:pt x="9553" y="713"/>
                  </a:cubicBezTo>
                  <a:cubicBezTo>
                    <a:pt x="9623" y="713"/>
                    <a:pt x="9623" y="713"/>
                    <a:pt x="9623" y="713"/>
                  </a:cubicBezTo>
                  <a:cubicBezTo>
                    <a:pt x="9654" y="713"/>
                    <a:pt x="9725" y="793"/>
                    <a:pt x="9722" y="839"/>
                  </a:cubicBezTo>
                  <a:cubicBezTo>
                    <a:pt x="9470" y="1398"/>
                    <a:pt x="9470" y="1398"/>
                    <a:pt x="9470" y="1398"/>
                  </a:cubicBezTo>
                  <a:cubicBezTo>
                    <a:pt x="9194" y="836"/>
                    <a:pt x="9194" y="836"/>
                    <a:pt x="9194" y="836"/>
                  </a:cubicBezTo>
                  <a:cubicBezTo>
                    <a:pt x="9194" y="794"/>
                    <a:pt x="9262" y="713"/>
                    <a:pt x="9293" y="713"/>
                  </a:cubicBezTo>
                  <a:cubicBezTo>
                    <a:pt x="9364" y="713"/>
                    <a:pt x="9364" y="713"/>
                    <a:pt x="9364" y="713"/>
                  </a:cubicBezTo>
                  <a:cubicBezTo>
                    <a:pt x="9364" y="626"/>
                    <a:pt x="9364" y="626"/>
                    <a:pt x="9364" y="626"/>
                  </a:cubicBezTo>
                  <a:cubicBezTo>
                    <a:pt x="8749" y="626"/>
                    <a:pt x="8749" y="626"/>
                    <a:pt x="8749" y="626"/>
                  </a:cubicBezTo>
                  <a:cubicBezTo>
                    <a:pt x="8749" y="713"/>
                    <a:pt x="8749" y="713"/>
                    <a:pt x="8749" y="713"/>
                  </a:cubicBezTo>
                  <a:cubicBezTo>
                    <a:pt x="8800" y="713"/>
                    <a:pt x="8800" y="713"/>
                    <a:pt x="8800" y="713"/>
                  </a:cubicBezTo>
                  <a:cubicBezTo>
                    <a:pt x="8829" y="712"/>
                    <a:pt x="8928" y="807"/>
                    <a:pt x="8947" y="843"/>
                  </a:cubicBezTo>
                  <a:close/>
                  <a:moveTo>
                    <a:pt x="5117" y="349"/>
                  </a:moveTo>
                  <a:cubicBezTo>
                    <a:pt x="5195" y="353"/>
                    <a:pt x="5261" y="293"/>
                    <a:pt x="5265" y="215"/>
                  </a:cubicBezTo>
                  <a:cubicBezTo>
                    <a:pt x="5265" y="210"/>
                    <a:pt x="5265" y="206"/>
                    <a:pt x="5265" y="201"/>
                  </a:cubicBezTo>
                  <a:cubicBezTo>
                    <a:pt x="5265" y="112"/>
                    <a:pt x="5202" y="56"/>
                    <a:pt x="5117" y="56"/>
                  </a:cubicBezTo>
                  <a:cubicBezTo>
                    <a:pt x="5032" y="56"/>
                    <a:pt x="4967" y="112"/>
                    <a:pt x="4967" y="201"/>
                  </a:cubicBezTo>
                  <a:cubicBezTo>
                    <a:pt x="4965" y="280"/>
                    <a:pt x="5026" y="346"/>
                    <a:pt x="5105" y="349"/>
                  </a:cubicBezTo>
                  <a:cubicBezTo>
                    <a:pt x="5109" y="349"/>
                    <a:pt x="5113" y="349"/>
                    <a:pt x="5117" y="349"/>
                  </a:cubicBezTo>
                  <a:close/>
                  <a:moveTo>
                    <a:pt x="3836" y="1676"/>
                  </a:moveTo>
                  <a:cubicBezTo>
                    <a:pt x="3749" y="1676"/>
                    <a:pt x="3749" y="1676"/>
                    <a:pt x="3749" y="1676"/>
                  </a:cubicBezTo>
                  <a:cubicBezTo>
                    <a:pt x="3715" y="1676"/>
                    <a:pt x="3613" y="1579"/>
                    <a:pt x="3613" y="1543"/>
                  </a:cubicBezTo>
                  <a:cubicBezTo>
                    <a:pt x="3613" y="1075"/>
                    <a:pt x="3613" y="1075"/>
                    <a:pt x="3613" y="1075"/>
                  </a:cubicBezTo>
                  <a:cubicBezTo>
                    <a:pt x="3793" y="882"/>
                    <a:pt x="3793" y="882"/>
                    <a:pt x="3793" y="882"/>
                  </a:cubicBezTo>
                  <a:cubicBezTo>
                    <a:pt x="4403" y="1763"/>
                    <a:pt x="4403" y="1763"/>
                    <a:pt x="4403" y="1763"/>
                  </a:cubicBezTo>
                  <a:cubicBezTo>
                    <a:pt x="6040" y="1763"/>
                    <a:pt x="6040" y="1763"/>
                    <a:pt x="6040" y="1763"/>
                  </a:cubicBezTo>
                  <a:cubicBezTo>
                    <a:pt x="6040" y="1676"/>
                    <a:pt x="6040" y="1676"/>
                    <a:pt x="6040" y="1676"/>
                  </a:cubicBezTo>
                  <a:cubicBezTo>
                    <a:pt x="5974" y="1676"/>
                    <a:pt x="5974" y="1676"/>
                    <a:pt x="5974" y="1676"/>
                  </a:cubicBezTo>
                  <a:cubicBezTo>
                    <a:pt x="5940" y="1676"/>
                    <a:pt x="5848" y="1594"/>
                    <a:pt x="5848" y="1555"/>
                  </a:cubicBezTo>
                  <a:cubicBezTo>
                    <a:pt x="5848" y="981"/>
                    <a:pt x="5848" y="981"/>
                    <a:pt x="5848" y="981"/>
                  </a:cubicBezTo>
                  <a:cubicBezTo>
                    <a:pt x="5848" y="904"/>
                    <a:pt x="6059" y="744"/>
                    <a:pt x="6221" y="744"/>
                  </a:cubicBezTo>
                  <a:cubicBezTo>
                    <a:pt x="6345" y="744"/>
                    <a:pt x="6403" y="829"/>
                    <a:pt x="6403" y="940"/>
                  </a:cubicBezTo>
                  <a:cubicBezTo>
                    <a:pt x="6403" y="1555"/>
                    <a:pt x="6403" y="1555"/>
                    <a:pt x="6403" y="1555"/>
                  </a:cubicBezTo>
                  <a:cubicBezTo>
                    <a:pt x="6403" y="1594"/>
                    <a:pt x="6311" y="1676"/>
                    <a:pt x="6277" y="1676"/>
                  </a:cubicBezTo>
                  <a:cubicBezTo>
                    <a:pt x="6211" y="1676"/>
                    <a:pt x="6211" y="1676"/>
                    <a:pt x="6211" y="1676"/>
                  </a:cubicBezTo>
                  <a:cubicBezTo>
                    <a:pt x="6211" y="1763"/>
                    <a:pt x="6211" y="1763"/>
                    <a:pt x="6211" y="1763"/>
                  </a:cubicBezTo>
                  <a:cubicBezTo>
                    <a:pt x="6810" y="1763"/>
                    <a:pt x="6810" y="1763"/>
                    <a:pt x="6810" y="1763"/>
                  </a:cubicBezTo>
                  <a:cubicBezTo>
                    <a:pt x="6810" y="1676"/>
                    <a:pt x="6810" y="1676"/>
                    <a:pt x="6810" y="1676"/>
                  </a:cubicBezTo>
                  <a:cubicBezTo>
                    <a:pt x="6739" y="1676"/>
                    <a:pt x="6739" y="1676"/>
                    <a:pt x="6739" y="1676"/>
                  </a:cubicBezTo>
                  <a:cubicBezTo>
                    <a:pt x="6706" y="1676"/>
                    <a:pt x="6613" y="1594"/>
                    <a:pt x="6613" y="1555"/>
                  </a:cubicBezTo>
                  <a:cubicBezTo>
                    <a:pt x="6613" y="928"/>
                    <a:pt x="6613" y="928"/>
                    <a:pt x="6613" y="928"/>
                  </a:cubicBezTo>
                  <a:cubicBezTo>
                    <a:pt x="6613" y="732"/>
                    <a:pt x="6473" y="601"/>
                    <a:pt x="6296" y="601"/>
                  </a:cubicBezTo>
                  <a:cubicBezTo>
                    <a:pt x="6091" y="601"/>
                    <a:pt x="5984" y="720"/>
                    <a:pt x="5846" y="860"/>
                  </a:cubicBezTo>
                  <a:cubicBezTo>
                    <a:pt x="5803" y="625"/>
                    <a:pt x="5803" y="625"/>
                    <a:pt x="5803" y="625"/>
                  </a:cubicBezTo>
                  <a:cubicBezTo>
                    <a:pt x="5441" y="625"/>
                    <a:pt x="5441" y="625"/>
                    <a:pt x="5441" y="625"/>
                  </a:cubicBezTo>
                  <a:cubicBezTo>
                    <a:pt x="5441" y="712"/>
                    <a:pt x="5441" y="712"/>
                    <a:pt x="5441" y="712"/>
                  </a:cubicBezTo>
                  <a:cubicBezTo>
                    <a:pt x="5512" y="712"/>
                    <a:pt x="5512" y="712"/>
                    <a:pt x="5512" y="712"/>
                  </a:cubicBezTo>
                  <a:cubicBezTo>
                    <a:pt x="5546" y="712"/>
                    <a:pt x="5638" y="798"/>
                    <a:pt x="5638" y="833"/>
                  </a:cubicBezTo>
                  <a:cubicBezTo>
                    <a:pt x="5638" y="1555"/>
                    <a:pt x="5638" y="1555"/>
                    <a:pt x="5638" y="1555"/>
                  </a:cubicBezTo>
                  <a:cubicBezTo>
                    <a:pt x="5638" y="1593"/>
                    <a:pt x="5546" y="1676"/>
                    <a:pt x="5512" y="1676"/>
                  </a:cubicBezTo>
                  <a:cubicBezTo>
                    <a:pt x="5371" y="1676"/>
                    <a:pt x="5371" y="1676"/>
                    <a:pt x="5371" y="1676"/>
                  </a:cubicBezTo>
                  <a:cubicBezTo>
                    <a:pt x="5340" y="1676"/>
                    <a:pt x="5245" y="1593"/>
                    <a:pt x="5245" y="1555"/>
                  </a:cubicBezTo>
                  <a:cubicBezTo>
                    <a:pt x="5245" y="625"/>
                    <a:pt x="5245" y="625"/>
                    <a:pt x="5245" y="625"/>
                  </a:cubicBezTo>
                  <a:cubicBezTo>
                    <a:pt x="4836" y="625"/>
                    <a:pt x="4836" y="625"/>
                    <a:pt x="4836" y="625"/>
                  </a:cubicBezTo>
                  <a:cubicBezTo>
                    <a:pt x="4836" y="712"/>
                    <a:pt x="4836" y="712"/>
                    <a:pt x="4836" y="712"/>
                  </a:cubicBezTo>
                  <a:cubicBezTo>
                    <a:pt x="4906" y="712"/>
                    <a:pt x="4906" y="712"/>
                    <a:pt x="4906" y="712"/>
                  </a:cubicBezTo>
                  <a:cubicBezTo>
                    <a:pt x="4940" y="712"/>
                    <a:pt x="5032" y="798"/>
                    <a:pt x="5032" y="833"/>
                  </a:cubicBezTo>
                  <a:cubicBezTo>
                    <a:pt x="5032" y="1555"/>
                    <a:pt x="5032" y="1555"/>
                    <a:pt x="5032" y="1555"/>
                  </a:cubicBezTo>
                  <a:cubicBezTo>
                    <a:pt x="5032" y="1594"/>
                    <a:pt x="4940" y="1676"/>
                    <a:pt x="4906" y="1676"/>
                  </a:cubicBezTo>
                  <a:cubicBezTo>
                    <a:pt x="4778" y="1676"/>
                    <a:pt x="4778" y="1676"/>
                    <a:pt x="4778" y="1676"/>
                  </a:cubicBezTo>
                  <a:cubicBezTo>
                    <a:pt x="4742" y="1676"/>
                    <a:pt x="4599" y="1567"/>
                    <a:pt x="4570" y="1528"/>
                  </a:cubicBezTo>
                  <a:cubicBezTo>
                    <a:pt x="3953" y="707"/>
                    <a:pt x="3953" y="707"/>
                    <a:pt x="3953" y="707"/>
                  </a:cubicBezTo>
                  <a:cubicBezTo>
                    <a:pt x="4381" y="247"/>
                    <a:pt x="4381" y="247"/>
                    <a:pt x="4381" y="247"/>
                  </a:cubicBezTo>
                  <a:cubicBezTo>
                    <a:pt x="4405" y="221"/>
                    <a:pt x="4572" y="88"/>
                    <a:pt x="4606" y="88"/>
                  </a:cubicBezTo>
                  <a:cubicBezTo>
                    <a:pt x="4692" y="88"/>
                    <a:pt x="4692" y="88"/>
                    <a:pt x="4692" y="88"/>
                  </a:cubicBezTo>
                  <a:cubicBezTo>
                    <a:pt x="4692" y="0"/>
                    <a:pt x="4692" y="0"/>
                    <a:pt x="4692" y="0"/>
                  </a:cubicBezTo>
                  <a:cubicBezTo>
                    <a:pt x="4052" y="0"/>
                    <a:pt x="4052" y="0"/>
                    <a:pt x="4052" y="0"/>
                  </a:cubicBezTo>
                  <a:cubicBezTo>
                    <a:pt x="4052" y="88"/>
                    <a:pt x="4052" y="88"/>
                    <a:pt x="4052" y="88"/>
                  </a:cubicBezTo>
                  <a:cubicBezTo>
                    <a:pt x="4137" y="88"/>
                    <a:pt x="4137" y="88"/>
                    <a:pt x="4137" y="88"/>
                  </a:cubicBezTo>
                  <a:cubicBezTo>
                    <a:pt x="4171" y="88"/>
                    <a:pt x="4270" y="209"/>
                    <a:pt x="4244" y="240"/>
                  </a:cubicBezTo>
                  <a:cubicBezTo>
                    <a:pt x="3614" y="942"/>
                    <a:pt x="3614" y="942"/>
                    <a:pt x="3614" y="942"/>
                  </a:cubicBezTo>
                  <a:cubicBezTo>
                    <a:pt x="3614" y="221"/>
                    <a:pt x="3614" y="221"/>
                    <a:pt x="3614" y="221"/>
                  </a:cubicBezTo>
                  <a:cubicBezTo>
                    <a:pt x="3614" y="184"/>
                    <a:pt x="3716" y="88"/>
                    <a:pt x="3750" y="88"/>
                  </a:cubicBezTo>
                  <a:cubicBezTo>
                    <a:pt x="3837" y="88"/>
                    <a:pt x="3837" y="88"/>
                    <a:pt x="3837" y="88"/>
                  </a:cubicBezTo>
                  <a:cubicBezTo>
                    <a:pt x="3837" y="0"/>
                    <a:pt x="3837" y="0"/>
                    <a:pt x="3837" y="0"/>
                  </a:cubicBezTo>
                  <a:cubicBezTo>
                    <a:pt x="3149" y="0"/>
                    <a:pt x="3149" y="0"/>
                    <a:pt x="3149" y="0"/>
                  </a:cubicBezTo>
                  <a:cubicBezTo>
                    <a:pt x="3149" y="88"/>
                    <a:pt x="3149" y="88"/>
                    <a:pt x="3149" y="88"/>
                  </a:cubicBezTo>
                  <a:cubicBezTo>
                    <a:pt x="3236" y="88"/>
                    <a:pt x="3236" y="88"/>
                    <a:pt x="3236" y="88"/>
                  </a:cubicBezTo>
                  <a:cubicBezTo>
                    <a:pt x="3270" y="88"/>
                    <a:pt x="3371" y="184"/>
                    <a:pt x="3371" y="221"/>
                  </a:cubicBezTo>
                  <a:cubicBezTo>
                    <a:pt x="3371" y="1543"/>
                    <a:pt x="3371" y="1543"/>
                    <a:pt x="3371" y="1543"/>
                  </a:cubicBezTo>
                  <a:cubicBezTo>
                    <a:pt x="3371" y="1579"/>
                    <a:pt x="3270" y="1676"/>
                    <a:pt x="3236" y="1676"/>
                  </a:cubicBezTo>
                  <a:cubicBezTo>
                    <a:pt x="3149" y="1676"/>
                    <a:pt x="3149" y="1676"/>
                    <a:pt x="3149" y="1676"/>
                  </a:cubicBezTo>
                  <a:cubicBezTo>
                    <a:pt x="3149" y="1763"/>
                    <a:pt x="3149" y="1763"/>
                    <a:pt x="3149" y="1763"/>
                  </a:cubicBezTo>
                  <a:cubicBezTo>
                    <a:pt x="3836" y="1763"/>
                    <a:pt x="3836" y="1763"/>
                    <a:pt x="3836" y="1763"/>
                  </a:cubicBezTo>
                  <a:lnTo>
                    <a:pt x="3836" y="1676"/>
                  </a:lnTo>
                  <a:close/>
                  <a:moveTo>
                    <a:pt x="7720" y="1446"/>
                  </a:moveTo>
                  <a:cubicBezTo>
                    <a:pt x="7720" y="1262"/>
                    <a:pt x="7579" y="1163"/>
                    <a:pt x="7456" y="1114"/>
                  </a:cubicBezTo>
                  <a:cubicBezTo>
                    <a:pt x="7361" y="1078"/>
                    <a:pt x="7296" y="1049"/>
                    <a:pt x="7209" y="1013"/>
                  </a:cubicBezTo>
                  <a:cubicBezTo>
                    <a:pt x="7090" y="962"/>
                    <a:pt x="7023" y="927"/>
                    <a:pt x="7023" y="829"/>
                  </a:cubicBezTo>
                  <a:cubicBezTo>
                    <a:pt x="7023" y="739"/>
                    <a:pt x="7085" y="683"/>
                    <a:pt x="7219" y="683"/>
                  </a:cubicBezTo>
                  <a:cubicBezTo>
                    <a:pt x="7432" y="683"/>
                    <a:pt x="7565" y="884"/>
                    <a:pt x="7565" y="979"/>
                  </a:cubicBezTo>
                  <a:cubicBezTo>
                    <a:pt x="7635" y="979"/>
                    <a:pt x="7635" y="979"/>
                    <a:pt x="7635" y="979"/>
                  </a:cubicBezTo>
                  <a:cubicBezTo>
                    <a:pt x="7635" y="625"/>
                    <a:pt x="7635" y="625"/>
                    <a:pt x="7635" y="625"/>
                  </a:cubicBezTo>
                  <a:cubicBezTo>
                    <a:pt x="7572" y="625"/>
                    <a:pt x="7572" y="625"/>
                    <a:pt x="7572" y="625"/>
                  </a:cubicBezTo>
                  <a:cubicBezTo>
                    <a:pt x="7562" y="649"/>
                    <a:pt x="7543" y="657"/>
                    <a:pt x="7509" y="657"/>
                  </a:cubicBezTo>
                  <a:cubicBezTo>
                    <a:pt x="7422" y="657"/>
                    <a:pt x="7352" y="598"/>
                    <a:pt x="7226" y="598"/>
                  </a:cubicBezTo>
                  <a:cubicBezTo>
                    <a:pt x="7015" y="598"/>
                    <a:pt x="6882" y="707"/>
                    <a:pt x="6882" y="913"/>
                  </a:cubicBezTo>
                  <a:cubicBezTo>
                    <a:pt x="6882" y="1071"/>
                    <a:pt x="6986" y="1160"/>
                    <a:pt x="7124" y="1223"/>
                  </a:cubicBezTo>
                  <a:cubicBezTo>
                    <a:pt x="7216" y="1264"/>
                    <a:pt x="7282" y="1291"/>
                    <a:pt x="7361" y="1325"/>
                  </a:cubicBezTo>
                  <a:cubicBezTo>
                    <a:pt x="7463" y="1367"/>
                    <a:pt x="7577" y="1412"/>
                    <a:pt x="7577" y="1540"/>
                  </a:cubicBezTo>
                  <a:cubicBezTo>
                    <a:pt x="7577" y="1647"/>
                    <a:pt x="7497" y="1695"/>
                    <a:pt x="7354" y="1695"/>
                  </a:cubicBezTo>
                  <a:cubicBezTo>
                    <a:pt x="7107" y="1695"/>
                    <a:pt x="6952" y="1468"/>
                    <a:pt x="6952" y="1361"/>
                  </a:cubicBezTo>
                  <a:cubicBezTo>
                    <a:pt x="6882" y="1361"/>
                    <a:pt x="6882" y="1361"/>
                    <a:pt x="6882" y="1361"/>
                  </a:cubicBezTo>
                  <a:cubicBezTo>
                    <a:pt x="6882" y="1763"/>
                    <a:pt x="6882" y="1763"/>
                    <a:pt x="6882" y="1763"/>
                  </a:cubicBezTo>
                  <a:cubicBezTo>
                    <a:pt x="6938" y="1763"/>
                    <a:pt x="6938" y="1763"/>
                    <a:pt x="6938" y="1763"/>
                  </a:cubicBezTo>
                  <a:cubicBezTo>
                    <a:pt x="6967" y="1737"/>
                    <a:pt x="6979" y="1725"/>
                    <a:pt x="7025" y="1725"/>
                  </a:cubicBezTo>
                  <a:cubicBezTo>
                    <a:pt x="7124" y="1725"/>
                    <a:pt x="7209" y="1790"/>
                    <a:pt x="7354" y="1790"/>
                  </a:cubicBezTo>
                  <a:cubicBezTo>
                    <a:pt x="7570" y="1790"/>
                    <a:pt x="7720" y="1664"/>
                    <a:pt x="7720" y="1446"/>
                  </a:cubicBezTo>
                  <a:close/>
                  <a:moveTo>
                    <a:pt x="2703" y="1584"/>
                  </a:moveTo>
                  <a:cubicBezTo>
                    <a:pt x="2442" y="1584"/>
                    <a:pt x="2282" y="1383"/>
                    <a:pt x="2282" y="1129"/>
                  </a:cubicBezTo>
                  <a:cubicBezTo>
                    <a:pt x="2282" y="860"/>
                    <a:pt x="2391" y="683"/>
                    <a:pt x="2618" y="683"/>
                  </a:cubicBezTo>
                  <a:cubicBezTo>
                    <a:pt x="2815" y="683"/>
                    <a:pt x="2844" y="840"/>
                    <a:pt x="2812" y="1017"/>
                  </a:cubicBezTo>
                  <a:cubicBezTo>
                    <a:pt x="2882" y="1013"/>
                    <a:pt x="2882" y="1013"/>
                    <a:pt x="2882" y="1013"/>
                  </a:cubicBezTo>
                  <a:cubicBezTo>
                    <a:pt x="3049" y="753"/>
                    <a:pt x="3049" y="753"/>
                    <a:pt x="3049" y="753"/>
                  </a:cubicBezTo>
                  <a:cubicBezTo>
                    <a:pt x="2945" y="649"/>
                    <a:pt x="2824" y="596"/>
                    <a:pt x="2645" y="596"/>
                  </a:cubicBezTo>
                  <a:cubicBezTo>
                    <a:pt x="2345" y="596"/>
                    <a:pt x="2100" y="833"/>
                    <a:pt x="2100" y="1201"/>
                  </a:cubicBezTo>
                  <a:cubicBezTo>
                    <a:pt x="2100" y="1526"/>
                    <a:pt x="2306" y="1792"/>
                    <a:pt x="2623" y="1792"/>
                  </a:cubicBezTo>
                  <a:cubicBezTo>
                    <a:pt x="2909" y="1792"/>
                    <a:pt x="3061" y="1635"/>
                    <a:pt x="3136" y="1386"/>
                  </a:cubicBezTo>
                  <a:cubicBezTo>
                    <a:pt x="3066" y="1386"/>
                    <a:pt x="3066" y="1386"/>
                    <a:pt x="3066" y="1386"/>
                  </a:cubicBezTo>
                  <a:cubicBezTo>
                    <a:pt x="2986" y="1519"/>
                    <a:pt x="2902" y="1584"/>
                    <a:pt x="2703" y="1584"/>
                  </a:cubicBezTo>
                  <a:close/>
                  <a:moveTo>
                    <a:pt x="1053" y="1322"/>
                  </a:moveTo>
                  <a:cubicBezTo>
                    <a:pt x="1041" y="1322"/>
                    <a:pt x="1041" y="1322"/>
                    <a:pt x="1041" y="1322"/>
                  </a:cubicBezTo>
                  <a:cubicBezTo>
                    <a:pt x="511" y="0"/>
                    <a:pt x="511" y="0"/>
                    <a:pt x="511" y="0"/>
                  </a:cubicBezTo>
                  <a:cubicBezTo>
                    <a:pt x="0" y="0"/>
                    <a:pt x="0" y="0"/>
                    <a:pt x="0" y="0"/>
                  </a:cubicBezTo>
                  <a:cubicBezTo>
                    <a:pt x="0" y="88"/>
                    <a:pt x="0" y="88"/>
                    <a:pt x="0" y="88"/>
                  </a:cubicBezTo>
                  <a:cubicBezTo>
                    <a:pt x="87" y="88"/>
                    <a:pt x="87" y="88"/>
                    <a:pt x="87" y="88"/>
                  </a:cubicBezTo>
                  <a:cubicBezTo>
                    <a:pt x="121" y="88"/>
                    <a:pt x="223" y="184"/>
                    <a:pt x="223" y="221"/>
                  </a:cubicBezTo>
                  <a:cubicBezTo>
                    <a:pt x="223" y="1543"/>
                    <a:pt x="223" y="1543"/>
                    <a:pt x="223" y="1543"/>
                  </a:cubicBezTo>
                  <a:cubicBezTo>
                    <a:pt x="223" y="1579"/>
                    <a:pt x="121" y="1676"/>
                    <a:pt x="87" y="1676"/>
                  </a:cubicBezTo>
                  <a:cubicBezTo>
                    <a:pt x="0" y="1676"/>
                    <a:pt x="0" y="1676"/>
                    <a:pt x="0" y="1676"/>
                  </a:cubicBezTo>
                  <a:cubicBezTo>
                    <a:pt x="0" y="1763"/>
                    <a:pt x="0" y="1763"/>
                    <a:pt x="0" y="1763"/>
                  </a:cubicBezTo>
                  <a:cubicBezTo>
                    <a:pt x="549" y="1763"/>
                    <a:pt x="549" y="1763"/>
                    <a:pt x="549" y="1763"/>
                  </a:cubicBezTo>
                  <a:cubicBezTo>
                    <a:pt x="549" y="1676"/>
                    <a:pt x="549" y="1676"/>
                    <a:pt x="549" y="1676"/>
                  </a:cubicBezTo>
                  <a:cubicBezTo>
                    <a:pt x="462" y="1676"/>
                    <a:pt x="462" y="1676"/>
                    <a:pt x="462" y="1676"/>
                  </a:cubicBezTo>
                  <a:cubicBezTo>
                    <a:pt x="428" y="1676"/>
                    <a:pt x="327" y="1579"/>
                    <a:pt x="327" y="1543"/>
                  </a:cubicBezTo>
                  <a:cubicBezTo>
                    <a:pt x="327" y="233"/>
                    <a:pt x="327" y="233"/>
                    <a:pt x="327" y="233"/>
                  </a:cubicBezTo>
                  <a:cubicBezTo>
                    <a:pt x="968" y="1794"/>
                    <a:pt x="968" y="1794"/>
                    <a:pt x="968" y="1794"/>
                  </a:cubicBezTo>
                  <a:cubicBezTo>
                    <a:pt x="1609" y="259"/>
                    <a:pt x="1609" y="259"/>
                    <a:pt x="1609" y="259"/>
                  </a:cubicBezTo>
                  <a:cubicBezTo>
                    <a:pt x="1609" y="1543"/>
                    <a:pt x="1609" y="1543"/>
                    <a:pt x="1609" y="1543"/>
                  </a:cubicBezTo>
                  <a:cubicBezTo>
                    <a:pt x="1609" y="1579"/>
                    <a:pt x="1507" y="1676"/>
                    <a:pt x="1473" y="1676"/>
                  </a:cubicBezTo>
                  <a:cubicBezTo>
                    <a:pt x="1386" y="1676"/>
                    <a:pt x="1386" y="1676"/>
                    <a:pt x="1386" y="1676"/>
                  </a:cubicBezTo>
                  <a:cubicBezTo>
                    <a:pt x="1386" y="1763"/>
                    <a:pt x="1386" y="1763"/>
                    <a:pt x="1386" y="1763"/>
                  </a:cubicBezTo>
                  <a:cubicBezTo>
                    <a:pt x="2069" y="1763"/>
                    <a:pt x="2069" y="1763"/>
                    <a:pt x="2069" y="1763"/>
                  </a:cubicBezTo>
                  <a:cubicBezTo>
                    <a:pt x="2069" y="1676"/>
                    <a:pt x="2069" y="1676"/>
                    <a:pt x="2069" y="1676"/>
                  </a:cubicBezTo>
                  <a:cubicBezTo>
                    <a:pt x="1983" y="1676"/>
                    <a:pt x="1983" y="1676"/>
                    <a:pt x="1983" y="1676"/>
                  </a:cubicBezTo>
                  <a:cubicBezTo>
                    <a:pt x="1949" y="1676"/>
                    <a:pt x="1848" y="1579"/>
                    <a:pt x="1848" y="1543"/>
                  </a:cubicBezTo>
                  <a:cubicBezTo>
                    <a:pt x="1848" y="221"/>
                    <a:pt x="1848" y="221"/>
                    <a:pt x="1848" y="221"/>
                  </a:cubicBezTo>
                  <a:cubicBezTo>
                    <a:pt x="1848" y="184"/>
                    <a:pt x="1949" y="88"/>
                    <a:pt x="1983" y="88"/>
                  </a:cubicBezTo>
                  <a:cubicBezTo>
                    <a:pt x="2070" y="88"/>
                    <a:pt x="2070" y="88"/>
                    <a:pt x="2070" y="88"/>
                  </a:cubicBezTo>
                  <a:cubicBezTo>
                    <a:pt x="2070" y="0"/>
                    <a:pt x="2070" y="0"/>
                    <a:pt x="2070" y="0"/>
                  </a:cubicBezTo>
                  <a:cubicBezTo>
                    <a:pt x="1610" y="0"/>
                    <a:pt x="1610" y="0"/>
                    <a:pt x="1610" y="0"/>
                  </a:cubicBezTo>
                  <a:lnTo>
                    <a:pt x="1053" y="1322"/>
                  </a:lnTo>
                  <a:close/>
                </a:path>
              </a:pathLst>
            </a:custGeom>
            <a:solidFill>
              <a:srgbClr val="051C2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Arial" panose="020B0604020202020204" pitchFamily="34" charset="0"/>
              </a:endParaRPr>
            </a:p>
          </p:txBody>
        </p:sp>
      </p:grpSp>
      <p:sp>
        <p:nvSpPr>
          <p:cNvPr id="3" name="ClientLogo">
            <a:extLst>
              <a:ext uri="{FF2B5EF4-FFF2-40B4-BE49-F238E27FC236}">
                <a16:creationId xmlns:a16="http://schemas.microsoft.com/office/drawing/2014/main" id="{0D1A260D-45D1-4D8D-ACC4-246C7DD9AFAD}"/>
              </a:ext>
            </a:extLst>
          </p:cNvPr>
          <p:cNvSpPr>
            <a:spLocks noGrp="1"/>
          </p:cNvSpPr>
          <p:nvPr>
            <p:ph type="pic" sz="quarter" idx="14" hasCustomPrompt="1"/>
            <p:custDataLst>
              <p:tags r:id="rId4"/>
            </p:custDataLst>
          </p:nvPr>
        </p:nvSpPr>
        <p:spPr>
          <a:xfrm>
            <a:off x="551942" y="4984025"/>
            <a:ext cx="1901952" cy="969264"/>
          </a:xfrm>
          <a:prstGeom prst="rect">
            <a:avLst/>
          </a:prstGeom>
        </p:spPr>
        <p:txBody>
          <a:bodyPr>
            <a:noAutofit/>
          </a:bodyPr>
          <a:lstStyle>
            <a:lvl1pPr algn="ctr">
              <a:defRPr sz="1200">
                <a:solidFill>
                  <a:schemeClr val="tx1"/>
                </a:solidFill>
              </a:defRPr>
            </a:lvl1pPr>
          </a:lstStyle>
          <a:p>
            <a:r>
              <a:rPr lang="en-US"/>
              <a:t>Client logo goes here.</a:t>
            </a:r>
          </a:p>
        </p:txBody>
      </p:sp>
      <p:sp>
        <p:nvSpPr>
          <p:cNvPr id="15" name="Documenttype">
            <a:extLst>
              <a:ext uri="{FF2B5EF4-FFF2-40B4-BE49-F238E27FC236}">
                <a16:creationId xmlns:a16="http://schemas.microsoft.com/office/drawing/2014/main" id="{CB5FF56E-DA90-4199-AF9A-359BE08E9A15}"/>
              </a:ext>
            </a:extLst>
          </p:cNvPr>
          <p:cNvSpPr>
            <a:spLocks noGrp="1"/>
          </p:cNvSpPr>
          <p:nvPr>
            <p:ph type="body" sz="quarter" idx="13" hasCustomPrompt="1"/>
            <p:custDataLst>
              <p:tags r:id="rId5"/>
            </p:custDataLst>
          </p:nvPr>
        </p:nvSpPr>
        <p:spPr>
          <a:xfrm>
            <a:off x="554736" y="4510168"/>
            <a:ext cx="6016752" cy="215444"/>
          </a:xfrm>
          <a:prstGeom prst="rect">
            <a:avLst/>
          </a:prstGeom>
        </p:spPr>
        <p:txBody>
          <a:bodyPr wrap="square">
            <a:noAutofit/>
          </a:bodyPr>
          <a:lstStyle>
            <a:lvl1pPr>
              <a:buNone/>
              <a:defRPr sz="1400">
                <a:solidFill>
                  <a:schemeClr val="tx1"/>
                </a:solidFill>
              </a:defRPr>
            </a:lvl1pPr>
            <a:lvl2pPr marL="115888" indent="0">
              <a:buNone/>
              <a:defRPr>
                <a:solidFill>
                  <a:schemeClr val="bg1"/>
                </a:solidFill>
              </a:defRPr>
            </a:lvl2pPr>
            <a:lvl3pPr marL="466344" indent="0">
              <a:buNone/>
              <a:defRPr>
                <a:solidFill>
                  <a:schemeClr val="bg1"/>
                </a:solidFill>
              </a:defRPr>
            </a:lvl3pPr>
            <a:lvl4pPr marL="813816" indent="0">
              <a:buNone/>
              <a:defRPr>
                <a:solidFill>
                  <a:schemeClr val="bg1"/>
                </a:solidFill>
              </a:defRPr>
            </a:lvl4pPr>
            <a:lvl5pPr marL="1161288" indent="0">
              <a:buNone/>
              <a:defRPr>
                <a:solidFill>
                  <a:schemeClr val="bg1"/>
                </a:solidFill>
              </a:defRPr>
            </a:lvl5pPr>
          </a:lstStyle>
          <a:p>
            <a:pPr lvl="0"/>
            <a:r>
              <a:rPr lang="en-US"/>
              <a:t>Edit date or title/role</a:t>
            </a:r>
          </a:p>
        </p:txBody>
      </p:sp>
      <p:sp>
        <p:nvSpPr>
          <p:cNvPr id="14" name="Subtitle">
            <a:extLst>
              <a:ext uri="{FF2B5EF4-FFF2-40B4-BE49-F238E27FC236}">
                <a16:creationId xmlns:a16="http://schemas.microsoft.com/office/drawing/2014/main" id="{BFC960F1-3A46-4C93-83F3-47AB2EB0D15E}"/>
              </a:ext>
            </a:extLst>
          </p:cNvPr>
          <p:cNvSpPr>
            <a:spLocks noGrp="1"/>
          </p:cNvSpPr>
          <p:nvPr>
            <p:ph type="subTitle" idx="1"/>
            <p:custDataLst>
              <p:tags r:id="rId6"/>
            </p:custDataLst>
          </p:nvPr>
        </p:nvSpPr>
        <p:spPr>
          <a:xfrm>
            <a:off x="551942" y="4092559"/>
            <a:ext cx="6016752" cy="307777"/>
          </a:xfrm>
          <a:prstGeom prst="rect">
            <a:avLst/>
          </a:prstGeom>
        </p:spPr>
        <p:txBody>
          <a:bodyPr wrap="square">
            <a:noAutofit/>
          </a:bodyPr>
          <a:lstStyle>
            <a:lvl1pPr marL="0" indent="0" algn="l">
              <a:buNone/>
              <a:defRPr sz="20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13" name="Title">
            <a:extLst>
              <a:ext uri="{FF2B5EF4-FFF2-40B4-BE49-F238E27FC236}">
                <a16:creationId xmlns:a16="http://schemas.microsoft.com/office/drawing/2014/main" id="{14DBF1FD-6C25-4E00-ACAB-F60F35C9625C}"/>
              </a:ext>
            </a:extLst>
          </p:cNvPr>
          <p:cNvSpPr>
            <a:spLocks noGrp="1"/>
          </p:cNvSpPr>
          <p:nvPr>
            <p:ph type="title"/>
            <p:custDataLst>
              <p:tags r:id="rId7"/>
            </p:custDataLst>
          </p:nvPr>
        </p:nvSpPr>
        <p:spPr>
          <a:xfrm>
            <a:off x="551942" y="2049805"/>
            <a:ext cx="6016752" cy="1921708"/>
          </a:xfrm>
          <a:prstGeom prst="rect">
            <a:avLst/>
          </a:prstGeom>
        </p:spPr>
        <p:txBody>
          <a:bodyPr vert="horz" anchor="b">
            <a:normAutofit/>
          </a:bodyPr>
          <a:lstStyle>
            <a:lvl1pPr>
              <a:defRPr sz="4400" baseline="0">
                <a:ln w="6350" cap="flat">
                  <a:noFill/>
                  <a:miter lim="800000"/>
                </a:ln>
                <a:solidFill>
                  <a:schemeClr val="tx1"/>
                </a:solidFill>
              </a:defRPr>
            </a:lvl1pPr>
          </a:lstStyle>
          <a:p>
            <a:r>
              <a:rPr lang="en-US"/>
              <a:t>Click to edit Master title style</a:t>
            </a:r>
          </a:p>
        </p:txBody>
      </p:sp>
      <p:sp>
        <p:nvSpPr>
          <p:cNvPr id="19" name="Disclaimer-English (United States)">
            <a:extLst>
              <a:ext uri="{FF2B5EF4-FFF2-40B4-BE49-F238E27FC236}">
                <a16:creationId xmlns:a16="http://schemas.microsoft.com/office/drawing/2014/main" id="{FB7A54AC-E14F-4BA1-B48F-5284B039668B}"/>
              </a:ext>
            </a:extLst>
          </p:cNvPr>
          <p:cNvSpPr>
            <a:spLocks noChangeArrowheads="1"/>
          </p:cNvSpPr>
          <p:nvPr userDrawn="1">
            <p:custDataLst>
              <p:tags r:id="rId8"/>
            </p:custDataLst>
          </p:nvPr>
        </p:nvSpPr>
        <p:spPr bwMode="black">
          <a:xfrm>
            <a:off x="551942" y="6190488"/>
            <a:ext cx="2322576" cy="3566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nchor="b" anchorCtr="0">
            <a:noAutofit/>
          </a:bodyPr>
          <a:lstStyle/>
          <a:p>
            <a:pPr defTabSz="804863" eaLnBrk="0" hangingPunct="0"/>
            <a:r>
              <a:rPr lang="en-US" sz="800">
                <a:solidFill>
                  <a:schemeClr val="tx1"/>
                </a:solidFill>
                <a:latin typeface="+mn-lt"/>
              </a:rPr>
              <a:t>CONFIDENTIAL AND PROPRIETARY</a:t>
            </a:r>
          </a:p>
          <a:p>
            <a:pPr defTabSz="804863" eaLnBrk="0" hangingPunct="0"/>
            <a:r>
              <a:rPr lang="en-US" sz="800">
                <a:solidFill>
                  <a:schemeClr val="tx1"/>
                </a:solidFill>
                <a:latin typeface="+mn-lt"/>
              </a:rPr>
              <a:t>Any use of this material without specific permission of McKinsey &amp; Company is strictly prohibited</a:t>
            </a:r>
          </a:p>
        </p:txBody>
      </p:sp>
    </p:spTree>
    <p:extLst>
      <p:ext uri="{BB962C8B-B14F-4D97-AF65-F5344CB8AC3E}">
        <p14:creationId xmlns:p14="http://schemas.microsoft.com/office/powerpoint/2010/main" val="354305811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userDrawn="1">
  <p:cSld name="2/3">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C293AC4C-5B2F-4A0C-8C9B-7295BEE1F457}"/>
              </a:ext>
            </a:extLst>
          </p:cNvPr>
          <p:cNvGraphicFramePr>
            <a:graphicFrameLocks noChangeAspect="1"/>
          </p:cNvGraphicFramePr>
          <p:nvPr userDrawn="1">
            <p:custDataLst>
              <p:tags r:id="rId1"/>
            </p:custDataLst>
            <p:extLst>
              <p:ext uri="{D42A27DB-BD31-4B8C-83A1-F6EECF244321}">
                <p14:modId xmlns:p14="http://schemas.microsoft.com/office/powerpoint/2010/main" val="1931244333"/>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11" imgW="572" imgH="588" progId="TCLayout.ActiveDocument.1">
                  <p:embed/>
                </p:oleObj>
              </mc:Choice>
              <mc:Fallback>
                <p:oleObj name="think-cell Slide" r:id="rId11" imgW="572" imgH="588" progId="TCLayout.ActiveDocument.1">
                  <p:embed/>
                  <p:pic>
                    <p:nvPicPr>
                      <p:cNvPr id="3" name="Object 2" hidden="1">
                        <a:extLst>
                          <a:ext uri="{FF2B5EF4-FFF2-40B4-BE49-F238E27FC236}">
                            <a16:creationId xmlns:a16="http://schemas.microsoft.com/office/drawing/2014/main" id="{C293AC4C-5B2F-4A0C-8C9B-7295BEE1F457}"/>
                          </a:ext>
                        </a:extLst>
                      </p:cNvPr>
                      <p:cNvPicPr/>
                      <p:nvPr/>
                    </p:nvPicPr>
                    <p:blipFill>
                      <a:blip r:embed="rId12"/>
                      <a:stretch>
                        <a:fillRect/>
                      </a:stretch>
                    </p:blipFill>
                    <p:spPr>
                      <a:xfrm>
                        <a:off x="1588" y="1588"/>
                        <a:ext cx="1588" cy="1588"/>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D8F8ABD0-305F-4DFC-AC60-1FB7BB16830A}"/>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lnSpc>
                <a:spcPct val="100000"/>
              </a:lnSpc>
              <a:spcBef>
                <a:spcPct val="0"/>
              </a:spcBef>
              <a:spcAft>
                <a:spcPct val="0"/>
              </a:spcAft>
            </a:pPr>
            <a:endParaRPr lang="en-US" sz="2500" b="1" i="0" baseline="0" err="1">
              <a:solidFill>
                <a:schemeClr val="bg1"/>
              </a:solidFill>
              <a:latin typeface="Georgia" panose="02040502050405020303" pitchFamily="18" charset="0"/>
              <a:ea typeface="+mj-ea"/>
              <a:cs typeface="+mj-cs"/>
              <a:sym typeface="Georgia" panose="02040502050405020303" pitchFamily="18" charset="0"/>
            </a:endParaRPr>
          </a:p>
        </p:txBody>
      </p:sp>
      <p:sp>
        <p:nvSpPr>
          <p:cNvPr id="7" name="RectangleLight">
            <a:extLst>
              <a:ext uri="{FF2B5EF4-FFF2-40B4-BE49-F238E27FC236}">
                <a16:creationId xmlns:a16="http://schemas.microsoft.com/office/drawing/2014/main" id="{2365F90A-9CD8-40EE-93CD-2729135A9569}"/>
              </a:ext>
            </a:extLst>
          </p:cNvPr>
          <p:cNvSpPr/>
          <p:nvPr userDrawn="1">
            <p:custDataLst>
              <p:tags r:id="rId3"/>
            </p:custDataLst>
          </p:nvPr>
        </p:nvSpPr>
        <p:spPr bwMode="ltGray">
          <a:xfrm>
            <a:off x="7830312" y="0"/>
            <a:ext cx="4361688" cy="6858000"/>
          </a:xfrm>
          <a:prstGeom prst="rect">
            <a:avLst/>
          </a:prstGeom>
          <a:solidFill>
            <a:srgbClr val="E6E6E6"/>
          </a:solidFill>
          <a:ln w="6350">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a:endParaRPr lang="en-US">
              <a:solidFill>
                <a:srgbClr val="F0F0F0"/>
              </a:solidFill>
              <a:latin typeface="Arial" panose="020B0604020202020204" pitchFamily="34" charset="0"/>
            </a:endParaRPr>
          </a:p>
        </p:txBody>
      </p:sp>
      <p:sp>
        <p:nvSpPr>
          <p:cNvPr id="16" name="SlideLogoText">
            <a:extLst>
              <a:ext uri="{FF2B5EF4-FFF2-40B4-BE49-F238E27FC236}">
                <a16:creationId xmlns:a16="http://schemas.microsoft.com/office/drawing/2014/main" id="{AEC46ACE-42CD-4304-9E51-86DBC38CA4EB}"/>
              </a:ext>
            </a:extLst>
          </p:cNvPr>
          <p:cNvSpPr txBox="1"/>
          <p:nvPr userDrawn="1">
            <p:custDataLst>
              <p:tags r:id="rId4"/>
            </p:custDataLst>
          </p:nvPr>
        </p:nvSpPr>
        <p:spPr bwMode="black">
          <a:xfrm>
            <a:off x="10142505" y="6499381"/>
            <a:ext cx="1134927" cy="138499"/>
          </a:xfrm>
          <a:prstGeom prst="rect">
            <a:avLst/>
          </a:prstGeom>
          <a:noFill/>
        </p:spPr>
        <p:txBody>
          <a:bodyPr wrap="none" lIns="0" tIns="0" rIns="0" bIns="0" rtlCol="0" anchor="b">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900" kern="1200">
                <a:solidFill>
                  <a:schemeClr val="tx1"/>
                </a:solidFill>
                <a:latin typeface="+mn-lt"/>
                <a:ea typeface="+mn-ea"/>
                <a:cs typeface="Arial" panose="020B0604020202020204" pitchFamily="34" charset="0"/>
              </a:rPr>
              <a:t>McKinsey &amp; Company</a:t>
            </a:r>
          </a:p>
        </p:txBody>
      </p:sp>
      <p:sp>
        <p:nvSpPr>
          <p:cNvPr id="17" name="Slide Number">
            <a:extLst>
              <a:ext uri="{FF2B5EF4-FFF2-40B4-BE49-F238E27FC236}">
                <a16:creationId xmlns:a16="http://schemas.microsoft.com/office/drawing/2014/main" id="{3B7A7C0C-AC02-4989-860B-73442D510162}"/>
              </a:ext>
            </a:extLst>
          </p:cNvPr>
          <p:cNvSpPr>
            <a:spLocks noChangeArrowheads="1"/>
          </p:cNvSpPr>
          <p:nvPr userDrawn="1">
            <p:custDataLst>
              <p:tags r:id="rId5"/>
            </p:custDataLst>
          </p:nvPr>
        </p:nvSpPr>
        <p:spPr bwMode="black">
          <a:xfrm>
            <a:off x="11312525" y="6498754"/>
            <a:ext cx="325501" cy="138499"/>
          </a:xfrm>
          <a:prstGeom prst="rect">
            <a:avLst/>
          </a:prstGeom>
          <a:noFill/>
          <a:ln w="9525" algn="ctr">
            <a:noFill/>
            <a:miter lim="800000"/>
            <a:headEnd/>
            <a:tailEnd/>
          </a:ln>
          <a:effectLst/>
        </p:spPr>
        <p:txBody>
          <a:bodyPr wrap="square" lIns="0" tIns="0" rIns="0" bIns="0" anchor="b">
            <a:spAutoFit/>
          </a:bodyPr>
          <a:lstStyle/>
          <a:p>
            <a:pPr algn="r" defTabSz="610744" fontAlgn="auto">
              <a:spcBef>
                <a:spcPts val="0"/>
              </a:spcBef>
              <a:spcAft>
                <a:spcPts val="0"/>
              </a:spcAft>
              <a:defRPr/>
            </a:pPr>
            <a:fld id="{4ABDCABE-3F10-B64C-92F1-862014417034}" type="slidenum">
              <a:rPr lang="en-US" sz="900" smtClean="0">
                <a:solidFill>
                  <a:schemeClr val="tx1"/>
                </a:solidFill>
                <a:latin typeface="+mn-lt"/>
                <a:ea typeface="+mn-ea"/>
                <a:cs typeface="Arial" panose="020B0604020202020204" pitchFamily="34" charset="0"/>
              </a:rPr>
              <a:pPr algn="r" defTabSz="610744" fontAlgn="auto">
                <a:spcBef>
                  <a:spcPts val="0"/>
                </a:spcBef>
                <a:spcAft>
                  <a:spcPts val="0"/>
                </a:spcAft>
                <a:defRPr/>
              </a:pPr>
              <a:t>‹#›</a:t>
            </a:fld>
            <a:endParaRPr lang="en-US" sz="900">
              <a:solidFill>
                <a:schemeClr val="tx1"/>
              </a:solidFill>
              <a:latin typeface="+mn-lt"/>
              <a:ea typeface="+mn-ea"/>
              <a:cs typeface="Arial" panose="020B0604020202020204" pitchFamily="34" charset="0"/>
            </a:endParaRPr>
          </a:p>
        </p:txBody>
      </p:sp>
      <p:sp>
        <p:nvSpPr>
          <p:cNvPr id="21" name="5. Source" hidden="1">
            <a:extLst>
              <a:ext uri="{FF2B5EF4-FFF2-40B4-BE49-F238E27FC236}">
                <a16:creationId xmlns:a16="http://schemas.microsoft.com/office/drawing/2014/main" id="{F25A304F-F50E-4F96-991D-CFEB07060178}"/>
              </a:ext>
            </a:extLst>
          </p:cNvPr>
          <p:cNvSpPr txBox="1"/>
          <p:nvPr userDrawn="1">
            <p:custDataLst>
              <p:tags r:id="rId6"/>
            </p:custDataLst>
          </p:nvPr>
        </p:nvSpPr>
        <p:spPr>
          <a:xfrm>
            <a:off x="554735" y="6501669"/>
            <a:ext cx="6967729" cy="123111"/>
          </a:xfrm>
          <a:prstGeom prst="rect">
            <a:avLst/>
          </a:prstGeom>
        </p:spPr>
        <p:txBody>
          <a:bodyPr vert="horz" wrap="square" lIns="0" tIns="0" rIns="0" bIns="0" rtlCol="0" anchor="t">
            <a:spAutoFit/>
          </a:bodyPr>
          <a:lstStyle>
            <a:lvl1pPr indent="0">
              <a:lnSpc>
                <a:spcPct val="100000"/>
              </a:lnSpc>
              <a:spcBef>
                <a:spcPts val="300"/>
              </a:spcBef>
              <a:spcAft>
                <a:spcPts val="300"/>
              </a:spcAft>
              <a:buFont typeface="Segoe UI" panose="020B0502040204020203" pitchFamily="34" charset="0"/>
              <a:buChar char="​"/>
              <a:defRPr lang="en-US" sz="900" dirty="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r>
              <a:rPr lang="en-US" sz="800"/>
              <a:t>Source: …</a:t>
            </a:r>
          </a:p>
        </p:txBody>
      </p:sp>
      <p:sp>
        <p:nvSpPr>
          <p:cNvPr id="25" name="2. Slide Title">
            <a:extLst>
              <a:ext uri="{FF2B5EF4-FFF2-40B4-BE49-F238E27FC236}">
                <a16:creationId xmlns:a16="http://schemas.microsoft.com/office/drawing/2014/main" id="{AA4BE143-5F32-4F04-B536-5DD597732824}"/>
              </a:ext>
            </a:extLst>
          </p:cNvPr>
          <p:cNvSpPr>
            <a:spLocks noGrp="1"/>
          </p:cNvSpPr>
          <p:nvPr>
            <p:ph type="title"/>
            <p:custDataLst>
              <p:tags r:id="rId7"/>
            </p:custDataLst>
          </p:nvPr>
        </p:nvSpPr>
        <p:spPr>
          <a:xfrm>
            <a:off x="554736" y="182372"/>
            <a:ext cx="6967728" cy="731520"/>
          </a:xfrm>
        </p:spPr>
        <p:txBody>
          <a:bodyPr/>
          <a:lstStyle/>
          <a:p>
            <a:r>
              <a:rPr lang="en-US"/>
              <a:t>Click to edit Master title style</a:t>
            </a:r>
          </a:p>
        </p:txBody>
      </p:sp>
      <p:sp>
        <p:nvSpPr>
          <p:cNvPr id="26" name="3. Subtitle">
            <a:extLst>
              <a:ext uri="{FF2B5EF4-FFF2-40B4-BE49-F238E27FC236}">
                <a16:creationId xmlns:a16="http://schemas.microsoft.com/office/drawing/2014/main" id="{97E30C8F-A677-42C7-A072-4ACC7DC3D698}"/>
              </a:ext>
            </a:extLst>
          </p:cNvPr>
          <p:cNvSpPr>
            <a:spLocks noGrp="1"/>
          </p:cNvSpPr>
          <p:nvPr>
            <p:ph type="subTitle" idx="1"/>
            <p:custDataLst>
              <p:tags r:id="rId8"/>
            </p:custDataLst>
          </p:nvPr>
        </p:nvSpPr>
        <p:spPr>
          <a:xfrm>
            <a:off x="554736" y="903861"/>
            <a:ext cx="6967728" cy="276999"/>
          </a:xfrm>
        </p:spPr>
        <p:txBody>
          <a:bodyPr anchor="ctr" anchorCtr="0"/>
          <a:lstStyle/>
          <a:p>
            <a:r>
              <a:rPr lang="en-US" sz="1600"/>
              <a:t>Click to edit Master subtitle style</a:t>
            </a:r>
          </a:p>
        </p:txBody>
      </p:sp>
      <p:sp>
        <p:nvSpPr>
          <p:cNvPr id="19" name="1. On-page tracker">
            <a:extLst>
              <a:ext uri="{FF2B5EF4-FFF2-40B4-BE49-F238E27FC236}">
                <a16:creationId xmlns:a16="http://schemas.microsoft.com/office/drawing/2014/main" id="{288125BB-6CB4-4B7C-8E2B-CB1912430A39}"/>
              </a:ext>
            </a:extLst>
          </p:cNvPr>
          <p:cNvSpPr>
            <a:spLocks noGrp="1"/>
          </p:cNvSpPr>
          <p:nvPr>
            <p:ph type="body" sz="quarter" idx="18" hasCustomPrompt="1"/>
            <p:custDataLst>
              <p:tags r:id="rId9"/>
            </p:custDataLst>
          </p:nvPr>
        </p:nvSpPr>
        <p:spPr>
          <a:xfrm>
            <a:off x="8173370" y="78768"/>
            <a:ext cx="3466941" cy="123111"/>
          </a:xfrm>
        </p:spPr>
        <p:txBody>
          <a:bodyPr wrap="square" anchor="ctr" anchorCtr="0">
            <a:spAutoFit/>
          </a:bodyPr>
          <a:lstStyle>
            <a:lvl1pPr algn="r">
              <a:defRPr sz="800">
                <a:latin typeface="+mn-lt"/>
              </a:defRPr>
            </a:lvl1pPr>
          </a:lstStyle>
          <a:p>
            <a:pPr lvl="0"/>
            <a:r>
              <a:rPr lang="en-US"/>
              <a:t>Chapter › Topic</a:t>
            </a:r>
          </a:p>
        </p:txBody>
      </p:sp>
    </p:spTree>
    <p:extLst>
      <p:ext uri="{BB962C8B-B14F-4D97-AF65-F5344CB8AC3E}">
        <p14:creationId xmlns:p14="http://schemas.microsoft.com/office/powerpoint/2010/main" val="225798519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userDrawn="1">
  <p:cSld name="3/4 ">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9F7114D8-6025-4386-BA96-B034FE6B3CDB}"/>
              </a:ext>
            </a:extLst>
          </p:cNvPr>
          <p:cNvGraphicFramePr>
            <a:graphicFrameLocks noChangeAspect="1"/>
          </p:cNvGraphicFramePr>
          <p:nvPr userDrawn="1">
            <p:custDataLst>
              <p:tags r:id="rId1"/>
            </p:custDataLst>
            <p:extLst>
              <p:ext uri="{D42A27DB-BD31-4B8C-83A1-F6EECF244321}">
                <p14:modId xmlns:p14="http://schemas.microsoft.com/office/powerpoint/2010/main" val="1602346473"/>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11" imgW="413" imgH="416" progId="TCLayout.ActiveDocument.1">
                  <p:embed/>
                </p:oleObj>
              </mc:Choice>
              <mc:Fallback>
                <p:oleObj name="think-cell Slide" r:id="rId11" imgW="413" imgH="416" progId="TCLayout.ActiveDocument.1">
                  <p:embed/>
                  <p:pic>
                    <p:nvPicPr>
                      <p:cNvPr id="3" name="Object 2" hidden="1">
                        <a:extLst>
                          <a:ext uri="{FF2B5EF4-FFF2-40B4-BE49-F238E27FC236}">
                            <a16:creationId xmlns:a16="http://schemas.microsoft.com/office/drawing/2014/main" id="{9F7114D8-6025-4386-BA96-B034FE6B3CDB}"/>
                          </a:ext>
                        </a:extLst>
                      </p:cNvPr>
                      <p:cNvPicPr/>
                      <p:nvPr/>
                    </p:nvPicPr>
                    <p:blipFill>
                      <a:blip r:embed="rId12"/>
                      <a:stretch>
                        <a:fillRect/>
                      </a:stretch>
                    </p:blipFill>
                    <p:spPr>
                      <a:xfrm>
                        <a:off x="1588" y="1588"/>
                        <a:ext cx="1588" cy="1588"/>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25C86E70-6ADC-4EA2-90F2-373AC4FDE5D0}"/>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ct val="0"/>
              </a:spcBef>
              <a:spcAft>
                <a:spcPct val="0"/>
              </a:spcAft>
              <a:buClrTx/>
              <a:buSzTx/>
              <a:buFontTx/>
              <a:buNone/>
              <a:tabLst/>
              <a:defRPr/>
            </a:pPr>
            <a:endParaRPr kumimoji="0" lang="en-US" sz="2500" b="1" i="0" u="none" strike="noStrike" kern="1200" cap="none" spc="0" normalizeH="0" baseline="0" noProof="0" err="1">
              <a:ln>
                <a:noFill/>
              </a:ln>
              <a:solidFill>
                <a:srgbClr val="FFFFFF"/>
              </a:solidFill>
              <a:effectLst/>
              <a:uLnTx/>
              <a:uFillTx/>
              <a:latin typeface="Georgia" panose="02040502050405020303" pitchFamily="18" charset="0"/>
              <a:ea typeface="+mj-ea"/>
              <a:cs typeface="+mj-cs"/>
              <a:sym typeface="Georgia" panose="02040502050405020303" pitchFamily="18" charset="0"/>
            </a:endParaRPr>
          </a:p>
        </p:txBody>
      </p:sp>
      <p:sp>
        <p:nvSpPr>
          <p:cNvPr id="23" name="RectangleLight">
            <a:extLst>
              <a:ext uri="{FF2B5EF4-FFF2-40B4-BE49-F238E27FC236}">
                <a16:creationId xmlns:a16="http://schemas.microsoft.com/office/drawing/2014/main" id="{A80E2F68-4ED6-42EF-9858-2FE4B1382825}"/>
              </a:ext>
            </a:extLst>
          </p:cNvPr>
          <p:cNvSpPr/>
          <p:nvPr userDrawn="1">
            <p:custDataLst>
              <p:tags r:id="rId3"/>
            </p:custDataLst>
          </p:nvPr>
        </p:nvSpPr>
        <p:spPr bwMode="ltGray">
          <a:xfrm>
            <a:off x="8781416" y="0"/>
            <a:ext cx="3410584" cy="6858000"/>
          </a:xfrm>
          <a:prstGeom prst="rect">
            <a:avLst/>
          </a:prstGeom>
          <a:solidFill>
            <a:srgbClr val="E6E6E6"/>
          </a:solidFill>
          <a:ln w="6350">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0F0F0"/>
              </a:solidFill>
              <a:effectLst/>
              <a:uLnTx/>
              <a:uFillTx/>
              <a:latin typeface="Arial" panose="020B0604020202020204" pitchFamily="34" charset="0"/>
              <a:ea typeface="+mn-ea"/>
              <a:cs typeface="+mn-cs"/>
            </a:endParaRPr>
          </a:p>
        </p:txBody>
      </p:sp>
      <p:sp>
        <p:nvSpPr>
          <p:cNvPr id="17" name="SlideLogoText">
            <a:extLst>
              <a:ext uri="{FF2B5EF4-FFF2-40B4-BE49-F238E27FC236}">
                <a16:creationId xmlns:a16="http://schemas.microsoft.com/office/drawing/2014/main" id="{609F85FD-B74A-4A4E-BFA9-7668DD6BCB90}"/>
              </a:ext>
            </a:extLst>
          </p:cNvPr>
          <p:cNvSpPr txBox="1"/>
          <p:nvPr userDrawn="1">
            <p:custDataLst>
              <p:tags r:id="rId4"/>
            </p:custDataLst>
          </p:nvPr>
        </p:nvSpPr>
        <p:spPr bwMode="black">
          <a:xfrm>
            <a:off x="10142505" y="6499381"/>
            <a:ext cx="1134927" cy="138499"/>
          </a:xfrm>
          <a:prstGeom prst="rect">
            <a:avLst/>
          </a:prstGeom>
          <a:noFill/>
        </p:spPr>
        <p:txBody>
          <a:bodyPr wrap="none" lIns="0" tIns="0" rIns="0" bIns="0" rtlCol="0" anchor="b">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a:ln>
                  <a:noFill/>
                </a:ln>
                <a:solidFill>
                  <a:srgbClr val="000000"/>
                </a:solidFill>
                <a:effectLst/>
                <a:uLnTx/>
                <a:uFillTx/>
                <a:latin typeface="Arial"/>
                <a:ea typeface="+mn-ea"/>
                <a:cs typeface="Arial" panose="020B0604020202020204" pitchFamily="34" charset="0"/>
              </a:rPr>
              <a:t>McKinsey &amp; Company</a:t>
            </a:r>
          </a:p>
        </p:txBody>
      </p:sp>
      <p:sp>
        <p:nvSpPr>
          <p:cNvPr id="18" name="Slide Number">
            <a:extLst>
              <a:ext uri="{FF2B5EF4-FFF2-40B4-BE49-F238E27FC236}">
                <a16:creationId xmlns:a16="http://schemas.microsoft.com/office/drawing/2014/main" id="{D0E8D6D4-65CF-4E97-809E-C2399703986A}"/>
              </a:ext>
            </a:extLst>
          </p:cNvPr>
          <p:cNvSpPr>
            <a:spLocks noChangeArrowheads="1"/>
          </p:cNvSpPr>
          <p:nvPr userDrawn="1">
            <p:custDataLst>
              <p:tags r:id="rId5"/>
            </p:custDataLst>
          </p:nvPr>
        </p:nvSpPr>
        <p:spPr bwMode="black">
          <a:xfrm>
            <a:off x="11312525" y="6498754"/>
            <a:ext cx="325501" cy="138499"/>
          </a:xfrm>
          <a:prstGeom prst="rect">
            <a:avLst/>
          </a:prstGeom>
          <a:noFill/>
          <a:ln w="9525" algn="ctr">
            <a:noFill/>
            <a:miter lim="800000"/>
            <a:headEnd/>
            <a:tailEnd/>
          </a:ln>
          <a:effectLst/>
        </p:spPr>
        <p:txBody>
          <a:bodyPr wrap="square" lIns="0" tIns="0" rIns="0" bIns="0" anchor="b">
            <a:spAutoFit/>
          </a:bodyPr>
          <a:lstStyle/>
          <a:p>
            <a:pPr marL="0" marR="0" lvl="0" indent="0" algn="r" defTabSz="610744" rtl="0" eaLnBrk="1" fontAlgn="auto" latinLnBrk="0" hangingPunct="1">
              <a:lnSpc>
                <a:spcPct val="100000"/>
              </a:lnSpc>
              <a:spcBef>
                <a:spcPts val="0"/>
              </a:spcBef>
              <a:spcAft>
                <a:spcPts val="0"/>
              </a:spcAft>
              <a:buClrTx/>
              <a:buSzTx/>
              <a:buFontTx/>
              <a:buNone/>
              <a:tabLst/>
              <a:defRPr/>
            </a:pPr>
            <a:fld id="{4ABDCABE-3F10-B64C-92F1-862014417034}" type="slidenum">
              <a:rPr kumimoji="0" lang="en-US" sz="900" b="0" i="0" u="none" strike="noStrike" kern="1200" cap="none" spc="0" normalizeH="0" baseline="0" noProof="0" smtClean="0">
                <a:ln>
                  <a:noFill/>
                </a:ln>
                <a:solidFill>
                  <a:srgbClr val="000000"/>
                </a:solidFill>
                <a:effectLst/>
                <a:uLnTx/>
                <a:uFillTx/>
                <a:latin typeface="Arial"/>
                <a:ea typeface="+mn-ea"/>
                <a:cs typeface="Arial" panose="020B0604020202020204" pitchFamily="34" charset="0"/>
              </a:rPr>
              <a:pPr marL="0" marR="0" lvl="0" indent="0" algn="r" defTabSz="610744" rtl="0" eaLnBrk="1" fontAlgn="auto" latinLnBrk="0" hangingPunct="1">
                <a:lnSpc>
                  <a:spcPct val="100000"/>
                </a:lnSpc>
                <a:spcBef>
                  <a:spcPts val="0"/>
                </a:spcBef>
                <a:spcAft>
                  <a:spcPts val="0"/>
                </a:spcAft>
                <a:buClrTx/>
                <a:buSzTx/>
                <a:buFontTx/>
                <a:buNone/>
                <a:tabLst/>
                <a:defRPr/>
              </a:pPr>
              <a:t>‹#›</a:t>
            </a:fld>
            <a:endParaRPr kumimoji="0" lang="en-US" sz="900" b="0" i="0" u="none" strike="noStrike" kern="1200" cap="none" spc="0" normalizeH="0" baseline="0" noProof="0">
              <a:ln>
                <a:noFill/>
              </a:ln>
              <a:solidFill>
                <a:srgbClr val="000000"/>
              </a:solidFill>
              <a:effectLst/>
              <a:uLnTx/>
              <a:uFillTx/>
              <a:latin typeface="Arial"/>
              <a:ea typeface="+mn-ea"/>
              <a:cs typeface="Arial" panose="020B0604020202020204" pitchFamily="34" charset="0"/>
            </a:endParaRPr>
          </a:p>
        </p:txBody>
      </p:sp>
      <p:sp>
        <p:nvSpPr>
          <p:cNvPr id="22" name="5. Source" hidden="1">
            <a:extLst>
              <a:ext uri="{FF2B5EF4-FFF2-40B4-BE49-F238E27FC236}">
                <a16:creationId xmlns:a16="http://schemas.microsoft.com/office/drawing/2014/main" id="{F5E9C22A-A356-4521-A359-338A663DFEA2}"/>
              </a:ext>
            </a:extLst>
          </p:cNvPr>
          <p:cNvSpPr txBox="1"/>
          <p:nvPr userDrawn="1">
            <p:custDataLst>
              <p:tags r:id="rId6"/>
            </p:custDataLst>
          </p:nvPr>
        </p:nvSpPr>
        <p:spPr>
          <a:xfrm>
            <a:off x="554735" y="6501669"/>
            <a:ext cx="7277861" cy="123111"/>
          </a:xfrm>
          <a:prstGeom prst="rect">
            <a:avLst/>
          </a:prstGeom>
        </p:spPr>
        <p:txBody>
          <a:bodyPr vert="horz" wrap="square" lIns="0" tIns="0" rIns="0" bIns="0" rtlCol="0" anchor="t">
            <a:spAutoFit/>
          </a:bodyPr>
          <a:lstStyle>
            <a:lvl1pPr indent="0">
              <a:lnSpc>
                <a:spcPct val="100000"/>
              </a:lnSpc>
              <a:spcBef>
                <a:spcPts val="300"/>
              </a:spcBef>
              <a:spcAft>
                <a:spcPts val="300"/>
              </a:spcAft>
              <a:buFont typeface="Segoe UI" panose="020B0502040204020203" pitchFamily="34" charset="0"/>
              <a:buChar char="​"/>
              <a:defRPr lang="en-US" sz="900" dirty="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marL="0" marR="0" lvl="0" indent="0" algn="l" defTabSz="914400" rtl="0" eaLnBrk="1" fontAlgn="auto" latinLnBrk="0" hangingPunct="1">
              <a:lnSpc>
                <a:spcPct val="100000"/>
              </a:lnSpc>
              <a:spcBef>
                <a:spcPts val="300"/>
              </a:spcBef>
              <a:spcAft>
                <a:spcPts val="300"/>
              </a:spcAft>
              <a:buClrTx/>
              <a:buSzTx/>
              <a:buFont typeface="Segoe UI" panose="020B0502040204020203" pitchFamily="34" charset="0"/>
              <a:buChar char="​"/>
              <a:tabLst/>
              <a:defRPr/>
            </a:pPr>
            <a:r>
              <a:rPr kumimoji="0" lang="en-US" sz="800" b="0" i="0" u="none" strike="noStrike" kern="1200" cap="none" spc="0" normalizeH="0" baseline="0" noProof="0">
                <a:ln>
                  <a:noFill/>
                </a:ln>
                <a:solidFill>
                  <a:srgbClr val="000000"/>
                </a:solidFill>
                <a:effectLst/>
                <a:uLnTx/>
                <a:uFillTx/>
                <a:latin typeface="Arial"/>
                <a:ea typeface="+mn-ea"/>
                <a:cs typeface="Arial" panose="020B0604020202020204" pitchFamily="34" charset="0"/>
              </a:rPr>
              <a:t>Source: …</a:t>
            </a:r>
          </a:p>
        </p:txBody>
      </p:sp>
      <p:sp>
        <p:nvSpPr>
          <p:cNvPr id="20" name="1. On-page tracker">
            <a:extLst>
              <a:ext uri="{FF2B5EF4-FFF2-40B4-BE49-F238E27FC236}">
                <a16:creationId xmlns:a16="http://schemas.microsoft.com/office/drawing/2014/main" id="{CA286AFC-8B29-4E70-86B3-6C866D5BEC95}"/>
              </a:ext>
            </a:extLst>
          </p:cNvPr>
          <p:cNvSpPr>
            <a:spLocks noGrp="1"/>
          </p:cNvSpPr>
          <p:nvPr>
            <p:ph type="body" sz="quarter" idx="17" hasCustomPrompt="1"/>
            <p:custDataLst>
              <p:tags r:id="rId7"/>
            </p:custDataLst>
          </p:nvPr>
        </p:nvSpPr>
        <p:spPr>
          <a:xfrm>
            <a:off x="9119860" y="78768"/>
            <a:ext cx="2520451" cy="123111"/>
          </a:xfrm>
        </p:spPr>
        <p:txBody>
          <a:bodyPr wrap="square" anchor="ctr" anchorCtr="0">
            <a:spAutoFit/>
          </a:bodyPr>
          <a:lstStyle>
            <a:lvl1pPr algn="r">
              <a:defRPr sz="800">
                <a:latin typeface="+mn-lt"/>
              </a:defRPr>
            </a:lvl1pPr>
          </a:lstStyle>
          <a:p>
            <a:pPr lvl="0"/>
            <a:r>
              <a:rPr lang="en-US"/>
              <a:t>Chapter › Topic</a:t>
            </a:r>
          </a:p>
        </p:txBody>
      </p:sp>
      <p:sp>
        <p:nvSpPr>
          <p:cNvPr id="21" name="2. Slide Title">
            <a:extLst>
              <a:ext uri="{FF2B5EF4-FFF2-40B4-BE49-F238E27FC236}">
                <a16:creationId xmlns:a16="http://schemas.microsoft.com/office/drawing/2014/main" id="{37073CF3-4B2B-440D-B24E-174E36B7892F}"/>
              </a:ext>
            </a:extLst>
          </p:cNvPr>
          <p:cNvSpPr>
            <a:spLocks noGrp="1"/>
          </p:cNvSpPr>
          <p:nvPr>
            <p:ph type="title"/>
            <p:custDataLst>
              <p:tags r:id="rId8"/>
            </p:custDataLst>
          </p:nvPr>
        </p:nvSpPr>
        <p:spPr>
          <a:xfrm>
            <a:off x="554736" y="182372"/>
            <a:ext cx="7918704" cy="731520"/>
          </a:xfrm>
        </p:spPr>
        <p:txBody>
          <a:bodyPr/>
          <a:lstStyle/>
          <a:p>
            <a:r>
              <a:rPr lang="en-US"/>
              <a:t>Click to edit Master title style</a:t>
            </a:r>
          </a:p>
        </p:txBody>
      </p:sp>
      <p:sp>
        <p:nvSpPr>
          <p:cNvPr id="26" name="3. Subtitle">
            <a:extLst>
              <a:ext uri="{FF2B5EF4-FFF2-40B4-BE49-F238E27FC236}">
                <a16:creationId xmlns:a16="http://schemas.microsoft.com/office/drawing/2014/main" id="{61C78DC4-4C20-4AA3-93C4-00442F85A83B}"/>
              </a:ext>
            </a:extLst>
          </p:cNvPr>
          <p:cNvSpPr>
            <a:spLocks noGrp="1"/>
          </p:cNvSpPr>
          <p:nvPr>
            <p:ph type="subTitle" idx="1"/>
            <p:custDataLst>
              <p:tags r:id="rId9"/>
            </p:custDataLst>
          </p:nvPr>
        </p:nvSpPr>
        <p:spPr>
          <a:xfrm>
            <a:off x="554736" y="903861"/>
            <a:ext cx="7918704" cy="276999"/>
          </a:xfrm>
        </p:spPr>
        <p:txBody>
          <a:bodyPr anchor="ctr" anchorCtr="0"/>
          <a:lstStyle/>
          <a:p>
            <a:r>
              <a:rPr lang="en-US" sz="1600"/>
              <a:t>Click to edit Master subtitle style</a:t>
            </a:r>
          </a:p>
        </p:txBody>
      </p:sp>
    </p:spTree>
    <p:extLst>
      <p:ext uri="{BB962C8B-B14F-4D97-AF65-F5344CB8AC3E}">
        <p14:creationId xmlns:p14="http://schemas.microsoft.com/office/powerpoint/2010/main" val="208379584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userDrawn="1">
  <p:cSld name="3-line">
    <p:spTree>
      <p:nvGrpSpPr>
        <p:cNvPr id="1" name=""/>
        <p:cNvGrpSpPr/>
        <p:nvPr/>
      </p:nvGrpSpPr>
      <p:grpSpPr>
        <a:xfrm>
          <a:off x="0" y="0"/>
          <a:ext cx="0" cy="0"/>
          <a:chOff x="0" y="0"/>
          <a:chExt cx="0" cy="0"/>
        </a:xfrm>
      </p:grpSpPr>
      <p:sp>
        <p:nvSpPr>
          <p:cNvPr id="14" name="SlideLogoText">
            <a:extLst>
              <a:ext uri="{FF2B5EF4-FFF2-40B4-BE49-F238E27FC236}">
                <a16:creationId xmlns:a16="http://schemas.microsoft.com/office/drawing/2014/main" id="{B789CE62-716F-47B1-B8FE-60436A1FA5A7}"/>
              </a:ext>
            </a:extLst>
          </p:cNvPr>
          <p:cNvSpPr txBox="1"/>
          <p:nvPr userDrawn="1">
            <p:custDataLst>
              <p:tags r:id="rId1"/>
            </p:custDataLst>
          </p:nvPr>
        </p:nvSpPr>
        <p:spPr bwMode="black">
          <a:xfrm>
            <a:off x="10142505" y="6499381"/>
            <a:ext cx="1134927" cy="138499"/>
          </a:xfrm>
          <a:prstGeom prst="rect">
            <a:avLst/>
          </a:prstGeom>
          <a:noFill/>
        </p:spPr>
        <p:txBody>
          <a:bodyPr wrap="none" lIns="0" tIns="0" rIns="0" bIns="0" rtlCol="0" anchor="b">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900" kern="1200">
                <a:solidFill>
                  <a:schemeClr val="tx1"/>
                </a:solidFill>
                <a:latin typeface="+mn-lt"/>
                <a:ea typeface="+mn-ea"/>
                <a:cs typeface="Arial" panose="020B0604020202020204" pitchFamily="34" charset="0"/>
              </a:rPr>
              <a:t>McKinsey &amp; Company</a:t>
            </a:r>
          </a:p>
        </p:txBody>
      </p:sp>
      <p:sp>
        <p:nvSpPr>
          <p:cNvPr id="15" name="Slide Number">
            <a:extLst>
              <a:ext uri="{FF2B5EF4-FFF2-40B4-BE49-F238E27FC236}">
                <a16:creationId xmlns:a16="http://schemas.microsoft.com/office/drawing/2014/main" id="{0AA537C7-2883-43C1-848C-3A4E9645077F}"/>
              </a:ext>
            </a:extLst>
          </p:cNvPr>
          <p:cNvSpPr>
            <a:spLocks noChangeArrowheads="1"/>
          </p:cNvSpPr>
          <p:nvPr userDrawn="1">
            <p:custDataLst>
              <p:tags r:id="rId2"/>
            </p:custDataLst>
          </p:nvPr>
        </p:nvSpPr>
        <p:spPr bwMode="black">
          <a:xfrm>
            <a:off x="11312525" y="6498754"/>
            <a:ext cx="325501" cy="138499"/>
          </a:xfrm>
          <a:prstGeom prst="rect">
            <a:avLst/>
          </a:prstGeom>
          <a:noFill/>
          <a:ln w="9525" algn="ctr">
            <a:noFill/>
            <a:miter lim="800000"/>
            <a:headEnd/>
            <a:tailEnd/>
          </a:ln>
          <a:effectLst/>
        </p:spPr>
        <p:txBody>
          <a:bodyPr wrap="square" lIns="0" tIns="0" rIns="0" bIns="0" anchor="b">
            <a:spAutoFit/>
          </a:bodyPr>
          <a:lstStyle/>
          <a:p>
            <a:pPr algn="r" defTabSz="610744" fontAlgn="auto">
              <a:spcBef>
                <a:spcPts val="0"/>
              </a:spcBef>
              <a:spcAft>
                <a:spcPts val="0"/>
              </a:spcAft>
              <a:defRPr/>
            </a:pPr>
            <a:fld id="{4ABDCABE-3F10-B64C-92F1-862014417034}" type="slidenum">
              <a:rPr lang="en-US" sz="900" smtClean="0">
                <a:solidFill>
                  <a:schemeClr val="tx1"/>
                </a:solidFill>
                <a:latin typeface="+mn-lt"/>
                <a:ea typeface="+mn-ea"/>
                <a:cs typeface="Arial" panose="020B0604020202020204" pitchFamily="34" charset="0"/>
              </a:rPr>
              <a:pPr algn="r" defTabSz="610744" fontAlgn="auto">
                <a:spcBef>
                  <a:spcPts val="0"/>
                </a:spcBef>
                <a:spcAft>
                  <a:spcPts val="0"/>
                </a:spcAft>
                <a:defRPr/>
              </a:pPr>
              <a:t>‹#›</a:t>
            </a:fld>
            <a:endParaRPr lang="en-US" sz="900">
              <a:solidFill>
                <a:schemeClr val="tx1"/>
              </a:solidFill>
              <a:latin typeface="+mn-lt"/>
              <a:ea typeface="+mn-ea"/>
              <a:cs typeface="Arial" panose="020B0604020202020204" pitchFamily="34" charset="0"/>
            </a:endParaRPr>
          </a:p>
        </p:txBody>
      </p:sp>
      <p:sp>
        <p:nvSpPr>
          <p:cNvPr id="4" name="2. Slide Title">
            <a:extLst>
              <a:ext uri="{FF2B5EF4-FFF2-40B4-BE49-F238E27FC236}">
                <a16:creationId xmlns:a16="http://schemas.microsoft.com/office/drawing/2014/main" id="{6C3D89FC-A4B9-4683-B64F-B0644150274F}"/>
              </a:ext>
            </a:extLst>
          </p:cNvPr>
          <p:cNvSpPr>
            <a:spLocks noGrp="1"/>
          </p:cNvSpPr>
          <p:nvPr>
            <p:ph type="title"/>
            <p:custDataLst>
              <p:tags r:id="rId3"/>
            </p:custDataLst>
          </p:nvPr>
        </p:nvSpPr>
        <p:spPr>
          <a:xfrm>
            <a:off x="554736" y="175171"/>
            <a:ext cx="11082528" cy="989512"/>
          </a:xfrm>
        </p:spPr>
        <p:txBody>
          <a:bodyPr>
            <a:noAutofit/>
          </a:bodyPr>
          <a:lstStyle>
            <a:lvl1pPr>
              <a:defRPr/>
            </a:lvl1pPr>
          </a:lstStyle>
          <a:p>
            <a:r>
              <a:rPr lang="en-US"/>
              <a:t>Click to edit Master title style</a:t>
            </a:r>
          </a:p>
        </p:txBody>
      </p:sp>
      <p:sp>
        <p:nvSpPr>
          <p:cNvPr id="10" name="5. Source" hidden="1">
            <a:extLst>
              <a:ext uri="{FF2B5EF4-FFF2-40B4-BE49-F238E27FC236}">
                <a16:creationId xmlns:a16="http://schemas.microsoft.com/office/drawing/2014/main" id="{81E2484B-3E40-408C-A350-5EB40C8A09F0}"/>
              </a:ext>
            </a:extLst>
          </p:cNvPr>
          <p:cNvSpPr txBox="1"/>
          <p:nvPr userDrawn="1">
            <p:custDataLst>
              <p:tags r:id="rId4"/>
            </p:custDataLst>
          </p:nvPr>
        </p:nvSpPr>
        <p:spPr>
          <a:xfrm>
            <a:off x="554735" y="6501669"/>
            <a:ext cx="7277861" cy="123111"/>
          </a:xfrm>
          <a:prstGeom prst="rect">
            <a:avLst/>
          </a:prstGeom>
        </p:spPr>
        <p:txBody>
          <a:bodyPr vert="horz" wrap="square" lIns="0" tIns="0" rIns="0" bIns="0" rtlCol="0" anchor="t">
            <a:spAutoFit/>
          </a:bodyPr>
          <a:lstStyle>
            <a:lvl1pPr indent="0">
              <a:lnSpc>
                <a:spcPct val="100000"/>
              </a:lnSpc>
              <a:spcBef>
                <a:spcPts val="300"/>
              </a:spcBef>
              <a:spcAft>
                <a:spcPts val="300"/>
              </a:spcAft>
              <a:buFont typeface="Segoe UI" panose="020B0502040204020203" pitchFamily="34" charset="0"/>
              <a:buChar char="​"/>
              <a:defRPr lang="en-US" sz="900" dirty="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r>
              <a:rPr lang="en-US" sz="800"/>
              <a:t>Source: …</a:t>
            </a:r>
          </a:p>
        </p:txBody>
      </p:sp>
      <p:sp>
        <p:nvSpPr>
          <p:cNvPr id="9" name="1. On-page tracker">
            <a:extLst>
              <a:ext uri="{FF2B5EF4-FFF2-40B4-BE49-F238E27FC236}">
                <a16:creationId xmlns:a16="http://schemas.microsoft.com/office/drawing/2014/main" id="{A91FB312-B423-41B9-AEAA-2BE53183470B}"/>
              </a:ext>
            </a:extLst>
          </p:cNvPr>
          <p:cNvSpPr>
            <a:spLocks noGrp="1"/>
          </p:cNvSpPr>
          <p:nvPr>
            <p:ph type="body" sz="quarter" idx="17" hasCustomPrompt="1"/>
            <p:custDataLst>
              <p:tags r:id="rId5"/>
            </p:custDataLst>
          </p:nvPr>
        </p:nvSpPr>
        <p:spPr>
          <a:xfrm>
            <a:off x="7159752" y="78768"/>
            <a:ext cx="4480560" cy="123111"/>
          </a:xfrm>
        </p:spPr>
        <p:txBody>
          <a:bodyPr anchor="ctr" anchorCtr="0">
            <a:spAutoFit/>
          </a:bodyPr>
          <a:lstStyle>
            <a:lvl1pPr algn="r">
              <a:defRPr sz="800">
                <a:latin typeface="+mn-lt"/>
              </a:defRPr>
            </a:lvl1pPr>
          </a:lstStyle>
          <a:p>
            <a:pPr lvl="0"/>
            <a:r>
              <a:rPr lang="en-US"/>
              <a:t>Chapter › Topic</a:t>
            </a:r>
          </a:p>
        </p:txBody>
      </p:sp>
    </p:spTree>
    <p:extLst>
      <p:ext uri="{BB962C8B-B14F-4D97-AF65-F5344CB8AC3E}">
        <p14:creationId xmlns:p14="http://schemas.microsoft.com/office/powerpoint/2010/main" val="397749930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userDrawn="1">
  <p:cSld name="Custom">
    <p:spTree>
      <p:nvGrpSpPr>
        <p:cNvPr id="1" name=""/>
        <p:cNvGrpSpPr/>
        <p:nvPr/>
      </p:nvGrpSpPr>
      <p:grpSpPr>
        <a:xfrm>
          <a:off x="0" y="0"/>
          <a:ext cx="0" cy="0"/>
          <a:chOff x="0" y="0"/>
          <a:chExt cx="0" cy="0"/>
        </a:xfrm>
      </p:grpSpPr>
      <p:sp>
        <p:nvSpPr>
          <p:cNvPr id="8" name="SlideLogoText">
            <a:extLst>
              <a:ext uri="{FF2B5EF4-FFF2-40B4-BE49-F238E27FC236}">
                <a16:creationId xmlns:a16="http://schemas.microsoft.com/office/drawing/2014/main" id="{92A63429-03F1-4595-BAE1-A5F5E74A0DF2}"/>
              </a:ext>
            </a:extLst>
          </p:cNvPr>
          <p:cNvSpPr txBox="1"/>
          <p:nvPr userDrawn="1">
            <p:custDataLst>
              <p:tags r:id="rId1"/>
            </p:custDataLst>
          </p:nvPr>
        </p:nvSpPr>
        <p:spPr bwMode="black">
          <a:xfrm>
            <a:off x="10142505" y="6499381"/>
            <a:ext cx="1134927" cy="138499"/>
          </a:xfrm>
          <a:prstGeom prst="rect">
            <a:avLst/>
          </a:prstGeom>
          <a:noFill/>
        </p:spPr>
        <p:txBody>
          <a:bodyPr wrap="none" lIns="0" tIns="0" rIns="0" bIns="0" rtlCol="0" anchor="b">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900" kern="1200">
                <a:solidFill>
                  <a:schemeClr val="tx1"/>
                </a:solidFill>
                <a:latin typeface="+mn-lt"/>
                <a:ea typeface="+mn-ea"/>
                <a:cs typeface="Arial" panose="020B0604020202020204" pitchFamily="34" charset="0"/>
              </a:rPr>
              <a:t>McKinsey &amp; Company</a:t>
            </a:r>
          </a:p>
        </p:txBody>
      </p:sp>
      <p:sp>
        <p:nvSpPr>
          <p:cNvPr id="9" name="Slide Number">
            <a:extLst>
              <a:ext uri="{FF2B5EF4-FFF2-40B4-BE49-F238E27FC236}">
                <a16:creationId xmlns:a16="http://schemas.microsoft.com/office/drawing/2014/main" id="{6982A9EE-ED1D-4D7E-84CA-3C36D0891D68}"/>
              </a:ext>
            </a:extLst>
          </p:cNvPr>
          <p:cNvSpPr>
            <a:spLocks noChangeArrowheads="1"/>
          </p:cNvSpPr>
          <p:nvPr userDrawn="1">
            <p:custDataLst>
              <p:tags r:id="rId2"/>
            </p:custDataLst>
          </p:nvPr>
        </p:nvSpPr>
        <p:spPr bwMode="black">
          <a:xfrm>
            <a:off x="11312525" y="6498754"/>
            <a:ext cx="325501" cy="138499"/>
          </a:xfrm>
          <a:prstGeom prst="rect">
            <a:avLst/>
          </a:prstGeom>
          <a:noFill/>
          <a:ln w="9525" algn="ctr">
            <a:noFill/>
            <a:miter lim="800000"/>
            <a:headEnd/>
            <a:tailEnd/>
          </a:ln>
          <a:effectLst/>
        </p:spPr>
        <p:txBody>
          <a:bodyPr wrap="square" lIns="0" tIns="0" rIns="0" bIns="0" anchor="b">
            <a:spAutoFit/>
          </a:bodyPr>
          <a:lstStyle/>
          <a:p>
            <a:pPr algn="r" defTabSz="610744" fontAlgn="auto">
              <a:spcBef>
                <a:spcPts val="0"/>
              </a:spcBef>
              <a:spcAft>
                <a:spcPts val="0"/>
              </a:spcAft>
              <a:defRPr/>
            </a:pPr>
            <a:fld id="{4ABDCABE-3F10-B64C-92F1-862014417034}" type="slidenum">
              <a:rPr lang="en-US" sz="900" smtClean="0">
                <a:solidFill>
                  <a:schemeClr val="tx1"/>
                </a:solidFill>
                <a:latin typeface="+mn-lt"/>
                <a:ea typeface="+mn-ea"/>
                <a:cs typeface="Arial" panose="020B0604020202020204" pitchFamily="34" charset="0"/>
              </a:rPr>
              <a:pPr algn="r" defTabSz="610744" fontAlgn="auto">
                <a:spcBef>
                  <a:spcPts val="0"/>
                </a:spcBef>
                <a:spcAft>
                  <a:spcPts val="0"/>
                </a:spcAft>
                <a:defRPr/>
              </a:pPr>
              <a:t>‹#›</a:t>
            </a:fld>
            <a:endParaRPr lang="en-US" sz="900">
              <a:solidFill>
                <a:schemeClr val="tx1"/>
              </a:solidFill>
              <a:latin typeface="+mn-lt"/>
              <a:ea typeface="+mn-ea"/>
              <a:cs typeface="Arial" panose="020B0604020202020204" pitchFamily="34" charset="0"/>
            </a:endParaRPr>
          </a:p>
        </p:txBody>
      </p:sp>
      <p:sp>
        <p:nvSpPr>
          <p:cNvPr id="7" name="5. Source" hidden="1">
            <a:extLst>
              <a:ext uri="{FF2B5EF4-FFF2-40B4-BE49-F238E27FC236}">
                <a16:creationId xmlns:a16="http://schemas.microsoft.com/office/drawing/2014/main" id="{09F9A864-CDB7-4063-BBF8-591908AA18D0}"/>
              </a:ext>
            </a:extLst>
          </p:cNvPr>
          <p:cNvSpPr txBox="1"/>
          <p:nvPr userDrawn="1">
            <p:custDataLst>
              <p:tags r:id="rId3"/>
            </p:custDataLst>
          </p:nvPr>
        </p:nvSpPr>
        <p:spPr>
          <a:xfrm>
            <a:off x="554735" y="6501669"/>
            <a:ext cx="7277861" cy="123111"/>
          </a:xfrm>
          <a:prstGeom prst="rect">
            <a:avLst/>
          </a:prstGeom>
        </p:spPr>
        <p:txBody>
          <a:bodyPr vert="horz" wrap="square" lIns="0" tIns="0" rIns="0" bIns="0" rtlCol="0" anchor="t">
            <a:spAutoFit/>
          </a:bodyPr>
          <a:lstStyle>
            <a:lvl1pPr indent="0">
              <a:lnSpc>
                <a:spcPct val="100000"/>
              </a:lnSpc>
              <a:spcBef>
                <a:spcPts val="300"/>
              </a:spcBef>
              <a:spcAft>
                <a:spcPts val="300"/>
              </a:spcAft>
              <a:buFont typeface="Segoe UI" panose="020B0502040204020203" pitchFamily="34" charset="0"/>
              <a:buChar char="​"/>
              <a:defRPr lang="en-US" sz="900" dirty="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r>
              <a:rPr lang="en-US" sz="800"/>
              <a:t>Source: …</a:t>
            </a:r>
          </a:p>
        </p:txBody>
      </p:sp>
      <p:sp>
        <p:nvSpPr>
          <p:cNvPr id="10" name="1. On-page tracker">
            <a:extLst>
              <a:ext uri="{FF2B5EF4-FFF2-40B4-BE49-F238E27FC236}">
                <a16:creationId xmlns:a16="http://schemas.microsoft.com/office/drawing/2014/main" id="{9AEB01CB-E358-4EC5-960A-ABFC66CD5A21}"/>
              </a:ext>
            </a:extLst>
          </p:cNvPr>
          <p:cNvSpPr>
            <a:spLocks noGrp="1"/>
          </p:cNvSpPr>
          <p:nvPr>
            <p:ph type="body" sz="quarter" idx="17" hasCustomPrompt="1"/>
            <p:custDataLst>
              <p:tags r:id="rId4"/>
            </p:custDataLst>
          </p:nvPr>
        </p:nvSpPr>
        <p:spPr>
          <a:xfrm>
            <a:off x="7159752" y="78768"/>
            <a:ext cx="4480560" cy="123111"/>
          </a:xfrm>
        </p:spPr>
        <p:txBody>
          <a:bodyPr anchor="ctr" anchorCtr="0">
            <a:spAutoFit/>
          </a:bodyPr>
          <a:lstStyle>
            <a:lvl1pPr algn="r">
              <a:defRPr sz="800">
                <a:latin typeface="+mn-lt"/>
              </a:defRPr>
            </a:lvl1pPr>
          </a:lstStyle>
          <a:p>
            <a:pPr lvl="0"/>
            <a:r>
              <a:rPr lang="en-US"/>
              <a:t>Chapter › Topic</a:t>
            </a:r>
          </a:p>
        </p:txBody>
      </p:sp>
    </p:spTree>
    <p:extLst>
      <p:ext uri="{BB962C8B-B14F-4D97-AF65-F5344CB8AC3E}">
        <p14:creationId xmlns:p14="http://schemas.microsoft.com/office/powerpoint/2010/main" val="38630075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userDrawn="1">
  <p:cSld name="End">
    <p:spTree>
      <p:nvGrpSpPr>
        <p:cNvPr id="1" name=""/>
        <p:cNvGrpSpPr/>
        <p:nvPr/>
      </p:nvGrpSpPr>
      <p:grpSpPr>
        <a:xfrm>
          <a:off x="0" y="0"/>
          <a:ext cx="0" cy="0"/>
          <a:chOff x="0" y="0"/>
          <a:chExt cx="0" cy="0"/>
        </a:xfrm>
      </p:grpSpPr>
      <p:graphicFrame>
        <p:nvGraphicFramePr>
          <p:cNvPr id="4" name="Object 3" hidden="1">
            <a:extLst>
              <a:ext uri="{FF2B5EF4-FFF2-40B4-BE49-F238E27FC236}">
                <a16:creationId xmlns:a16="http://schemas.microsoft.com/office/drawing/2014/main" id="{832E4BA7-205B-4431-879A-B60A0FD6D20C}"/>
              </a:ext>
            </a:extLst>
          </p:cNvPr>
          <p:cNvGraphicFramePr>
            <a:graphicFrameLocks noChangeAspect="1"/>
          </p:cNvGraphicFramePr>
          <p:nvPr userDrawn="1">
            <p:custDataLst>
              <p:tags r:id="rId1"/>
            </p:custDataLst>
            <p:extLst>
              <p:ext uri="{D42A27DB-BD31-4B8C-83A1-F6EECF244321}">
                <p14:modId xmlns:p14="http://schemas.microsoft.com/office/powerpoint/2010/main" val="3877888751"/>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5" imgW="344" imgH="344" progId="TCLayout.ActiveDocument.1">
                  <p:embed/>
                </p:oleObj>
              </mc:Choice>
              <mc:Fallback>
                <p:oleObj name="think-cell Slide" r:id="rId5" imgW="344" imgH="344" progId="TCLayout.ActiveDocument.1">
                  <p:embed/>
                  <p:pic>
                    <p:nvPicPr>
                      <p:cNvPr id="4" name="Object 3" hidden="1">
                        <a:extLst>
                          <a:ext uri="{FF2B5EF4-FFF2-40B4-BE49-F238E27FC236}">
                            <a16:creationId xmlns:a16="http://schemas.microsoft.com/office/drawing/2014/main" id="{832E4BA7-205B-4431-879A-B60A0FD6D20C}"/>
                          </a:ext>
                        </a:extLst>
                      </p:cNvPr>
                      <p:cNvPicPr/>
                      <p:nvPr/>
                    </p:nvPicPr>
                    <p:blipFill>
                      <a:blip r:embed="rId6"/>
                      <a:stretch>
                        <a:fillRect/>
                      </a:stretch>
                    </p:blipFill>
                    <p:spPr>
                      <a:xfrm>
                        <a:off x="1588" y="1588"/>
                        <a:ext cx="1588" cy="1588"/>
                      </a:xfrm>
                      <a:prstGeom prst="rect">
                        <a:avLst/>
                      </a:prstGeom>
                    </p:spPr>
                  </p:pic>
                </p:oleObj>
              </mc:Fallback>
            </mc:AlternateContent>
          </a:graphicData>
        </a:graphic>
      </p:graphicFrame>
      <p:grpSp>
        <p:nvGrpSpPr>
          <p:cNvPr id="13" name="LogoImage">
            <a:extLst>
              <a:ext uri="{FF2B5EF4-FFF2-40B4-BE49-F238E27FC236}">
                <a16:creationId xmlns:a16="http://schemas.microsoft.com/office/drawing/2014/main" id="{CC7EE236-F5C9-45E4-A938-FB794BCDD026}"/>
              </a:ext>
            </a:extLst>
          </p:cNvPr>
          <p:cNvGrpSpPr>
            <a:grpSpLocks noChangeAspect="1"/>
          </p:cNvGrpSpPr>
          <p:nvPr userDrawn="1">
            <p:custDataLst>
              <p:tags r:id="rId2"/>
            </p:custDataLst>
          </p:nvPr>
        </p:nvGrpSpPr>
        <p:grpSpPr bwMode="black">
          <a:xfrm>
            <a:off x="549271" y="481160"/>
            <a:ext cx="1893201" cy="585216"/>
            <a:chOff x="0" y="973"/>
            <a:chExt cx="7680" cy="2374"/>
          </a:xfrm>
        </p:grpSpPr>
        <p:sp>
          <p:nvSpPr>
            <p:cNvPr id="14" name="AutoShape 3">
              <a:extLst>
                <a:ext uri="{FF2B5EF4-FFF2-40B4-BE49-F238E27FC236}">
                  <a16:creationId xmlns:a16="http://schemas.microsoft.com/office/drawing/2014/main" id="{DD51008E-BD46-4558-BF00-CDD9F0CE18C6}"/>
                </a:ext>
              </a:extLst>
            </p:cNvPr>
            <p:cNvSpPr>
              <a:spLocks noChangeAspect="1" noChangeArrowheads="1" noTextEdit="1"/>
            </p:cNvSpPr>
            <p:nvPr userDrawn="1"/>
          </p:nvSpPr>
          <p:spPr bwMode="black">
            <a:xfrm>
              <a:off x="0" y="973"/>
              <a:ext cx="7680" cy="23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latin typeface="Arial" panose="020B0604020202020204" pitchFamily="34" charset="0"/>
              </a:endParaRPr>
            </a:p>
          </p:txBody>
        </p:sp>
        <p:sp>
          <p:nvSpPr>
            <p:cNvPr id="15" name="Freeform 5">
              <a:extLst>
                <a:ext uri="{FF2B5EF4-FFF2-40B4-BE49-F238E27FC236}">
                  <a16:creationId xmlns:a16="http://schemas.microsoft.com/office/drawing/2014/main" id="{FC37904A-905D-4FD7-8DD4-604C419D9AB5}"/>
                </a:ext>
              </a:extLst>
            </p:cNvPr>
            <p:cNvSpPr>
              <a:spLocks noEditPoints="1"/>
            </p:cNvSpPr>
            <p:nvPr userDrawn="1"/>
          </p:nvSpPr>
          <p:spPr bwMode="black">
            <a:xfrm>
              <a:off x="0" y="974"/>
              <a:ext cx="7680" cy="2373"/>
            </a:xfrm>
            <a:custGeom>
              <a:avLst/>
              <a:gdLst>
                <a:gd name="T0" fmla="*/ 4209 w 15155"/>
                <a:gd name="T1" fmla="*/ 2986 h 4678"/>
                <a:gd name="T2" fmla="*/ 3707 w 15155"/>
                <a:gd name="T3" fmla="*/ 2422 h 4678"/>
                <a:gd name="T4" fmla="*/ 3712 w 15155"/>
                <a:gd name="T5" fmla="*/ 2340 h 4678"/>
                <a:gd name="T6" fmla="*/ 4724 w 15155"/>
                <a:gd name="T7" fmla="*/ 4124 h 4678"/>
                <a:gd name="T8" fmla="*/ 3330 w 15155"/>
                <a:gd name="T9" fmla="*/ 3521 h 4678"/>
                <a:gd name="T10" fmla="*/ 5673 w 15155"/>
                <a:gd name="T11" fmla="*/ 3002 h 4678"/>
                <a:gd name="T12" fmla="*/ 6627 w 15155"/>
                <a:gd name="T13" fmla="*/ 2408 h 4678"/>
                <a:gd name="T14" fmla="*/ 6279 w 15155"/>
                <a:gd name="T15" fmla="*/ 4007 h 4678"/>
                <a:gd name="T16" fmla="*/ 10270 w 15155"/>
                <a:gd name="T17" fmla="*/ 3073 h 4678"/>
                <a:gd name="T18" fmla="*/ 10801 w 15155"/>
                <a:gd name="T19" fmla="*/ 4678 h 4678"/>
                <a:gd name="T20" fmla="*/ 11466 w 15155"/>
                <a:gd name="T21" fmla="*/ 3537 h 4678"/>
                <a:gd name="T22" fmla="*/ 10602 w 15155"/>
                <a:gd name="T23" fmla="*/ 3405 h 4678"/>
                <a:gd name="T24" fmla="*/ 14762 w 15155"/>
                <a:gd name="T25" fmla="*/ 3073 h 4678"/>
                <a:gd name="T26" fmla="*/ 14505 w 15155"/>
                <a:gd name="T27" fmla="*/ 2986 h 4678"/>
                <a:gd name="T28" fmla="*/ 14145 w 15155"/>
                <a:gd name="T29" fmla="*/ 4620 h 4678"/>
                <a:gd name="T30" fmla="*/ 15155 w 15155"/>
                <a:gd name="T31" fmla="*/ 2986 h 4678"/>
                <a:gd name="T32" fmla="*/ 10231 w 15155"/>
                <a:gd name="T33" fmla="*/ 4037 h 4678"/>
                <a:gd name="T34" fmla="*/ 9005 w 15155"/>
                <a:gd name="T35" fmla="*/ 2961 h 4678"/>
                <a:gd name="T36" fmla="*/ 8378 w 15155"/>
                <a:gd name="T37" fmla="*/ 3194 h 4678"/>
                <a:gd name="T38" fmla="*/ 8775 w 15155"/>
                <a:gd name="T39" fmla="*/ 4037 h 4678"/>
                <a:gd name="T40" fmla="*/ 9107 w 15155"/>
                <a:gd name="T41" fmla="*/ 3916 h 4678"/>
                <a:gd name="T42" fmla="*/ 9439 w 15155"/>
                <a:gd name="T43" fmla="*/ 4037 h 4678"/>
                <a:gd name="T44" fmla="*/ 9712 w 15155"/>
                <a:gd name="T45" fmla="*/ 4037 h 4678"/>
                <a:gd name="T46" fmla="*/ 7962 w 15155"/>
                <a:gd name="T47" fmla="*/ 3741 h 4678"/>
                <a:gd name="T48" fmla="*/ 7962 w 15155"/>
                <a:gd name="T49" fmla="*/ 3741 h 4678"/>
                <a:gd name="T50" fmla="*/ 12654 w 15155"/>
                <a:gd name="T51" fmla="*/ 2986 h 4678"/>
                <a:gd name="T52" fmla="*/ 12586 w 15155"/>
                <a:gd name="T53" fmla="*/ 4036 h 4678"/>
                <a:gd name="T54" fmla="*/ 11780 w 15155"/>
                <a:gd name="T55" fmla="*/ 3367 h 4678"/>
                <a:gd name="T56" fmla="*/ 11871 w 15155"/>
                <a:gd name="T57" fmla="*/ 4146 h 4678"/>
                <a:gd name="T58" fmla="*/ 13060 w 15155"/>
                <a:gd name="T59" fmla="*/ 3917 h 4678"/>
                <a:gd name="T60" fmla="*/ 13423 w 15155"/>
                <a:gd name="T61" fmla="*/ 4037 h 4678"/>
                <a:gd name="T62" fmla="*/ 12250 w 15155"/>
                <a:gd name="T63" fmla="*/ 3787 h 4678"/>
                <a:gd name="T64" fmla="*/ 12250 w 15155"/>
                <a:gd name="T65" fmla="*/ 3787 h 4678"/>
                <a:gd name="T66" fmla="*/ 8758 w 15155"/>
                <a:gd name="T67" fmla="*/ 1080 h 4678"/>
                <a:gd name="T68" fmla="*/ 8559 w 15155"/>
                <a:gd name="T69" fmla="*/ 1013 h 4678"/>
                <a:gd name="T70" fmla="*/ 9105 w 15155"/>
                <a:gd name="T71" fmla="*/ 2310 h 4678"/>
                <a:gd name="T72" fmla="*/ 9553 w 15155"/>
                <a:gd name="T73" fmla="*/ 626 h 4678"/>
                <a:gd name="T74" fmla="*/ 9293 w 15155"/>
                <a:gd name="T75" fmla="*/ 713 h 4678"/>
                <a:gd name="T76" fmla="*/ 8947 w 15155"/>
                <a:gd name="T77" fmla="*/ 843 h 4678"/>
                <a:gd name="T78" fmla="*/ 5105 w 15155"/>
                <a:gd name="T79" fmla="*/ 349 h 4678"/>
                <a:gd name="T80" fmla="*/ 3793 w 15155"/>
                <a:gd name="T81" fmla="*/ 882 h 4678"/>
                <a:gd name="T82" fmla="*/ 5848 w 15155"/>
                <a:gd name="T83" fmla="*/ 981 h 4678"/>
                <a:gd name="T84" fmla="*/ 6211 w 15155"/>
                <a:gd name="T85" fmla="*/ 1763 h 4678"/>
                <a:gd name="T86" fmla="*/ 6296 w 15155"/>
                <a:gd name="T87" fmla="*/ 601 h 4678"/>
                <a:gd name="T88" fmla="*/ 5638 w 15155"/>
                <a:gd name="T89" fmla="*/ 833 h 4678"/>
                <a:gd name="T90" fmla="*/ 4836 w 15155"/>
                <a:gd name="T91" fmla="*/ 625 h 4678"/>
                <a:gd name="T92" fmla="*/ 4778 w 15155"/>
                <a:gd name="T93" fmla="*/ 1676 h 4678"/>
                <a:gd name="T94" fmla="*/ 4692 w 15155"/>
                <a:gd name="T95" fmla="*/ 0 h 4678"/>
                <a:gd name="T96" fmla="*/ 3614 w 15155"/>
                <a:gd name="T97" fmla="*/ 221 h 4678"/>
                <a:gd name="T98" fmla="*/ 3236 w 15155"/>
                <a:gd name="T99" fmla="*/ 88 h 4678"/>
                <a:gd name="T100" fmla="*/ 3836 w 15155"/>
                <a:gd name="T101" fmla="*/ 1763 h 4678"/>
                <a:gd name="T102" fmla="*/ 7219 w 15155"/>
                <a:gd name="T103" fmla="*/ 683 h 4678"/>
                <a:gd name="T104" fmla="*/ 7226 w 15155"/>
                <a:gd name="T105" fmla="*/ 598 h 4678"/>
                <a:gd name="T106" fmla="*/ 6952 w 15155"/>
                <a:gd name="T107" fmla="*/ 1361 h 4678"/>
                <a:gd name="T108" fmla="*/ 7720 w 15155"/>
                <a:gd name="T109" fmla="*/ 1446 h 4678"/>
                <a:gd name="T110" fmla="*/ 3049 w 15155"/>
                <a:gd name="T111" fmla="*/ 753 h 4678"/>
                <a:gd name="T112" fmla="*/ 2703 w 15155"/>
                <a:gd name="T113" fmla="*/ 1584 h 4678"/>
                <a:gd name="T114" fmla="*/ 87 w 15155"/>
                <a:gd name="T115" fmla="*/ 88 h 4678"/>
                <a:gd name="T116" fmla="*/ 549 w 15155"/>
                <a:gd name="T117" fmla="*/ 1763 h 4678"/>
                <a:gd name="T118" fmla="*/ 1609 w 15155"/>
                <a:gd name="T119" fmla="*/ 259 h 4678"/>
                <a:gd name="T120" fmla="*/ 2069 w 15155"/>
                <a:gd name="T121" fmla="*/ 1676 h 4678"/>
                <a:gd name="T122" fmla="*/ 2070 w 15155"/>
                <a:gd name="T123" fmla="*/ 0 h 46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15155" h="4678">
                  <a:moveTo>
                    <a:pt x="4451" y="3751"/>
                  </a:moveTo>
                  <a:cubicBezTo>
                    <a:pt x="4549" y="3607"/>
                    <a:pt x="4604" y="3438"/>
                    <a:pt x="4609" y="3264"/>
                  </a:cubicBezTo>
                  <a:cubicBezTo>
                    <a:pt x="4611" y="3211"/>
                    <a:pt x="4732" y="3072"/>
                    <a:pt x="4766" y="3072"/>
                  </a:cubicBezTo>
                  <a:cubicBezTo>
                    <a:pt x="4834" y="3072"/>
                    <a:pt x="4834" y="3072"/>
                    <a:pt x="4834" y="3072"/>
                  </a:cubicBezTo>
                  <a:cubicBezTo>
                    <a:pt x="4834" y="2986"/>
                    <a:pt x="4834" y="2986"/>
                    <a:pt x="4834" y="2986"/>
                  </a:cubicBezTo>
                  <a:cubicBezTo>
                    <a:pt x="4209" y="2986"/>
                    <a:pt x="4209" y="2986"/>
                    <a:pt x="4209" y="2986"/>
                  </a:cubicBezTo>
                  <a:cubicBezTo>
                    <a:pt x="4209" y="3073"/>
                    <a:pt x="4209" y="3073"/>
                    <a:pt x="4209" y="3073"/>
                  </a:cubicBezTo>
                  <a:cubicBezTo>
                    <a:pt x="4380" y="3078"/>
                    <a:pt x="4487" y="3175"/>
                    <a:pt x="4487" y="3337"/>
                  </a:cubicBezTo>
                  <a:cubicBezTo>
                    <a:pt x="4487" y="3482"/>
                    <a:pt x="4463" y="3591"/>
                    <a:pt x="4395" y="3702"/>
                  </a:cubicBezTo>
                  <a:cubicBezTo>
                    <a:pt x="4155" y="3489"/>
                    <a:pt x="3882" y="3230"/>
                    <a:pt x="3654" y="2986"/>
                  </a:cubicBezTo>
                  <a:cubicBezTo>
                    <a:pt x="3501" y="2928"/>
                    <a:pt x="3404" y="2814"/>
                    <a:pt x="3404" y="2673"/>
                  </a:cubicBezTo>
                  <a:cubicBezTo>
                    <a:pt x="3404" y="2514"/>
                    <a:pt x="3518" y="2422"/>
                    <a:pt x="3707" y="2422"/>
                  </a:cubicBezTo>
                  <a:cubicBezTo>
                    <a:pt x="3942" y="2422"/>
                    <a:pt x="4116" y="2659"/>
                    <a:pt x="4116" y="2777"/>
                  </a:cubicBezTo>
                  <a:cubicBezTo>
                    <a:pt x="4191" y="2777"/>
                    <a:pt x="4191" y="2777"/>
                    <a:pt x="4191" y="2777"/>
                  </a:cubicBezTo>
                  <a:cubicBezTo>
                    <a:pt x="4191" y="2362"/>
                    <a:pt x="4191" y="2362"/>
                    <a:pt x="4191" y="2362"/>
                  </a:cubicBezTo>
                  <a:cubicBezTo>
                    <a:pt x="4116" y="2362"/>
                    <a:pt x="4116" y="2362"/>
                    <a:pt x="4116" y="2362"/>
                  </a:cubicBezTo>
                  <a:cubicBezTo>
                    <a:pt x="4097" y="2391"/>
                    <a:pt x="4074" y="2393"/>
                    <a:pt x="4034" y="2393"/>
                  </a:cubicBezTo>
                  <a:cubicBezTo>
                    <a:pt x="3959" y="2393"/>
                    <a:pt x="3874" y="2340"/>
                    <a:pt x="3712" y="2340"/>
                  </a:cubicBezTo>
                  <a:cubicBezTo>
                    <a:pt x="3453" y="2340"/>
                    <a:pt x="3288" y="2480"/>
                    <a:pt x="3288" y="2732"/>
                  </a:cubicBezTo>
                  <a:cubicBezTo>
                    <a:pt x="3288" y="2887"/>
                    <a:pt x="3346" y="2991"/>
                    <a:pt x="3431" y="3100"/>
                  </a:cubicBezTo>
                  <a:cubicBezTo>
                    <a:pt x="3253" y="3219"/>
                    <a:pt x="3146" y="3420"/>
                    <a:pt x="3148" y="3634"/>
                  </a:cubicBezTo>
                  <a:cubicBezTo>
                    <a:pt x="3148" y="3944"/>
                    <a:pt x="3421" y="4155"/>
                    <a:pt x="3707" y="4155"/>
                  </a:cubicBezTo>
                  <a:cubicBezTo>
                    <a:pt x="3966" y="4155"/>
                    <a:pt x="4145" y="4080"/>
                    <a:pt x="4286" y="3944"/>
                  </a:cubicBezTo>
                  <a:cubicBezTo>
                    <a:pt x="4431" y="4078"/>
                    <a:pt x="4552" y="4124"/>
                    <a:pt x="4724" y="4124"/>
                  </a:cubicBezTo>
                  <a:cubicBezTo>
                    <a:pt x="4913" y="4124"/>
                    <a:pt x="4913" y="4124"/>
                    <a:pt x="4913" y="4124"/>
                  </a:cubicBezTo>
                  <a:cubicBezTo>
                    <a:pt x="4913" y="4036"/>
                    <a:pt x="4913" y="4036"/>
                    <a:pt x="4913" y="4036"/>
                  </a:cubicBezTo>
                  <a:cubicBezTo>
                    <a:pt x="4809" y="4036"/>
                    <a:pt x="4809" y="4036"/>
                    <a:pt x="4809" y="4036"/>
                  </a:cubicBezTo>
                  <a:cubicBezTo>
                    <a:pt x="4685" y="3947"/>
                    <a:pt x="4565" y="3852"/>
                    <a:pt x="4451" y="3751"/>
                  </a:cubicBezTo>
                  <a:close/>
                  <a:moveTo>
                    <a:pt x="3851" y="4015"/>
                  </a:moveTo>
                  <a:cubicBezTo>
                    <a:pt x="3599" y="4015"/>
                    <a:pt x="3330" y="3772"/>
                    <a:pt x="3330" y="3521"/>
                  </a:cubicBezTo>
                  <a:cubicBezTo>
                    <a:pt x="3330" y="3339"/>
                    <a:pt x="3378" y="3243"/>
                    <a:pt x="3470" y="3148"/>
                  </a:cubicBezTo>
                  <a:cubicBezTo>
                    <a:pt x="3707" y="3414"/>
                    <a:pt x="3962" y="3664"/>
                    <a:pt x="4233" y="3896"/>
                  </a:cubicBezTo>
                  <a:cubicBezTo>
                    <a:pt x="4134" y="3971"/>
                    <a:pt x="4008" y="4015"/>
                    <a:pt x="3851" y="4015"/>
                  </a:cubicBezTo>
                  <a:close/>
                  <a:moveTo>
                    <a:pt x="6279" y="4007"/>
                  </a:moveTo>
                  <a:cubicBezTo>
                    <a:pt x="5920" y="4007"/>
                    <a:pt x="5707" y="3758"/>
                    <a:pt x="5678" y="3450"/>
                  </a:cubicBezTo>
                  <a:cubicBezTo>
                    <a:pt x="5664" y="3301"/>
                    <a:pt x="5663" y="3151"/>
                    <a:pt x="5673" y="3002"/>
                  </a:cubicBezTo>
                  <a:cubicBezTo>
                    <a:pt x="5705" y="2605"/>
                    <a:pt x="5887" y="2435"/>
                    <a:pt x="6192" y="2435"/>
                  </a:cubicBezTo>
                  <a:cubicBezTo>
                    <a:pt x="6523" y="2435"/>
                    <a:pt x="6726" y="2803"/>
                    <a:pt x="6726" y="2985"/>
                  </a:cubicBezTo>
                  <a:cubicBezTo>
                    <a:pt x="6801" y="2985"/>
                    <a:pt x="6801" y="2985"/>
                    <a:pt x="6801" y="2985"/>
                  </a:cubicBezTo>
                  <a:cubicBezTo>
                    <a:pt x="6801" y="2362"/>
                    <a:pt x="6801" y="2362"/>
                    <a:pt x="6801" y="2362"/>
                  </a:cubicBezTo>
                  <a:cubicBezTo>
                    <a:pt x="6736" y="2362"/>
                    <a:pt x="6736" y="2362"/>
                    <a:pt x="6736" y="2362"/>
                  </a:cubicBezTo>
                  <a:cubicBezTo>
                    <a:pt x="6709" y="2393"/>
                    <a:pt x="6683" y="2408"/>
                    <a:pt x="6627" y="2408"/>
                  </a:cubicBezTo>
                  <a:cubicBezTo>
                    <a:pt x="6489" y="2408"/>
                    <a:pt x="6370" y="2330"/>
                    <a:pt x="6181" y="2330"/>
                  </a:cubicBezTo>
                  <a:cubicBezTo>
                    <a:pt x="5687" y="2330"/>
                    <a:pt x="5392" y="2732"/>
                    <a:pt x="5392" y="3236"/>
                  </a:cubicBezTo>
                  <a:cubicBezTo>
                    <a:pt x="5392" y="3740"/>
                    <a:pt x="5719" y="4156"/>
                    <a:pt x="6225" y="4156"/>
                  </a:cubicBezTo>
                  <a:cubicBezTo>
                    <a:pt x="6577" y="4156"/>
                    <a:pt x="6824" y="3967"/>
                    <a:pt x="6937" y="3652"/>
                  </a:cubicBezTo>
                  <a:cubicBezTo>
                    <a:pt x="6845" y="3652"/>
                    <a:pt x="6845" y="3652"/>
                    <a:pt x="6845" y="3652"/>
                  </a:cubicBezTo>
                  <a:cubicBezTo>
                    <a:pt x="6731" y="3884"/>
                    <a:pt x="6583" y="4007"/>
                    <a:pt x="6279" y="4007"/>
                  </a:cubicBezTo>
                  <a:close/>
                  <a:moveTo>
                    <a:pt x="11018" y="2957"/>
                  </a:moveTo>
                  <a:cubicBezTo>
                    <a:pt x="10830" y="2957"/>
                    <a:pt x="10704" y="3037"/>
                    <a:pt x="10605" y="3221"/>
                  </a:cubicBezTo>
                  <a:cubicBezTo>
                    <a:pt x="10566" y="2986"/>
                    <a:pt x="10566" y="2986"/>
                    <a:pt x="10566" y="2986"/>
                  </a:cubicBezTo>
                  <a:cubicBezTo>
                    <a:pt x="10195" y="2986"/>
                    <a:pt x="10195" y="2986"/>
                    <a:pt x="10195" y="2986"/>
                  </a:cubicBezTo>
                  <a:cubicBezTo>
                    <a:pt x="10195" y="3073"/>
                    <a:pt x="10195" y="3073"/>
                    <a:pt x="10195" y="3073"/>
                  </a:cubicBezTo>
                  <a:cubicBezTo>
                    <a:pt x="10270" y="3073"/>
                    <a:pt x="10270" y="3073"/>
                    <a:pt x="10270" y="3073"/>
                  </a:cubicBezTo>
                  <a:cubicBezTo>
                    <a:pt x="10304" y="3073"/>
                    <a:pt x="10391" y="3158"/>
                    <a:pt x="10391" y="3194"/>
                  </a:cubicBezTo>
                  <a:cubicBezTo>
                    <a:pt x="10391" y="4470"/>
                    <a:pt x="10391" y="4470"/>
                    <a:pt x="10391" y="4470"/>
                  </a:cubicBezTo>
                  <a:cubicBezTo>
                    <a:pt x="10391" y="4508"/>
                    <a:pt x="10304" y="4591"/>
                    <a:pt x="10270" y="4591"/>
                  </a:cubicBezTo>
                  <a:cubicBezTo>
                    <a:pt x="10195" y="4591"/>
                    <a:pt x="10195" y="4591"/>
                    <a:pt x="10195" y="4591"/>
                  </a:cubicBezTo>
                  <a:cubicBezTo>
                    <a:pt x="10195" y="4678"/>
                    <a:pt x="10195" y="4678"/>
                    <a:pt x="10195" y="4678"/>
                  </a:cubicBezTo>
                  <a:cubicBezTo>
                    <a:pt x="10801" y="4678"/>
                    <a:pt x="10801" y="4678"/>
                    <a:pt x="10801" y="4678"/>
                  </a:cubicBezTo>
                  <a:cubicBezTo>
                    <a:pt x="10801" y="4591"/>
                    <a:pt x="10801" y="4591"/>
                    <a:pt x="10801" y="4591"/>
                  </a:cubicBezTo>
                  <a:cubicBezTo>
                    <a:pt x="10726" y="4591"/>
                    <a:pt x="10726" y="4591"/>
                    <a:pt x="10726" y="4591"/>
                  </a:cubicBezTo>
                  <a:cubicBezTo>
                    <a:pt x="10694" y="4591"/>
                    <a:pt x="10605" y="4508"/>
                    <a:pt x="10605" y="4470"/>
                  </a:cubicBezTo>
                  <a:cubicBezTo>
                    <a:pt x="10605" y="3922"/>
                    <a:pt x="10605" y="3922"/>
                    <a:pt x="10605" y="3922"/>
                  </a:cubicBezTo>
                  <a:cubicBezTo>
                    <a:pt x="10687" y="4070"/>
                    <a:pt x="10793" y="4147"/>
                    <a:pt x="10994" y="4147"/>
                  </a:cubicBezTo>
                  <a:cubicBezTo>
                    <a:pt x="11272" y="4147"/>
                    <a:pt x="11466" y="3888"/>
                    <a:pt x="11466" y="3537"/>
                  </a:cubicBezTo>
                  <a:cubicBezTo>
                    <a:pt x="11466" y="3186"/>
                    <a:pt x="11297" y="2957"/>
                    <a:pt x="11018" y="2957"/>
                  </a:cubicBezTo>
                  <a:close/>
                  <a:moveTo>
                    <a:pt x="11246" y="3722"/>
                  </a:moveTo>
                  <a:cubicBezTo>
                    <a:pt x="11222" y="3903"/>
                    <a:pt x="11130" y="4027"/>
                    <a:pt x="10934" y="4027"/>
                  </a:cubicBezTo>
                  <a:cubicBezTo>
                    <a:pt x="10753" y="4029"/>
                    <a:pt x="10604" y="3884"/>
                    <a:pt x="10602" y="3703"/>
                  </a:cubicBezTo>
                  <a:cubicBezTo>
                    <a:pt x="10602" y="3701"/>
                    <a:pt x="10602" y="3698"/>
                    <a:pt x="10602" y="3695"/>
                  </a:cubicBezTo>
                  <a:cubicBezTo>
                    <a:pt x="10602" y="3405"/>
                    <a:pt x="10602" y="3405"/>
                    <a:pt x="10602" y="3405"/>
                  </a:cubicBezTo>
                  <a:cubicBezTo>
                    <a:pt x="10658" y="3225"/>
                    <a:pt x="10767" y="3092"/>
                    <a:pt x="10961" y="3092"/>
                  </a:cubicBezTo>
                  <a:cubicBezTo>
                    <a:pt x="11125" y="3092"/>
                    <a:pt x="11224" y="3208"/>
                    <a:pt x="11249" y="3390"/>
                  </a:cubicBezTo>
                  <a:cubicBezTo>
                    <a:pt x="11262" y="3500"/>
                    <a:pt x="11261" y="3612"/>
                    <a:pt x="11246" y="3722"/>
                  </a:cubicBezTo>
                  <a:close/>
                  <a:moveTo>
                    <a:pt x="14693" y="2986"/>
                  </a:moveTo>
                  <a:cubicBezTo>
                    <a:pt x="14693" y="3073"/>
                    <a:pt x="14693" y="3073"/>
                    <a:pt x="14693" y="3073"/>
                  </a:cubicBezTo>
                  <a:cubicBezTo>
                    <a:pt x="14762" y="3073"/>
                    <a:pt x="14762" y="3073"/>
                    <a:pt x="14762" y="3073"/>
                  </a:cubicBezTo>
                  <a:cubicBezTo>
                    <a:pt x="14794" y="3073"/>
                    <a:pt x="14864" y="3153"/>
                    <a:pt x="14862" y="3199"/>
                  </a:cubicBezTo>
                  <a:cubicBezTo>
                    <a:pt x="14610" y="3758"/>
                    <a:pt x="14610" y="3758"/>
                    <a:pt x="14610" y="3758"/>
                  </a:cubicBezTo>
                  <a:cubicBezTo>
                    <a:pt x="14335" y="3196"/>
                    <a:pt x="14335" y="3196"/>
                    <a:pt x="14335" y="3196"/>
                  </a:cubicBezTo>
                  <a:cubicBezTo>
                    <a:pt x="14335" y="3154"/>
                    <a:pt x="14403" y="3073"/>
                    <a:pt x="14434" y="3073"/>
                  </a:cubicBezTo>
                  <a:cubicBezTo>
                    <a:pt x="14505" y="3073"/>
                    <a:pt x="14505" y="3073"/>
                    <a:pt x="14505" y="3073"/>
                  </a:cubicBezTo>
                  <a:cubicBezTo>
                    <a:pt x="14505" y="2986"/>
                    <a:pt x="14505" y="2986"/>
                    <a:pt x="14505" y="2986"/>
                  </a:cubicBezTo>
                  <a:cubicBezTo>
                    <a:pt x="13889" y="2986"/>
                    <a:pt x="13889" y="2986"/>
                    <a:pt x="13889" y="2986"/>
                  </a:cubicBezTo>
                  <a:cubicBezTo>
                    <a:pt x="13889" y="3073"/>
                    <a:pt x="13889" y="3073"/>
                    <a:pt x="13889" y="3073"/>
                  </a:cubicBezTo>
                  <a:cubicBezTo>
                    <a:pt x="13940" y="3073"/>
                    <a:pt x="13940" y="3073"/>
                    <a:pt x="13940" y="3073"/>
                  </a:cubicBezTo>
                  <a:cubicBezTo>
                    <a:pt x="13969" y="3073"/>
                    <a:pt x="14068" y="3167"/>
                    <a:pt x="14087" y="3204"/>
                  </a:cubicBezTo>
                  <a:cubicBezTo>
                    <a:pt x="14489" y="3995"/>
                    <a:pt x="14489" y="3995"/>
                    <a:pt x="14489" y="3995"/>
                  </a:cubicBezTo>
                  <a:cubicBezTo>
                    <a:pt x="14145" y="4620"/>
                    <a:pt x="14145" y="4620"/>
                    <a:pt x="14145" y="4620"/>
                  </a:cubicBezTo>
                  <a:cubicBezTo>
                    <a:pt x="14245" y="4671"/>
                    <a:pt x="14245" y="4671"/>
                    <a:pt x="14245" y="4671"/>
                  </a:cubicBezTo>
                  <a:cubicBezTo>
                    <a:pt x="14584" y="4030"/>
                    <a:pt x="14584" y="4030"/>
                    <a:pt x="14584" y="4030"/>
                  </a:cubicBezTo>
                  <a:cubicBezTo>
                    <a:pt x="14968" y="3199"/>
                    <a:pt x="14968" y="3199"/>
                    <a:pt x="14968" y="3199"/>
                  </a:cubicBezTo>
                  <a:cubicBezTo>
                    <a:pt x="14993" y="3161"/>
                    <a:pt x="15075" y="3073"/>
                    <a:pt x="15102" y="3073"/>
                  </a:cubicBezTo>
                  <a:cubicBezTo>
                    <a:pt x="15155" y="3073"/>
                    <a:pt x="15155" y="3073"/>
                    <a:pt x="15155" y="3073"/>
                  </a:cubicBezTo>
                  <a:cubicBezTo>
                    <a:pt x="15155" y="2986"/>
                    <a:pt x="15155" y="2986"/>
                    <a:pt x="15155" y="2986"/>
                  </a:cubicBezTo>
                  <a:lnTo>
                    <a:pt x="14693" y="2986"/>
                  </a:lnTo>
                  <a:close/>
                  <a:moveTo>
                    <a:pt x="9712" y="4037"/>
                  </a:moveTo>
                  <a:cubicBezTo>
                    <a:pt x="9647" y="4037"/>
                    <a:pt x="9647" y="4037"/>
                    <a:pt x="9647" y="4037"/>
                  </a:cubicBezTo>
                  <a:cubicBezTo>
                    <a:pt x="9647" y="4124"/>
                    <a:pt x="9647" y="4124"/>
                    <a:pt x="9647" y="4124"/>
                  </a:cubicBezTo>
                  <a:cubicBezTo>
                    <a:pt x="10231" y="4124"/>
                    <a:pt x="10231" y="4124"/>
                    <a:pt x="10231" y="4124"/>
                  </a:cubicBezTo>
                  <a:cubicBezTo>
                    <a:pt x="10231" y="4037"/>
                    <a:pt x="10231" y="4037"/>
                    <a:pt x="10231" y="4037"/>
                  </a:cubicBezTo>
                  <a:cubicBezTo>
                    <a:pt x="10165" y="4037"/>
                    <a:pt x="10165" y="4037"/>
                    <a:pt x="10165" y="4037"/>
                  </a:cubicBezTo>
                  <a:cubicBezTo>
                    <a:pt x="10131" y="4037"/>
                    <a:pt x="10044" y="3954"/>
                    <a:pt x="10044" y="3916"/>
                  </a:cubicBezTo>
                  <a:cubicBezTo>
                    <a:pt x="10044" y="3288"/>
                    <a:pt x="10044" y="3288"/>
                    <a:pt x="10044" y="3288"/>
                  </a:cubicBezTo>
                  <a:cubicBezTo>
                    <a:pt x="10044" y="3080"/>
                    <a:pt x="9904" y="2964"/>
                    <a:pt x="9732" y="2964"/>
                  </a:cubicBezTo>
                  <a:cubicBezTo>
                    <a:pt x="9538" y="2964"/>
                    <a:pt x="9448" y="3066"/>
                    <a:pt x="9308" y="3204"/>
                  </a:cubicBezTo>
                  <a:cubicBezTo>
                    <a:pt x="9287" y="3044"/>
                    <a:pt x="9158" y="2961"/>
                    <a:pt x="9005" y="2961"/>
                  </a:cubicBezTo>
                  <a:cubicBezTo>
                    <a:pt x="8804" y="2961"/>
                    <a:pt x="8720" y="3068"/>
                    <a:pt x="8589" y="3206"/>
                  </a:cubicBezTo>
                  <a:cubicBezTo>
                    <a:pt x="8544" y="2986"/>
                    <a:pt x="8544" y="2986"/>
                    <a:pt x="8544" y="2986"/>
                  </a:cubicBezTo>
                  <a:cubicBezTo>
                    <a:pt x="8192" y="2986"/>
                    <a:pt x="8192" y="2986"/>
                    <a:pt x="8192" y="2986"/>
                  </a:cubicBezTo>
                  <a:cubicBezTo>
                    <a:pt x="8192" y="3073"/>
                    <a:pt x="8192" y="3073"/>
                    <a:pt x="8192" y="3073"/>
                  </a:cubicBezTo>
                  <a:cubicBezTo>
                    <a:pt x="8257" y="3073"/>
                    <a:pt x="8257" y="3073"/>
                    <a:pt x="8257" y="3073"/>
                  </a:cubicBezTo>
                  <a:cubicBezTo>
                    <a:pt x="8291" y="3073"/>
                    <a:pt x="8378" y="3158"/>
                    <a:pt x="8378" y="3194"/>
                  </a:cubicBezTo>
                  <a:cubicBezTo>
                    <a:pt x="8378" y="3916"/>
                    <a:pt x="8378" y="3916"/>
                    <a:pt x="8378" y="3916"/>
                  </a:cubicBezTo>
                  <a:cubicBezTo>
                    <a:pt x="8378" y="3954"/>
                    <a:pt x="8291" y="4037"/>
                    <a:pt x="8257" y="4037"/>
                  </a:cubicBezTo>
                  <a:cubicBezTo>
                    <a:pt x="8192" y="4037"/>
                    <a:pt x="8192" y="4037"/>
                    <a:pt x="8192" y="4037"/>
                  </a:cubicBezTo>
                  <a:cubicBezTo>
                    <a:pt x="8192" y="4124"/>
                    <a:pt x="8192" y="4124"/>
                    <a:pt x="8192" y="4124"/>
                  </a:cubicBezTo>
                  <a:cubicBezTo>
                    <a:pt x="8775" y="4124"/>
                    <a:pt x="8775" y="4124"/>
                    <a:pt x="8775" y="4124"/>
                  </a:cubicBezTo>
                  <a:cubicBezTo>
                    <a:pt x="8775" y="4037"/>
                    <a:pt x="8775" y="4037"/>
                    <a:pt x="8775" y="4037"/>
                  </a:cubicBezTo>
                  <a:cubicBezTo>
                    <a:pt x="8710" y="4037"/>
                    <a:pt x="8710" y="4037"/>
                    <a:pt x="8710" y="4037"/>
                  </a:cubicBezTo>
                  <a:cubicBezTo>
                    <a:pt x="8676" y="4037"/>
                    <a:pt x="8589" y="3954"/>
                    <a:pt x="8589" y="3916"/>
                  </a:cubicBezTo>
                  <a:cubicBezTo>
                    <a:pt x="8589" y="3330"/>
                    <a:pt x="8589" y="3330"/>
                    <a:pt x="8589" y="3330"/>
                  </a:cubicBezTo>
                  <a:cubicBezTo>
                    <a:pt x="8589" y="3252"/>
                    <a:pt x="8775" y="3099"/>
                    <a:pt x="8925" y="3099"/>
                  </a:cubicBezTo>
                  <a:cubicBezTo>
                    <a:pt x="9049" y="3099"/>
                    <a:pt x="9107" y="3177"/>
                    <a:pt x="9107" y="3288"/>
                  </a:cubicBezTo>
                  <a:cubicBezTo>
                    <a:pt x="9107" y="3916"/>
                    <a:pt x="9107" y="3916"/>
                    <a:pt x="9107" y="3916"/>
                  </a:cubicBezTo>
                  <a:cubicBezTo>
                    <a:pt x="9107" y="3954"/>
                    <a:pt x="9020" y="4037"/>
                    <a:pt x="8986" y="4037"/>
                  </a:cubicBezTo>
                  <a:cubicBezTo>
                    <a:pt x="8921" y="4037"/>
                    <a:pt x="8921" y="4037"/>
                    <a:pt x="8921" y="4037"/>
                  </a:cubicBezTo>
                  <a:cubicBezTo>
                    <a:pt x="8921" y="4124"/>
                    <a:pt x="8921" y="4124"/>
                    <a:pt x="8921" y="4124"/>
                  </a:cubicBezTo>
                  <a:cubicBezTo>
                    <a:pt x="9504" y="4124"/>
                    <a:pt x="9504" y="4124"/>
                    <a:pt x="9504" y="4124"/>
                  </a:cubicBezTo>
                  <a:cubicBezTo>
                    <a:pt x="9504" y="4037"/>
                    <a:pt x="9504" y="4037"/>
                    <a:pt x="9504" y="4037"/>
                  </a:cubicBezTo>
                  <a:cubicBezTo>
                    <a:pt x="9439" y="4037"/>
                    <a:pt x="9439" y="4037"/>
                    <a:pt x="9439" y="4037"/>
                  </a:cubicBezTo>
                  <a:cubicBezTo>
                    <a:pt x="9405" y="4037"/>
                    <a:pt x="9318" y="3954"/>
                    <a:pt x="9318" y="3916"/>
                  </a:cubicBezTo>
                  <a:cubicBezTo>
                    <a:pt x="9318" y="3323"/>
                    <a:pt x="9318" y="3323"/>
                    <a:pt x="9318" y="3323"/>
                  </a:cubicBezTo>
                  <a:cubicBezTo>
                    <a:pt x="9318" y="3246"/>
                    <a:pt x="9504" y="3101"/>
                    <a:pt x="9654" y="3101"/>
                  </a:cubicBezTo>
                  <a:cubicBezTo>
                    <a:pt x="9778" y="3101"/>
                    <a:pt x="9833" y="3178"/>
                    <a:pt x="9833" y="3289"/>
                  </a:cubicBezTo>
                  <a:cubicBezTo>
                    <a:pt x="9833" y="3917"/>
                    <a:pt x="9833" y="3917"/>
                    <a:pt x="9833" y="3917"/>
                  </a:cubicBezTo>
                  <a:cubicBezTo>
                    <a:pt x="9833" y="3954"/>
                    <a:pt x="9746" y="4037"/>
                    <a:pt x="9712" y="4037"/>
                  </a:cubicBezTo>
                  <a:close/>
                  <a:moveTo>
                    <a:pt x="7623" y="2957"/>
                  </a:moveTo>
                  <a:cubicBezTo>
                    <a:pt x="7320" y="2957"/>
                    <a:pt x="7051" y="3184"/>
                    <a:pt x="7051" y="3555"/>
                  </a:cubicBezTo>
                  <a:cubicBezTo>
                    <a:pt x="7051" y="3926"/>
                    <a:pt x="7320" y="4156"/>
                    <a:pt x="7623" y="4156"/>
                  </a:cubicBezTo>
                  <a:cubicBezTo>
                    <a:pt x="7925" y="4156"/>
                    <a:pt x="8192" y="3926"/>
                    <a:pt x="8192" y="3555"/>
                  </a:cubicBezTo>
                  <a:cubicBezTo>
                    <a:pt x="8192" y="3185"/>
                    <a:pt x="7925" y="2957"/>
                    <a:pt x="7623" y="2957"/>
                  </a:cubicBezTo>
                  <a:close/>
                  <a:moveTo>
                    <a:pt x="7962" y="3741"/>
                  </a:moveTo>
                  <a:cubicBezTo>
                    <a:pt x="7940" y="3920"/>
                    <a:pt x="7841" y="4044"/>
                    <a:pt x="7625" y="4044"/>
                  </a:cubicBezTo>
                  <a:cubicBezTo>
                    <a:pt x="7415" y="4044"/>
                    <a:pt x="7315" y="3916"/>
                    <a:pt x="7289" y="3739"/>
                  </a:cubicBezTo>
                  <a:cubicBezTo>
                    <a:pt x="7272" y="3613"/>
                    <a:pt x="7272" y="3485"/>
                    <a:pt x="7289" y="3359"/>
                  </a:cubicBezTo>
                  <a:cubicBezTo>
                    <a:pt x="7315" y="3177"/>
                    <a:pt x="7420" y="3056"/>
                    <a:pt x="7625" y="3056"/>
                  </a:cubicBezTo>
                  <a:cubicBezTo>
                    <a:pt x="7839" y="3056"/>
                    <a:pt x="7940" y="3177"/>
                    <a:pt x="7962" y="3361"/>
                  </a:cubicBezTo>
                  <a:cubicBezTo>
                    <a:pt x="7976" y="3487"/>
                    <a:pt x="7976" y="3615"/>
                    <a:pt x="7962" y="3741"/>
                  </a:cubicBezTo>
                  <a:close/>
                  <a:moveTo>
                    <a:pt x="13826" y="3916"/>
                  </a:moveTo>
                  <a:cubicBezTo>
                    <a:pt x="13826" y="3288"/>
                    <a:pt x="13826" y="3288"/>
                    <a:pt x="13826" y="3288"/>
                  </a:cubicBezTo>
                  <a:cubicBezTo>
                    <a:pt x="13826" y="3092"/>
                    <a:pt x="13685" y="2961"/>
                    <a:pt x="13509" y="2961"/>
                  </a:cubicBezTo>
                  <a:cubicBezTo>
                    <a:pt x="13303" y="2961"/>
                    <a:pt x="13196" y="3080"/>
                    <a:pt x="13058" y="3221"/>
                  </a:cubicBezTo>
                  <a:cubicBezTo>
                    <a:pt x="13016" y="2986"/>
                    <a:pt x="13016" y="2986"/>
                    <a:pt x="13016" y="2986"/>
                  </a:cubicBezTo>
                  <a:cubicBezTo>
                    <a:pt x="12654" y="2986"/>
                    <a:pt x="12654" y="2986"/>
                    <a:pt x="12654" y="2986"/>
                  </a:cubicBezTo>
                  <a:cubicBezTo>
                    <a:pt x="12654" y="3073"/>
                    <a:pt x="12654" y="3073"/>
                    <a:pt x="12654" y="3073"/>
                  </a:cubicBezTo>
                  <a:cubicBezTo>
                    <a:pt x="12724" y="3073"/>
                    <a:pt x="12724" y="3073"/>
                    <a:pt x="12724" y="3073"/>
                  </a:cubicBezTo>
                  <a:cubicBezTo>
                    <a:pt x="12758" y="3073"/>
                    <a:pt x="12850" y="3158"/>
                    <a:pt x="12850" y="3194"/>
                  </a:cubicBezTo>
                  <a:cubicBezTo>
                    <a:pt x="12850" y="3915"/>
                    <a:pt x="12850" y="3915"/>
                    <a:pt x="12850" y="3915"/>
                  </a:cubicBezTo>
                  <a:cubicBezTo>
                    <a:pt x="12850" y="3954"/>
                    <a:pt x="12758" y="4036"/>
                    <a:pt x="12724" y="4036"/>
                  </a:cubicBezTo>
                  <a:cubicBezTo>
                    <a:pt x="12586" y="4036"/>
                    <a:pt x="12586" y="4036"/>
                    <a:pt x="12586" y="4036"/>
                  </a:cubicBezTo>
                  <a:cubicBezTo>
                    <a:pt x="12555" y="4036"/>
                    <a:pt x="12460" y="3954"/>
                    <a:pt x="12460" y="3915"/>
                  </a:cubicBezTo>
                  <a:cubicBezTo>
                    <a:pt x="12460" y="3302"/>
                    <a:pt x="12460" y="3302"/>
                    <a:pt x="12460" y="3302"/>
                  </a:cubicBezTo>
                  <a:cubicBezTo>
                    <a:pt x="12460" y="3077"/>
                    <a:pt x="12267" y="2956"/>
                    <a:pt x="12020" y="2956"/>
                  </a:cubicBezTo>
                  <a:cubicBezTo>
                    <a:pt x="11787" y="2956"/>
                    <a:pt x="11639" y="3041"/>
                    <a:pt x="11545" y="3138"/>
                  </a:cubicBezTo>
                  <a:cubicBezTo>
                    <a:pt x="11698" y="3367"/>
                    <a:pt x="11698" y="3367"/>
                    <a:pt x="11698" y="3367"/>
                  </a:cubicBezTo>
                  <a:cubicBezTo>
                    <a:pt x="11780" y="3367"/>
                    <a:pt x="11780" y="3367"/>
                    <a:pt x="11780" y="3367"/>
                  </a:cubicBezTo>
                  <a:cubicBezTo>
                    <a:pt x="11695" y="3171"/>
                    <a:pt x="11773" y="3041"/>
                    <a:pt x="11969" y="3041"/>
                  </a:cubicBezTo>
                  <a:cubicBezTo>
                    <a:pt x="12175" y="3041"/>
                    <a:pt x="12252" y="3138"/>
                    <a:pt x="12250" y="3300"/>
                  </a:cubicBezTo>
                  <a:cubicBezTo>
                    <a:pt x="12247" y="3435"/>
                    <a:pt x="12247" y="3435"/>
                    <a:pt x="12247" y="3435"/>
                  </a:cubicBezTo>
                  <a:cubicBezTo>
                    <a:pt x="11952" y="3496"/>
                    <a:pt x="11952" y="3496"/>
                    <a:pt x="11952" y="3496"/>
                  </a:cubicBezTo>
                  <a:cubicBezTo>
                    <a:pt x="11790" y="3531"/>
                    <a:pt x="11578" y="3608"/>
                    <a:pt x="11578" y="3836"/>
                  </a:cubicBezTo>
                  <a:cubicBezTo>
                    <a:pt x="11578" y="4023"/>
                    <a:pt x="11714" y="4146"/>
                    <a:pt x="11871" y="4146"/>
                  </a:cubicBezTo>
                  <a:cubicBezTo>
                    <a:pt x="12041" y="4146"/>
                    <a:pt x="12162" y="4008"/>
                    <a:pt x="12254" y="3890"/>
                  </a:cubicBezTo>
                  <a:cubicBezTo>
                    <a:pt x="12283" y="4125"/>
                    <a:pt x="12283" y="4125"/>
                    <a:pt x="12283" y="4125"/>
                  </a:cubicBezTo>
                  <a:cubicBezTo>
                    <a:pt x="13251" y="4125"/>
                    <a:pt x="13251" y="4125"/>
                    <a:pt x="13251" y="4125"/>
                  </a:cubicBezTo>
                  <a:cubicBezTo>
                    <a:pt x="13251" y="4038"/>
                    <a:pt x="13251" y="4038"/>
                    <a:pt x="13251" y="4038"/>
                  </a:cubicBezTo>
                  <a:cubicBezTo>
                    <a:pt x="13186" y="4038"/>
                    <a:pt x="13186" y="4038"/>
                    <a:pt x="13186" y="4038"/>
                  </a:cubicBezTo>
                  <a:cubicBezTo>
                    <a:pt x="13152" y="4038"/>
                    <a:pt x="13060" y="3955"/>
                    <a:pt x="13060" y="3917"/>
                  </a:cubicBezTo>
                  <a:cubicBezTo>
                    <a:pt x="13060" y="3342"/>
                    <a:pt x="13060" y="3342"/>
                    <a:pt x="13060" y="3342"/>
                  </a:cubicBezTo>
                  <a:cubicBezTo>
                    <a:pt x="13060" y="3264"/>
                    <a:pt x="13271" y="3104"/>
                    <a:pt x="13433" y="3104"/>
                  </a:cubicBezTo>
                  <a:cubicBezTo>
                    <a:pt x="13557" y="3104"/>
                    <a:pt x="13615" y="3190"/>
                    <a:pt x="13615" y="3301"/>
                  </a:cubicBezTo>
                  <a:cubicBezTo>
                    <a:pt x="13615" y="3916"/>
                    <a:pt x="13615" y="3916"/>
                    <a:pt x="13615" y="3916"/>
                  </a:cubicBezTo>
                  <a:cubicBezTo>
                    <a:pt x="13615" y="3954"/>
                    <a:pt x="13523" y="4037"/>
                    <a:pt x="13489" y="4037"/>
                  </a:cubicBezTo>
                  <a:cubicBezTo>
                    <a:pt x="13423" y="4037"/>
                    <a:pt x="13423" y="4037"/>
                    <a:pt x="13423" y="4037"/>
                  </a:cubicBezTo>
                  <a:cubicBezTo>
                    <a:pt x="13423" y="4124"/>
                    <a:pt x="13423" y="4124"/>
                    <a:pt x="13423" y="4124"/>
                  </a:cubicBezTo>
                  <a:cubicBezTo>
                    <a:pt x="14022" y="4124"/>
                    <a:pt x="14022" y="4124"/>
                    <a:pt x="14022" y="4124"/>
                  </a:cubicBezTo>
                  <a:cubicBezTo>
                    <a:pt x="14022" y="4037"/>
                    <a:pt x="14022" y="4037"/>
                    <a:pt x="14022" y="4037"/>
                  </a:cubicBezTo>
                  <a:cubicBezTo>
                    <a:pt x="13952" y="4037"/>
                    <a:pt x="13952" y="4037"/>
                    <a:pt x="13952" y="4037"/>
                  </a:cubicBezTo>
                  <a:cubicBezTo>
                    <a:pt x="13918" y="4037"/>
                    <a:pt x="13826" y="3954"/>
                    <a:pt x="13826" y="3916"/>
                  </a:cubicBezTo>
                  <a:close/>
                  <a:moveTo>
                    <a:pt x="12250" y="3787"/>
                  </a:moveTo>
                  <a:cubicBezTo>
                    <a:pt x="12201" y="3873"/>
                    <a:pt x="12080" y="3988"/>
                    <a:pt x="11969" y="3988"/>
                  </a:cubicBezTo>
                  <a:cubicBezTo>
                    <a:pt x="11872" y="3993"/>
                    <a:pt x="11789" y="3918"/>
                    <a:pt x="11785" y="3820"/>
                  </a:cubicBezTo>
                  <a:cubicBezTo>
                    <a:pt x="11785" y="3816"/>
                    <a:pt x="11785" y="3811"/>
                    <a:pt x="11785" y="3807"/>
                  </a:cubicBezTo>
                  <a:cubicBezTo>
                    <a:pt x="11785" y="3693"/>
                    <a:pt x="11833" y="3618"/>
                    <a:pt x="11977" y="3582"/>
                  </a:cubicBezTo>
                  <a:cubicBezTo>
                    <a:pt x="12251" y="3511"/>
                    <a:pt x="12251" y="3511"/>
                    <a:pt x="12251" y="3511"/>
                  </a:cubicBezTo>
                  <a:lnTo>
                    <a:pt x="12250" y="3787"/>
                  </a:lnTo>
                  <a:close/>
                  <a:moveTo>
                    <a:pt x="8336" y="1790"/>
                  </a:moveTo>
                  <a:cubicBezTo>
                    <a:pt x="8617" y="1790"/>
                    <a:pt x="8765" y="1637"/>
                    <a:pt x="8840" y="1388"/>
                  </a:cubicBezTo>
                  <a:cubicBezTo>
                    <a:pt x="8769" y="1388"/>
                    <a:pt x="8769" y="1388"/>
                    <a:pt x="8769" y="1388"/>
                  </a:cubicBezTo>
                  <a:cubicBezTo>
                    <a:pt x="8697" y="1519"/>
                    <a:pt x="8605" y="1584"/>
                    <a:pt x="8411" y="1584"/>
                  </a:cubicBezTo>
                  <a:cubicBezTo>
                    <a:pt x="8152" y="1584"/>
                    <a:pt x="8002" y="1349"/>
                    <a:pt x="7997" y="1141"/>
                  </a:cubicBezTo>
                  <a:cubicBezTo>
                    <a:pt x="8758" y="1080"/>
                    <a:pt x="8758" y="1080"/>
                    <a:pt x="8758" y="1080"/>
                  </a:cubicBezTo>
                  <a:cubicBezTo>
                    <a:pt x="8753" y="997"/>
                    <a:pt x="8753" y="997"/>
                    <a:pt x="8753" y="997"/>
                  </a:cubicBezTo>
                  <a:cubicBezTo>
                    <a:pt x="8740" y="774"/>
                    <a:pt x="8595" y="600"/>
                    <a:pt x="8336" y="598"/>
                  </a:cubicBezTo>
                  <a:cubicBezTo>
                    <a:pt x="8041" y="595"/>
                    <a:pt x="7811" y="857"/>
                    <a:pt x="7811" y="1196"/>
                  </a:cubicBezTo>
                  <a:cubicBezTo>
                    <a:pt x="7811" y="1519"/>
                    <a:pt x="8033" y="1790"/>
                    <a:pt x="8336" y="1790"/>
                  </a:cubicBezTo>
                  <a:close/>
                  <a:moveTo>
                    <a:pt x="8331" y="686"/>
                  </a:moveTo>
                  <a:cubicBezTo>
                    <a:pt x="8554" y="686"/>
                    <a:pt x="8578" y="850"/>
                    <a:pt x="8559" y="1013"/>
                  </a:cubicBezTo>
                  <a:cubicBezTo>
                    <a:pt x="7990" y="1061"/>
                    <a:pt x="7990" y="1061"/>
                    <a:pt x="7990" y="1061"/>
                  </a:cubicBezTo>
                  <a:cubicBezTo>
                    <a:pt x="7997" y="882"/>
                    <a:pt x="8094" y="686"/>
                    <a:pt x="8331" y="686"/>
                  </a:cubicBezTo>
                  <a:close/>
                  <a:moveTo>
                    <a:pt x="8947" y="843"/>
                  </a:moveTo>
                  <a:cubicBezTo>
                    <a:pt x="9349" y="1635"/>
                    <a:pt x="9349" y="1635"/>
                    <a:pt x="9349" y="1635"/>
                  </a:cubicBezTo>
                  <a:cubicBezTo>
                    <a:pt x="9005" y="2259"/>
                    <a:pt x="9005" y="2259"/>
                    <a:pt x="9005" y="2259"/>
                  </a:cubicBezTo>
                  <a:cubicBezTo>
                    <a:pt x="9105" y="2310"/>
                    <a:pt x="9105" y="2310"/>
                    <a:pt x="9105" y="2310"/>
                  </a:cubicBezTo>
                  <a:cubicBezTo>
                    <a:pt x="9444" y="1669"/>
                    <a:pt x="9444" y="1669"/>
                    <a:pt x="9444" y="1669"/>
                  </a:cubicBezTo>
                  <a:cubicBezTo>
                    <a:pt x="9828" y="839"/>
                    <a:pt x="9828" y="839"/>
                    <a:pt x="9828" y="839"/>
                  </a:cubicBezTo>
                  <a:cubicBezTo>
                    <a:pt x="9853" y="800"/>
                    <a:pt x="9935" y="713"/>
                    <a:pt x="9962" y="713"/>
                  </a:cubicBezTo>
                  <a:cubicBezTo>
                    <a:pt x="10015" y="713"/>
                    <a:pt x="10015" y="713"/>
                    <a:pt x="10015" y="713"/>
                  </a:cubicBezTo>
                  <a:cubicBezTo>
                    <a:pt x="10015" y="626"/>
                    <a:pt x="10015" y="626"/>
                    <a:pt x="10015" y="626"/>
                  </a:cubicBezTo>
                  <a:cubicBezTo>
                    <a:pt x="9553" y="626"/>
                    <a:pt x="9553" y="626"/>
                    <a:pt x="9553" y="626"/>
                  </a:cubicBezTo>
                  <a:cubicBezTo>
                    <a:pt x="9553" y="713"/>
                    <a:pt x="9553" y="713"/>
                    <a:pt x="9553" y="713"/>
                  </a:cubicBezTo>
                  <a:cubicBezTo>
                    <a:pt x="9623" y="713"/>
                    <a:pt x="9623" y="713"/>
                    <a:pt x="9623" y="713"/>
                  </a:cubicBezTo>
                  <a:cubicBezTo>
                    <a:pt x="9654" y="713"/>
                    <a:pt x="9725" y="793"/>
                    <a:pt x="9722" y="839"/>
                  </a:cubicBezTo>
                  <a:cubicBezTo>
                    <a:pt x="9470" y="1398"/>
                    <a:pt x="9470" y="1398"/>
                    <a:pt x="9470" y="1398"/>
                  </a:cubicBezTo>
                  <a:cubicBezTo>
                    <a:pt x="9194" y="836"/>
                    <a:pt x="9194" y="836"/>
                    <a:pt x="9194" y="836"/>
                  </a:cubicBezTo>
                  <a:cubicBezTo>
                    <a:pt x="9194" y="794"/>
                    <a:pt x="9262" y="713"/>
                    <a:pt x="9293" y="713"/>
                  </a:cubicBezTo>
                  <a:cubicBezTo>
                    <a:pt x="9364" y="713"/>
                    <a:pt x="9364" y="713"/>
                    <a:pt x="9364" y="713"/>
                  </a:cubicBezTo>
                  <a:cubicBezTo>
                    <a:pt x="9364" y="626"/>
                    <a:pt x="9364" y="626"/>
                    <a:pt x="9364" y="626"/>
                  </a:cubicBezTo>
                  <a:cubicBezTo>
                    <a:pt x="8749" y="626"/>
                    <a:pt x="8749" y="626"/>
                    <a:pt x="8749" y="626"/>
                  </a:cubicBezTo>
                  <a:cubicBezTo>
                    <a:pt x="8749" y="713"/>
                    <a:pt x="8749" y="713"/>
                    <a:pt x="8749" y="713"/>
                  </a:cubicBezTo>
                  <a:cubicBezTo>
                    <a:pt x="8800" y="713"/>
                    <a:pt x="8800" y="713"/>
                    <a:pt x="8800" y="713"/>
                  </a:cubicBezTo>
                  <a:cubicBezTo>
                    <a:pt x="8829" y="712"/>
                    <a:pt x="8928" y="807"/>
                    <a:pt x="8947" y="843"/>
                  </a:cubicBezTo>
                  <a:close/>
                  <a:moveTo>
                    <a:pt x="5117" y="349"/>
                  </a:moveTo>
                  <a:cubicBezTo>
                    <a:pt x="5195" y="353"/>
                    <a:pt x="5261" y="293"/>
                    <a:pt x="5265" y="215"/>
                  </a:cubicBezTo>
                  <a:cubicBezTo>
                    <a:pt x="5265" y="210"/>
                    <a:pt x="5265" y="206"/>
                    <a:pt x="5265" y="201"/>
                  </a:cubicBezTo>
                  <a:cubicBezTo>
                    <a:pt x="5265" y="112"/>
                    <a:pt x="5202" y="56"/>
                    <a:pt x="5117" y="56"/>
                  </a:cubicBezTo>
                  <a:cubicBezTo>
                    <a:pt x="5032" y="56"/>
                    <a:pt x="4967" y="112"/>
                    <a:pt x="4967" y="201"/>
                  </a:cubicBezTo>
                  <a:cubicBezTo>
                    <a:pt x="4965" y="280"/>
                    <a:pt x="5026" y="346"/>
                    <a:pt x="5105" y="349"/>
                  </a:cubicBezTo>
                  <a:cubicBezTo>
                    <a:pt x="5109" y="349"/>
                    <a:pt x="5113" y="349"/>
                    <a:pt x="5117" y="349"/>
                  </a:cubicBezTo>
                  <a:close/>
                  <a:moveTo>
                    <a:pt x="3836" y="1676"/>
                  </a:moveTo>
                  <a:cubicBezTo>
                    <a:pt x="3749" y="1676"/>
                    <a:pt x="3749" y="1676"/>
                    <a:pt x="3749" y="1676"/>
                  </a:cubicBezTo>
                  <a:cubicBezTo>
                    <a:pt x="3715" y="1676"/>
                    <a:pt x="3613" y="1579"/>
                    <a:pt x="3613" y="1543"/>
                  </a:cubicBezTo>
                  <a:cubicBezTo>
                    <a:pt x="3613" y="1075"/>
                    <a:pt x="3613" y="1075"/>
                    <a:pt x="3613" y="1075"/>
                  </a:cubicBezTo>
                  <a:cubicBezTo>
                    <a:pt x="3793" y="882"/>
                    <a:pt x="3793" y="882"/>
                    <a:pt x="3793" y="882"/>
                  </a:cubicBezTo>
                  <a:cubicBezTo>
                    <a:pt x="4403" y="1763"/>
                    <a:pt x="4403" y="1763"/>
                    <a:pt x="4403" y="1763"/>
                  </a:cubicBezTo>
                  <a:cubicBezTo>
                    <a:pt x="6040" y="1763"/>
                    <a:pt x="6040" y="1763"/>
                    <a:pt x="6040" y="1763"/>
                  </a:cubicBezTo>
                  <a:cubicBezTo>
                    <a:pt x="6040" y="1676"/>
                    <a:pt x="6040" y="1676"/>
                    <a:pt x="6040" y="1676"/>
                  </a:cubicBezTo>
                  <a:cubicBezTo>
                    <a:pt x="5974" y="1676"/>
                    <a:pt x="5974" y="1676"/>
                    <a:pt x="5974" y="1676"/>
                  </a:cubicBezTo>
                  <a:cubicBezTo>
                    <a:pt x="5940" y="1676"/>
                    <a:pt x="5848" y="1594"/>
                    <a:pt x="5848" y="1555"/>
                  </a:cubicBezTo>
                  <a:cubicBezTo>
                    <a:pt x="5848" y="981"/>
                    <a:pt x="5848" y="981"/>
                    <a:pt x="5848" y="981"/>
                  </a:cubicBezTo>
                  <a:cubicBezTo>
                    <a:pt x="5848" y="904"/>
                    <a:pt x="6059" y="744"/>
                    <a:pt x="6221" y="744"/>
                  </a:cubicBezTo>
                  <a:cubicBezTo>
                    <a:pt x="6345" y="744"/>
                    <a:pt x="6403" y="829"/>
                    <a:pt x="6403" y="940"/>
                  </a:cubicBezTo>
                  <a:cubicBezTo>
                    <a:pt x="6403" y="1555"/>
                    <a:pt x="6403" y="1555"/>
                    <a:pt x="6403" y="1555"/>
                  </a:cubicBezTo>
                  <a:cubicBezTo>
                    <a:pt x="6403" y="1594"/>
                    <a:pt x="6311" y="1676"/>
                    <a:pt x="6277" y="1676"/>
                  </a:cubicBezTo>
                  <a:cubicBezTo>
                    <a:pt x="6211" y="1676"/>
                    <a:pt x="6211" y="1676"/>
                    <a:pt x="6211" y="1676"/>
                  </a:cubicBezTo>
                  <a:cubicBezTo>
                    <a:pt x="6211" y="1763"/>
                    <a:pt x="6211" y="1763"/>
                    <a:pt x="6211" y="1763"/>
                  </a:cubicBezTo>
                  <a:cubicBezTo>
                    <a:pt x="6810" y="1763"/>
                    <a:pt x="6810" y="1763"/>
                    <a:pt x="6810" y="1763"/>
                  </a:cubicBezTo>
                  <a:cubicBezTo>
                    <a:pt x="6810" y="1676"/>
                    <a:pt x="6810" y="1676"/>
                    <a:pt x="6810" y="1676"/>
                  </a:cubicBezTo>
                  <a:cubicBezTo>
                    <a:pt x="6739" y="1676"/>
                    <a:pt x="6739" y="1676"/>
                    <a:pt x="6739" y="1676"/>
                  </a:cubicBezTo>
                  <a:cubicBezTo>
                    <a:pt x="6706" y="1676"/>
                    <a:pt x="6613" y="1594"/>
                    <a:pt x="6613" y="1555"/>
                  </a:cubicBezTo>
                  <a:cubicBezTo>
                    <a:pt x="6613" y="928"/>
                    <a:pt x="6613" y="928"/>
                    <a:pt x="6613" y="928"/>
                  </a:cubicBezTo>
                  <a:cubicBezTo>
                    <a:pt x="6613" y="732"/>
                    <a:pt x="6473" y="601"/>
                    <a:pt x="6296" y="601"/>
                  </a:cubicBezTo>
                  <a:cubicBezTo>
                    <a:pt x="6091" y="601"/>
                    <a:pt x="5984" y="720"/>
                    <a:pt x="5846" y="860"/>
                  </a:cubicBezTo>
                  <a:cubicBezTo>
                    <a:pt x="5803" y="625"/>
                    <a:pt x="5803" y="625"/>
                    <a:pt x="5803" y="625"/>
                  </a:cubicBezTo>
                  <a:cubicBezTo>
                    <a:pt x="5441" y="625"/>
                    <a:pt x="5441" y="625"/>
                    <a:pt x="5441" y="625"/>
                  </a:cubicBezTo>
                  <a:cubicBezTo>
                    <a:pt x="5441" y="712"/>
                    <a:pt x="5441" y="712"/>
                    <a:pt x="5441" y="712"/>
                  </a:cubicBezTo>
                  <a:cubicBezTo>
                    <a:pt x="5512" y="712"/>
                    <a:pt x="5512" y="712"/>
                    <a:pt x="5512" y="712"/>
                  </a:cubicBezTo>
                  <a:cubicBezTo>
                    <a:pt x="5546" y="712"/>
                    <a:pt x="5638" y="798"/>
                    <a:pt x="5638" y="833"/>
                  </a:cubicBezTo>
                  <a:cubicBezTo>
                    <a:pt x="5638" y="1555"/>
                    <a:pt x="5638" y="1555"/>
                    <a:pt x="5638" y="1555"/>
                  </a:cubicBezTo>
                  <a:cubicBezTo>
                    <a:pt x="5638" y="1593"/>
                    <a:pt x="5546" y="1676"/>
                    <a:pt x="5512" y="1676"/>
                  </a:cubicBezTo>
                  <a:cubicBezTo>
                    <a:pt x="5371" y="1676"/>
                    <a:pt x="5371" y="1676"/>
                    <a:pt x="5371" y="1676"/>
                  </a:cubicBezTo>
                  <a:cubicBezTo>
                    <a:pt x="5340" y="1676"/>
                    <a:pt x="5245" y="1593"/>
                    <a:pt x="5245" y="1555"/>
                  </a:cubicBezTo>
                  <a:cubicBezTo>
                    <a:pt x="5245" y="625"/>
                    <a:pt x="5245" y="625"/>
                    <a:pt x="5245" y="625"/>
                  </a:cubicBezTo>
                  <a:cubicBezTo>
                    <a:pt x="4836" y="625"/>
                    <a:pt x="4836" y="625"/>
                    <a:pt x="4836" y="625"/>
                  </a:cubicBezTo>
                  <a:cubicBezTo>
                    <a:pt x="4836" y="712"/>
                    <a:pt x="4836" y="712"/>
                    <a:pt x="4836" y="712"/>
                  </a:cubicBezTo>
                  <a:cubicBezTo>
                    <a:pt x="4906" y="712"/>
                    <a:pt x="4906" y="712"/>
                    <a:pt x="4906" y="712"/>
                  </a:cubicBezTo>
                  <a:cubicBezTo>
                    <a:pt x="4940" y="712"/>
                    <a:pt x="5032" y="798"/>
                    <a:pt x="5032" y="833"/>
                  </a:cubicBezTo>
                  <a:cubicBezTo>
                    <a:pt x="5032" y="1555"/>
                    <a:pt x="5032" y="1555"/>
                    <a:pt x="5032" y="1555"/>
                  </a:cubicBezTo>
                  <a:cubicBezTo>
                    <a:pt x="5032" y="1594"/>
                    <a:pt x="4940" y="1676"/>
                    <a:pt x="4906" y="1676"/>
                  </a:cubicBezTo>
                  <a:cubicBezTo>
                    <a:pt x="4778" y="1676"/>
                    <a:pt x="4778" y="1676"/>
                    <a:pt x="4778" y="1676"/>
                  </a:cubicBezTo>
                  <a:cubicBezTo>
                    <a:pt x="4742" y="1676"/>
                    <a:pt x="4599" y="1567"/>
                    <a:pt x="4570" y="1528"/>
                  </a:cubicBezTo>
                  <a:cubicBezTo>
                    <a:pt x="3953" y="707"/>
                    <a:pt x="3953" y="707"/>
                    <a:pt x="3953" y="707"/>
                  </a:cubicBezTo>
                  <a:cubicBezTo>
                    <a:pt x="4381" y="247"/>
                    <a:pt x="4381" y="247"/>
                    <a:pt x="4381" y="247"/>
                  </a:cubicBezTo>
                  <a:cubicBezTo>
                    <a:pt x="4405" y="221"/>
                    <a:pt x="4572" y="88"/>
                    <a:pt x="4606" y="88"/>
                  </a:cubicBezTo>
                  <a:cubicBezTo>
                    <a:pt x="4692" y="88"/>
                    <a:pt x="4692" y="88"/>
                    <a:pt x="4692" y="88"/>
                  </a:cubicBezTo>
                  <a:cubicBezTo>
                    <a:pt x="4692" y="0"/>
                    <a:pt x="4692" y="0"/>
                    <a:pt x="4692" y="0"/>
                  </a:cubicBezTo>
                  <a:cubicBezTo>
                    <a:pt x="4052" y="0"/>
                    <a:pt x="4052" y="0"/>
                    <a:pt x="4052" y="0"/>
                  </a:cubicBezTo>
                  <a:cubicBezTo>
                    <a:pt x="4052" y="88"/>
                    <a:pt x="4052" y="88"/>
                    <a:pt x="4052" y="88"/>
                  </a:cubicBezTo>
                  <a:cubicBezTo>
                    <a:pt x="4137" y="88"/>
                    <a:pt x="4137" y="88"/>
                    <a:pt x="4137" y="88"/>
                  </a:cubicBezTo>
                  <a:cubicBezTo>
                    <a:pt x="4171" y="88"/>
                    <a:pt x="4270" y="209"/>
                    <a:pt x="4244" y="240"/>
                  </a:cubicBezTo>
                  <a:cubicBezTo>
                    <a:pt x="3614" y="942"/>
                    <a:pt x="3614" y="942"/>
                    <a:pt x="3614" y="942"/>
                  </a:cubicBezTo>
                  <a:cubicBezTo>
                    <a:pt x="3614" y="221"/>
                    <a:pt x="3614" y="221"/>
                    <a:pt x="3614" y="221"/>
                  </a:cubicBezTo>
                  <a:cubicBezTo>
                    <a:pt x="3614" y="184"/>
                    <a:pt x="3716" y="88"/>
                    <a:pt x="3750" y="88"/>
                  </a:cubicBezTo>
                  <a:cubicBezTo>
                    <a:pt x="3837" y="88"/>
                    <a:pt x="3837" y="88"/>
                    <a:pt x="3837" y="88"/>
                  </a:cubicBezTo>
                  <a:cubicBezTo>
                    <a:pt x="3837" y="0"/>
                    <a:pt x="3837" y="0"/>
                    <a:pt x="3837" y="0"/>
                  </a:cubicBezTo>
                  <a:cubicBezTo>
                    <a:pt x="3149" y="0"/>
                    <a:pt x="3149" y="0"/>
                    <a:pt x="3149" y="0"/>
                  </a:cubicBezTo>
                  <a:cubicBezTo>
                    <a:pt x="3149" y="88"/>
                    <a:pt x="3149" y="88"/>
                    <a:pt x="3149" y="88"/>
                  </a:cubicBezTo>
                  <a:cubicBezTo>
                    <a:pt x="3236" y="88"/>
                    <a:pt x="3236" y="88"/>
                    <a:pt x="3236" y="88"/>
                  </a:cubicBezTo>
                  <a:cubicBezTo>
                    <a:pt x="3270" y="88"/>
                    <a:pt x="3371" y="184"/>
                    <a:pt x="3371" y="221"/>
                  </a:cubicBezTo>
                  <a:cubicBezTo>
                    <a:pt x="3371" y="1543"/>
                    <a:pt x="3371" y="1543"/>
                    <a:pt x="3371" y="1543"/>
                  </a:cubicBezTo>
                  <a:cubicBezTo>
                    <a:pt x="3371" y="1579"/>
                    <a:pt x="3270" y="1676"/>
                    <a:pt x="3236" y="1676"/>
                  </a:cubicBezTo>
                  <a:cubicBezTo>
                    <a:pt x="3149" y="1676"/>
                    <a:pt x="3149" y="1676"/>
                    <a:pt x="3149" y="1676"/>
                  </a:cubicBezTo>
                  <a:cubicBezTo>
                    <a:pt x="3149" y="1763"/>
                    <a:pt x="3149" y="1763"/>
                    <a:pt x="3149" y="1763"/>
                  </a:cubicBezTo>
                  <a:cubicBezTo>
                    <a:pt x="3836" y="1763"/>
                    <a:pt x="3836" y="1763"/>
                    <a:pt x="3836" y="1763"/>
                  </a:cubicBezTo>
                  <a:lnTo>
                    <a:pt x="3836" y="1676"/>
                  </a:lnTo>
                  <a:close/>
                  <a:moveTo>
                    <a:pt x="7720" y="1446"/>
                  </a:moveTo>
                  <a:cubicBezTo>
                    <a:pt x="7720" y="1262"/>
                    <a:pt x="7579" y="1163"/>
                    <a:pt x="7456" y="1114"/>
                  </a:cubicBezTo>
                  <a:cubicBezTo>
                    <a:pt x="7361" y="1078"/>
                    <a:pt x="7296" y="1049"/>
                    <a:pt x="7209" y="1013"/>
                  </a:cubicBezTo>
                  <a:cubicBezTo>
                    <a:pt x="7090" y="962"/>
                    <a:pt x="7023" y="927"/>
                    <a:pt x="7023" y="829"/>
                  </a:cubicBezTo>
                  <a:cubicBezTo>
                    <a:pt x="7023" y="739"/>
                    <a:pt x="7085" y="683"/>
                    <a:pt x="7219" y="683"/>
                  </a:cubicBezTo>
                  <a:cubicBezTo>
                    <a:pt x="7432" y="683"/>
                    <a:pt x="7565" y="884"/>
                    <a:pt x="7565" y="979"/>
                  </a:cubicBezTo>
                  <a:cubicBezTo>
                    <a:pt x="7635" y="979"/>
                    <a:pt x="7635" y="979"/>
                    <a:pt x="7635" y="979"/>
                  </a:cubicBezTo>
                  <a:cubicBezTo>
                    <a:pt x="7635" y="625"/>
                    <a:pt x="7635" y="625"/>
                    <a:pt x="7635" y="625"/>
                  </a:cubicBezTo>
                  <a:cubicBezTo>
                    <a:pt x="7572" y="625"/>
                    <a:pt x="7572" y="625"/>
                    <a:pt x="7572" y="625"/>
                  </a:cubicBezTo>
                  <a:cubicBezTo>
                    <a:pt x="7562" y="649"/>
                    <a:pt x="7543" y="657"/>
                    <a:pt x="7509" y="657"/>
                  </a:cubicBezTo>
                  <a:cubicBezTo>
                    <a:pt x="7422" y="657"/>
                    <a:pt x="7352" y="598"/>
                    <a:pt x="7226" y="598"/>
                  </a:cubicBezTo>
                  <a:cubicBezTo>
                    <a:pt x="7015" y="598"/>
                    <a:pt x="6882" y="707"/>
                    <a:pt x="6882" y="913"/>
                  </a:cubicBezTo>
                  <a:cubicBezTo>
                    <a:pt x="6882" y="1071"/>
                    <a:pt x="6986" y="1160"/>
                    <a:pt x="7124" y="1223"/>
                  </a:cubicBezTo>
                  <a:cubicBezTo>
                    <a:pt x="7216" y="1264"/>
                    <a:pt x="7282" y="1291"/>
                    <a:pt x="7361" y="1325"/>
                  </a:cubicBezTo>
                  <a:cubicBezTo>
                    <a:pt x="7463" y="1367"/>
                    <a:pt x="7577" y="1412"/>
                    <a:pt x="7577" y="1540"/>
                  </a:cubicBezTo>
                  <a:cubicBezTo>
                    <a:pt x="7577" y="1647"/>
                    <a:pt x="7497" y="1695"/>
                    <a:pt x="7354" y="1695"/>
                  </a:cubicBezTo>
                  <a:cubicBezTo>
                    <a:pt x="7107" y="1695"/>
                    <a:pt x="6952" y="1468"/>
                    <a:pt x="6952" y="1361"/>
                  </a:cubicBezTo>
                  <a:cubicBezTo>
                    <a:pt x="6882" y="1361"/>
                    <a:pt x="6882" y="1361"/>
                    <a:pt x="6882" y="1361"/>
                  </a:cubicBezTo>
                  <a:cubicBezTo>
                    <a:pt x="6882" y="1763"/>
                    <a:pt x="6882" y="1763"/>
                    <a:pt x="6882" y="1763"/>
                  </a:cubicBezTo>
                  <a:cubicBezTo>
                    <a:pt x="6938" y="1763"/>
                    <a:pt x="6938" y="1763"/>
                    <a:pt x="6938" y="1763"/>
                  </a:cubicBezTo>
                  <a:cubicBezTo>
                    <a:pt x="6967" y="1737"/>
                    <a:pt x="6979" y="1725"/>
                    <a:pt x="7025" y="1725"/>
                  </a:cubicBezTo>
                  <a:cubicBezTo>
                    <a:pt x="7124" y="1725"/>
                    <a:pt x="7209" y="1790"/>
                    <a:pt x="7354" y="1790"/>
                  </a:cubicBezTo>
                  <a:cubicBezTo>
                    <a:pt x="7570" y="1790"/>
                    <a:pt x="7720" y="1664"/>
                    <a:pt x="7720" y="1446"/>
                  </a:cubicBezTo>
                  <a:close/>
                  <a:moveTo>
                    <a:pt x="2703" y="1584"/>
                  </a:moveTo>
                  <a:cubicBezTo>
                    <a:pt x="2442" y="1584"/>
                    <a:pt x="2282" y="1383"/>
                    <a:pt x="2282" y="1129"/>
                  </a:cubicBezTo>
                  <a:cubicBezTo>
                    <a:pt x="2282" y="860"/>
                    <a:pt x="2391" y="683"/>
                    <a:pt x="2618" y="683"/>
                  </a:cubicBezTo>
                  <a:cubicBezTo>
                    <a:pt x="2815" y="683"/>
                    <a:pt x="2844" y="840"/>
                    <a:pt x="2812" y="1017"/>
                  </a:cubicBezTo>
                  <a:cubicBezTo>
                    <a:pt x="2882" y="1013"/>
                    <a:pt x="2882" y="1013"/>
                    <a:pt x="2882" y="1013"/>
                  </a:cubicBezTo>
                  <a:cubicBezTo>
                    <a:pt x="3049" y="753"/>
                    <a:pt x="3049" y="753"/>
                    <a:pt x="3049" y="753"/>
                  </a:cubicBezTo>
                  <a:cubicBezTo>
                    <a:pt x="2945" y="649"/>
                    <a:pt x="2824" y="596"/>
                    <a:pt x="2645" y="596"/>
                  </a:cubicBezTo>
                  <a:cubicBezTo>
                    <a:pt x="2345" y="596"/>
                    <a:pt x="2100" y="833"/>
                    <a:pt x="2100" y="1201"/>
                  </a:cubicBezTo>
                  <a:cubicBezTo>
                    <a:pt x="2100" y="1526"/>
                    <a:pt x="2306" y="1792"/>
                    <a:pt x="2623" y="1792"/>
                  </a:cubicBezTo>
                  <a:cubicBezTo>
                    <a:pt x="2909" y="1792"/>
                    <a:pt x="3061" y="1635"/>
                    <a:pt x="3136" y="1386"/>
                  </a:cubicBezTo>
                  <a:cubicBezTo>
                    <a:pt x="3066" y="1386"/>
                    <a:pt x="3066" y="1386"/>
                    <a:pt x="3066" y="1386"/>
                  </a:cubicBezTo>
                  <a:cubicBezTo>
                    <a:pt x="2986" y="1519"/>
                    <a:pt x="2902" y="1584"/>
                    <a:pt x="2703" y="1584"/>
                  </a:cubicBezTo>
                  <a:close/>
                  <a:moveTo>
                    <a:pt x="1053" y="1322"/>
                  </a:moveTo>
                  <a:cubicBezTo>
                    <a:pt x="1041" y="1322"/>
                    <a:pt x="1041" y="1322"/>
                    <a:pt x="1041" y="1322"/>
                  </a:cubicBezTo>
                  <a:cubicBezTo>
                    <a:pt x="511" y="0"/>
                    <a:pt x="511" y="0"/>
                    <a:pt x="511" y="0"/>
                  </a:cubicBezTo>
                  <a:cubicBezTo>
                    <a:pt x="0" y="0"/>
                    <a:pt x="0" y="0"/>
                    <a:pt x="0" y="0"/>
                  </a:cubicBezTo>
                  <a:cubicBezTo>
                    <a:pt x="0" y="88"/>
                    <a:pt x="0" y="88"/>
                    <a:pt x="0" y="88"/>
                  </a:cubicBezTo>
                  <a:cubicBezTo>
                    <a:pt x="87" y="88"/>
                    <a:pt x="87" y="88"/>
                    <a:pt x="87" y="88"/>
                  </a:cubicBezTo>
                  <a:cubicBezTo>
                    <a:pt x="121" y="88"/>
                    <a:pt x="223" y="184"/>
                    <a:pt x="223" y="221"/>
                  </a:cubicBezTo>
                  <a:cubicBezTo>
                    <a:pt x="223" y="1543"/>
                    <a:pt x="223" y="1543"/>
                    <a:pt x="223" y="1543"/>
                  </a:cubicBezTo>
                  <a:cubicBezTo>
                    <a:pt x="223" y="1579"/>
                    <a:pt x="121" y="1676"/>
                    <a:pt x="87" y="1676"/>
                  </a:cubicBezTo>
                  <a:cubicBezTo>
                    <a:pt x="0" y="1676"/>
                    <a:pt x="0" y="1676"/>
                    <a:pt x="0" y="1676"/>
                  </a:cubicBezTo>
                  <a:cubicBezTo>
                    <a:pt x="0" y="1763"/>
                    <a:pt x="0" y="1763"/>
                    <a:pt x="0" y="1763"/>
                  </a:cubicBezTo>
                  <a:cubicBezTo>
                    <a:pt x="549" y="1763"/>
                    <a:pt x="549" y="1763"/>
                    <a:pt x="549" y="1763"/>
                  </a:cubicBezTo>
                  <a:cubicBezTo>
                    <a:pt x="549" y="1676"/>
                    <a:pt x="549" y="1676"/>
                    <a:pt x="549" y="1676"/>
                  </a:cubicBezTo>
                  <a:cubicBezTo>
                    <a:pt x="462" y="1676"/>
                    <a:pt x="462" y="1676"/>
                    <a:pt x="462" y="1676"/>
                  </a:cubicBezTo>
                  <a:cubicBezTo>
                    <a:pt x="428" y="1676"/>
                    <a:pt x="327" y="1579"/>
                    <a:pt x="327" y="1543"/>
                  </a:cubicBezTo>
                  <a:cubicBezTo>
                    <a:pt x="327" y="233"/>
                    <a:pt x="327" y="233"/>
                    <a:pt x="327" y="233"/>
                  </a:cubicBezTo>
                  <a:cubicBezTo>
                    <a:pt x="968" y="1794"/>
                    <a:pt x="968" y="1794"/>
                    <a:pt x="968" y="1794"/>
                  </a:cubicBezTo>
                  <a:cubicBezTo>
                    <a:pt x="1609" y="259"/>
                    <a:pt x="1609" y="259"/>
                    <a:pt x="1609" y="259"/>
                  </a:cubicBezTo>
                  <a:cubicBezTo>
                    <a:pt x="1609" y="1543"/>
                    <a:pt x="1609" y="1543"/>
                    <a:pt x="1609" y="1543"/>
                  </a:cubicBezTo>
                  <a:cubicBezTo>
                    <a:pt x="1609" y="1579"/>
                    <a:pt x="1507" y="1676"/>
                    <a:pt x="1473" y="1676"/>
                  </a:cubicBezTo>
                  <a:cubicBezTo>
                    <a:pt x="1386" y="1676"/>
                    <a:pt x="1386" y="1676"/>
                    <a:pt x="1386" y="1676"/>
                  </a:cubicBezTo>
                  <a:cubicBezTo>
                    <a:pt x="1386" y="1763"/>
                    <a:pt x="1386" y="1763"/>
                    <a:pt x="1386" y="1763"/>
                  </a:cubicBezTo>
                  <a:cubicBezTo>
                    <a:pt x="2069" y="1763"/>
                    <a:pt x="2069" y="1763"/>
                    <a:pt x="2069" y="1763"/>
                  </a:cubicBezTo>
                  <a:cubicBezTo>
                    <a:pt x="2069" y="1676"/>
                    <a:pt x="2069" y="1676"/>
                    <a:pt x="2069" y="1676"/>
                  </a:cubicBezTo>
                  <a:cubicBezTo>
                    <a:pt x="1983" y="1676"/>
                    <a:pt x="1983" y="1676"/>
                    <a:pt x="1983" y="1676"/>
                  </a:cubicBezTo>
                  <a:cubicBezTo>
                    <a:pt x="1949" y="1676"/>
                    <a:pt x="1848" y="1579"/>
                    <a:pt x="1848" y="1543"/>
                  </a:cubicBezTo>
                  <a:cubicBezTo>
                    <a:pt x="1848" y="221"/>
                    <a:pt x="1848" y="221"/>
                    <a:pt x="1848" y="221"/>
                  </a:cubicBezTo>
                  <a:cubicBezTo>
                    <a:pt x="1848" y="184"/>
                    <a:pt x="1949" y="88"/>
                    <a:pt x="1983" y="88"/>
                  </a:cubicBezTo>
                  <a:cubicBezTo>
                    <a:pt x="2070" y="88"/>
                    <a:pt x="2070" y="88"/>
                    <a:pt x="2070" y="88"/>
                  </a:cubicBezTo>
                  <a:cubicBezTo>
                    <a:pt x="2070" y="0"/>
                    <a:pt x="2070" y="0"/>
                    <a:pt x="2070" y="0"/>
                  </a:cubicBezTo>
                  <a:cubicBezTo>
                    <a:pt x="1610" y="0"/>
                    <a:pt x="1610" y="0"/>
                    <a:pt x="1610" y="0"/>
                  </a:cubicBezTo>
                  <a:lnTo>
                    <a:pt x="1053" y="1322"/>
                  </a:lnTo>
                  <a:close/>
                </a:path>
              </a:pathLst>
            </a:custGeom>
            <a:solidFill>
              <a:srgbClr val="11273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Arial" panose="020B0604020202020204" pitchFamily="34" charset="0"/>
              </a:endParaRPr>
            </a:p>
          </p:txBody>
        </p:sp>
      </p:grpSp>
      <p:sp>
        <p:nvSpPr>
          <p:cNvPr id="8" name="5. Source" hidden="1">
            <a:extLst>
              <a:ext uri="{FF2B5EF4-FFF2-40B4-BE49-F238E27FC236}">
                <a16:creationId xmlns:a16="http://schemas.microsoft.com/office/drawing/2014/main" id="{330AE89A-7771-4A6E-A02D-893DCB66C876}"/>
              </a:ext>
            </a:extLst>
          </p:cNvPr>
          <p:cNvSpPr txBox="1"/>
          <p:nvPr userDrawn="1">
            <p:custDataLst>
              <p:tags r:id="rId3"/>
            </p:custDataLst>
          </p:nvPr>
        </p:nvSpPr>
        <p:spPr>
          <a:xfrm>
            <a:off x="554735" y="6501669"/>
            <a:ext cx="7277861" cy="123111"/>
          </a:xfrm>
          <a:prstGeom prst="rect">
            <a:avLst/>
          </a:prstGeom>
        </p:spPr>
        <p:txBody>
          <a:bodyPr vert="horz" wrap="square" lIns="0" tIns="0" rIns="0" bIns="0" rtlCol="0" anchor="t">
            <a:spAutoFit/>
          </a:bodyPr>
          <a:lstStyle>
            <a:lvl1pPr indent="0">
              <a:lnSpc>
                <a:spcPct val="100000"/>
              </a:lnSpc>
              <a:spcBef>
                <a:spcPts val="300"/>
              </a:spcBef>
              <a:spcAft>
                <a:spcPts val="300"/>
              </a:spcAft>
              <a:buFont typeface="Segoe UI" panose="020B0502040204020203" pitchFamily="34" charset="0"/>
              <a:buChar char="​"/>
              <a:defRPr lang="en-US" sz="900" dirty="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r>
              <a:rPr lang="en-US" sz="800"/>
              <a:t>Source: …</a:t>
            </a:r>
          </a:p>
        </p:txBody>
      </p:sp>
      <p:pic>
        <p:nvPicPr>
          <p:cNvPr id="3" name="Partnership">
            <a:extLst>
              <a:ext uri="{FF2B5EF4-FFF2-40B4-BE49-F238E27FC236}">
                <a16:creationId xmlns:a16="http://schemas.microsoft.com/office/drawing/2014/main" id="{406BABA0-9DFC-49A9-8EAF-33E4D637F91C}"/>
              </a:ext>
            </a:extLst>
          </p:cNvPr>
          <p:cNvPicPr>
            <a:picLocks noChangeAspect="1"/>
          </p:cNvPicPr>
          <p:nvPr userDrawn="1"/>
        </p:nvPicPr>
        <p:blipFill>
          <a:blip r:embed="rId7">
            <a:extLst>
              <a:ext uri="{96DAC541-7B7A-43D3-8B79-37D633B846F1}">
                <asvg:svgBlip xmlns:asvg="http://schemas.microsoft.com/office/drawing/2016/SVG/main" r:embed="rId8"/>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46647050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userDrawn="1">
  <p:cSld name="Contrast Title">
    <p:bg>
      <p:bgPr>
        <a:solidFill>
          <a:schemeClr val="accent1"/>
        </a:solidFill>
        <a:effectLst/>
      </p:bgPr>
    </p:bg>
    <p:spTree>
      <p:nvGrpSpPr>
        <p:cNvPr id="1" name=""/>
        <p:cNvGrpSpPr/>
        <p:nvPr/>
      </p:nvGrpSpPr>
      <p:grpSpPr>
        <a:xfrm>
          <a:off x="0" y="0"/>
          <a:ext cx="0" cy="0"/>
          <a:chOff x="0" y="0"/>
          <a:chExt cx="0" cy="0"/>
        </a:xfrm>
      </p:grpSpPr>
      <p:pic>
        <p:nvPicPr>
          <p:cNvPr id="15" name="Partnership">
            <a:extLst>
              <a:ext uri="{FF2B5EF4-FFF2-40B4-BE49-F238E27FC236}">
                <a16:creationId xmlns:a16="http://schemas.microsoft.com/office/drawing/2014/main" id="{81F7CCA8-F56A-4400-9CFC-D4344A1BA623}"/>
              </a:ext>
            </a:extLst>
          </p:cNvPr>
          <p:cNvPicPr>
            <a:picLocks noChangeAspect="1"/>
          </p:cNvPicPr>
          <p:nvPr userDrawn="1"/>
        </p:nvPicPr>
        <p:blipFill>
          <a:blip r:embed="rId10">
            <a:extLst>
              <a:ext uri="{96DAC541-7B7A-43D3-8B79-37D633B846F1}">
                <asvg:svgBlip xmlns:asvg="http://schemas.microsoft.com/office/drawing/2016/SVG/main" r:embed="rId11"/>
              </a:ext>
            </a:extLst>
          </a:blip>
          <a:stretch>
            <a:fillRect/>
          </a:stretch>
        </p:blipFill>
        <p:spPr>
          <a:xfrm>
            <a:off x="0" y="0"/>
            <a:ext cx="12192000" cy="6858000"/>
          </a:xfrm>
          <a:prstGeom prst="rect">
            <a:avLst/>
          </a:prstGeom>
        </p:spPr>
      </p:pic>
      <p:graphicFrame>
        <p:nvGraphicFramePr>
          <p:cNvPr id="3" name="Object 2" hidden="1">
            <a:extLst>
              <a:ext uri="{FF2B5EF4-FFF2-40B4-BE49-F238E27FC236}">
                <a16:creationId xmlns:a16="http://schemas.microsoft.com/office/drawing/2014/main" id="{7BEFF58C-83CF-420F-BF45-F188AE9E7308}"/>
              </a:ext>
            </a:extLst>
          </p:cNvPr>
          <p:cNvGraphicFramePr>
            <a:graphicFrameLocks noChangeAspect="1"/>
          </p:cNvGraphicFramePr>
          <p:nvPr userDrawn="1">
            <p:custDataLst>
              <p:tags r:id="rId1"/>
            </p:custDataLst>
            <p:extLst>
              <p:ext uri="{D42A27DB-BD31-4B8C-83A1-F6EECF244321}">
                <p14:modId xmlns:p14="http://schemas.microsoft.com/office/powerpoint/2010/main" val="1340021337"/>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12" imgW="344" imgH="344" progId="TCLayout.ActiveDocument.1">
                  <p:embed/>
                </p:oleObj>
              </mc:Choice>
              <mc:Fallback>
                <p:oleObj name="think-cell Slide" r:id="rId12" imgW="344" imgH="344" progId="TCLayout.ActiveDocument.1">
                  <p:embed/>
                  <p:pic>
                    <p:nvPicPr>
                      <p:cNvPr id="3" name="Object 2" hidden="1">
                        <a:extLst>
                          <a:ext uri="{FF2B5EF4-FFF2-40B4-BE49-F238E27FC236}">
                            <a16:creationId xmlns:a16="http://schemas.microsoft.com/office/drawing/2014/main" id="{7BEFF58C-83CF-420F-BF45-F188AE9E7308}"/>
                          </a:ext>
                        </a:extLst>
                      </p:cNvPr>
                      <p:cNvPicPr/>
                      <p:nvPr/>
                    </p:nvPicPr>
                    <p:blipFill>
                      <a:blip r:embed="rId13"/>
                      <a:stretch>
                        <a:fillRect/>
                      </a:stretch>
                    </p:blipFill>
                    <p:spPr>
                      <a:xfrm>
                        <a:off x="1588" y="1588"/>
                        <a:ext cx="1588" cy="1588"/>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0BEC3B16-0840-4135-8BED-D45704C35593}"/>
              </a:ext>
            </a:extLst>
          </p:cNvPr>
          <p:cNvSpPr/>
          <p:nvPr userDrawn="1">
            <p:custDataLst>
              <p:tags r:id="rId2"/>
            </p:custDataLst>
          </p:nvPr>
        </p:nvSpPr>
        <p:spPr>
          <a:xfrm>
            <a:off x="0" y="0"/>
            <a:ext cx="158750" cy="158750"/>
          </a:xfrm>
          <a:prstGeom prst="rect">
            <a:avLst/>
          </a:prstGeom>
          <a:solidFill>
            <a:schemeClr val="tx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4400" b="1" i="0" baseline="0" err="1">
              <a:solidFill>
                <a:schemeClr val="bg1"/>
              </a:solidFill>
              <a:latin typeface="Georgia" panose="02040502050405020303" pitchFamily="18" charset="0"/>
              <a:ea typeface="+mj-ea"/>
              <a:cs typeface="+mj-cs"/>
              <a:sym typeface="Georgia" panose="02040502050405020303" pitchFamily="18" charset="0"/>
            </a:endParaRPr>
          </a:p>
        </p:txBody>
      </p:sp>
      <p:sp>
        <p:nvSpPr>
          <p:cNvPr id="12" name="ClientLogo">
            <a:extLst>
              <a:ext uri="{FF2B5EF4-FFF2-40B4-BE49-F238E27FC236}">
                <a16:creationId xmlns:a16="http://schemas.microsoft.com/office/drawing/2014/main" id="{5A541723-8353-4CC2-AFDA-19C8B3B786BF}"/>
              </a:ext>
            </a:extLst>
          </p:cNvPr>
          <p:cNvSpPr>
            <a:spLocks noGrp="1"/>
          </p:cNvSpPr>
          <p:nvPr>
            <p:ph type="pic" sz="quarter" idx="14" hasCustomPrompt="1"/>
            <p:custDataLst>
              <p:tags r:id="rId3"/>
            </p:custDataLst>
          </p:nvPr>
        </p:nvSpPr>
        <p:spPr>
          <a:xfrm>
            <a:off x="551942" y="4984025"/>
            <a:ext cx="1901952" cy="969264"/>
          </a:xfrm>
          <a:prstGeom prst="rect">
            <a:avLst/>
          </a:prstGeom>
        </p:spPr>
        <p:txBody>
          <a:bodyPr>
            <a:noAutofit/>
          </a:bodyPr>
          <a:lstStyle>
            <a:lvl1pPr algn="ctr">
              <a:defRPr sz="1200">
                <a:solidFill>
                  <a:schemeClr val="bg2"/>
                </a:solidFill>
              </a:defRPr>
            </a:lvl1pPr>
          </a:lstStyle>
          <a:p>
            <a:r>
              <a:rPr lang="en-US"/>
              <a:t>Client logo goes here.</a:t>
            </a:r>
          </a:p>
        </p:txBody>
      </p:sp>
      <p:sp>
        <p:nvSpPr>
          <p:cNvPr id="13" name="Documenttype">
            <a:extLst>
              <a:ext uri="{FF2B5EF4-FFF2-40B4-BE49-F238E27FC236}">
                <a16:creationId xmlns:a16="http://schemas.microsoft.com/office/drawing/2014/main" id="{A8F38EAB-8863-4F94-ACD0-B6D27373BCC1}"/>
              </a:ext>
            </a:extLst>
          </p:cNvPr>
          <p:cNvSpPr>
            <a:spLocks noGrp="1"/>
          </p:cNvSpPr>
          <p:nvPr>
            <p:ph type="body" sz="quarter" idx="13" hasCustomPrompt="1"/>
            <p:custDataLst>
              <p:tags r:id="rId4"/>
            </p:custDataLst>
          </p:nvPr>
        </p:nvSpPr>
        <p:spPr>
          <a:xfrm>
            <a:off x="551942" y="4510168"/>
            <a:ext cx="6016752" cy="215444"/>
          </a:xfrm>
          <a:prstGeom prst="rect">
            <a:avLst/>
          </a:prstGeom>
        </p:spPr>
        <p:txBody>
          <a:bodyPr wrap="square">
            <a:noAutofit/>
          </a:bodyPr>
          <a:lstStyle>
            <a:lvl1pPr>
              <a:buNone/>
              <a:defRPr sz="1400">
                <a:solidFill>
                  <a:schemeClr val="bg2"/>
                </a:solidFill>
              </a:defRPr>
            </a:lvl1pPr>
            <a:lvl2pPr marL="115888" indent="0">
              <a:buNone/>
              <a:defRPr>
                <a:solidFill>
                  <a:schemeClr val="bg1"/>
                </a:solidFill>
              </a:defRPr>
            </a:lvl2pPr>
            <a:lvl3pPr marL="466344" indent="0">
              <a:buNone/>
              <a:defRPr>
                <a:solidFill>
                  <a:schemeClr val="bg1"/>
                </a:solidFill>
              </a:defRPr>
            </a:lvl3pPr>
            <a:lvl4pPr marL="813816" indent="0">
              <a:buNone/>
              <a:defRPr>
                <a:solidFill>
                  <a:schemeClr val="bg1"/>
                </a:solidFill>
              </a:defRPr>
            </a:lvl4pPr>
            <a:lvl5pPr marL="1161288" indent="0">
              <a:buNone/>
              <a:defRPr>
                <a:solidFill>
                  <a:schemeClr val="bg1"/>
                </a:solidFill>
              </a:defRPr>
            </a:lvl5pPr>
          </a:lstStyle>
          <a:p>
            <a:pPr lvl="0"/>
            <a:r>
              <a:rPr lang="en-US"/>
              <a:t>Edit date or title/role</a:t>
            </a:r>
          </a:p>
        </p:txBody>
      </p:sp>
      <p:sp>
        <p:nvSpPr>
          <p:cNvPr id="14" name="Subtitle">
            <a:extLst>
              <a:ext uri="{FF2B5EF4-FFF2-40B4-BE49-F238E27FC236}">
                <a16:creationId xmlns:a16="http://schemas.microsoft.com/office/drawing/2014/main" id="{6C219131-971A-4BF6-8DFB-186691126F2C}"/>
              </a:ext>
            </a:extLst>
          </p:cNvPr>
          <p:cNvSpPr>
            <a:spLocks noGrp="1"/>
          </p:cNvSpPr>
          <p:nvPr>
            <p:ph type="subTitle" idx="1"/>
            <p:custDataLst>
              <p:tags r:id="rId5"/>
            </p:custDataLst>
          </p:nvPr>
        </p:nvSpPr>
        <p:spPr>
          <a:xfrm>
            <a:off x="551942" y="4092559"/>
            <a:ext cx="6016752" cy="307777"/>
          </a:xfrm>
          <a:prstGeom prst="rect">
            <a:avLst/>
          </a:prstGeom>
        </p:spPr>
        <p:txBody>
          <a:bodyPr wrap="square">
            <a:noAutofit/>
          </a:bodyPr>
          <a:lstStyle>
            <a:lvl1pPr marL="0" indent="0" algn="l">
              <a:buNone/>
              <a:defRPr sz="2000">
                <a:solidFill>
                  <a:schemeClr val="bg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21" name="Title">
            <a:extLst>
              <a:ext uri="{FF2B5EF4-FFF2-40B4-BE49-F238E27FC236}">
                <a16:creationId xmlns:a16="http://schemas.microsoft.com/office/drawing/2014/main" id="{B280F3D7-8B5E-4751-907E-C1D9BEBFDCB8}"/>
              </a:ext>
            </a:extLst>
          </p:cNvPr>
          <p:cNvSpPr>
            <a:spLocks noGrp="1"/>
          </p:cNvSpPr>
          <p:nvPr>
            <p:ph type="title"/>
            <p:custDataLst>
              <p:tags r:id="rId6"/>
            </p:custDataLst>
          </p:nvPr>
        </p:nvSpPr>
        <p:spPr>
          <a:xfrm>
            <a:off x="551942" y="2049805"/>
            <a:ext cx="6016752" cy="1921708"/>
          </a:xfrm>
          <a:prstGeom prst="rect">
            <a:avLst/>
          </a:prstGeom>
        </p:spPr>
        <p:txBody>
          <a:bodyPr vert="horz" anchor="b">
            <a:normAutofit/>
          </a:bodyPr>
          <a:lstStyle>
            <a:lvl1pPr>
              <a:defRPr sz="4400" baseline="0">
                <a:ln w="6350" cap="flat">
                  <a:noFill/>
                  <a:miter lim="800000"/>
                </a:ln>
                <a:solidFill>
                  <a:schemeClr val="bg2"/>
                </a:solidFill>
              </a:defRPr>
            </a:lvl1pPr>
          </a:lstStyle>
          <a:p>
            <a:r>
              <a:rPr lang="en-US"/>
              <a:t>Click to edit Master title style</a:t>
            </a:r>
          </a:p>
        </p:txBody>
      </p:sp>
      <p:sp>
        <p:nvSpPr>
          <p:cNvPr id="25" name="Disclaimer-English (United States)">
            <a:extLst>
              <a:ext uri="{FF2B5EF4-FFF2-40B4-BE49-F238E27FC236}">
                <a16:creationId xmlns:a16="http://schemas.microsoft.com/office/drawing/2014/main" id="{365FDE2E-B4AC-48A0-8D5A-94F648AEA896}"/>
              </a:ext>
            </a:extLst>
          </p:cNvPr>
          <p:cNvSpPr>
            <a:spLocks noChangeArrowheads="1"/>
          </p:cNvSpPr>
          <p:nvPr userDrawn="1">
            <p:custDataLst>
              <p:tags r:id="rId7"/>
            </p:custDataLst>
          </p:nvPr>
        </p:nvSpPr>
        <p:spPr bwMode="black">
          <a:xfrm>
            <a:off x="551942" y="6190488"/>
            <a:ext cx="2322576" cy="3566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nchor="b" anchorCtr="0">
            <a:noAutofit/>
          </a:bodyPr>
          <a:lstStyle/>
          <a:p>
            <a:pPr defTabSz="804863" eaLnBrk="0" hangingPunct="0"/>
            <a:r>
              <a:rPr lang="en-US" sz="800">
                <a:solidFill>
                  <a:schemeClr val="bg2"/>
                </a:solidFill>
                <a:latin typeface="+mn-lt"/>
              </a:rPr>
              <a:t>CONFIDENTIAL AND PROPRIETARY</a:t>
            </a:r>
          </a:p>
          <a:p>
            <a:pPr defTabSz="804863" eaLnBrk="0" hangingPunct="0"/>
            <a:r>
              <a:rPr lang="en-US" sz="800">
                <a:solidFill>
                  <a:schemeClr val="bg2"/>
                </a:solidFill>
                <a:latin typeface="+mn-lt"/>
              </a:rPr>
              <a:t>Any use of this material without specific permission of McKinsey &amp; Company is strictly prohibited</a:t>
            </a:r>
          </a:p>
        </p:txBody>
      </p:sp>
      <p:grpSp>
        <p:nvGrpSpPr>
          <p:cNvPr id="17" name="LogoImage">
            <a:extLst>
              <a:ext uri="{FF2B5EF4-FFF2-40B4-BE49-F238E27FC236}">
                <a16:creationId xmlns:a16="http://schemas.microsoft.com/office/drawing/2014/main" id="{9AE2EE0E-5AF4-4323-B1E9-DD625EA361C1}"/>
              </a:ext>
            </a:extLst>
          </p:cNvPr>
          <p:cNvGrpSpPr>
            <a:grpSpLocks noChangeAspect="1"/>
          </p:cNvGrpSpPr>
          <p:nvPr userDrawn="1">
            <p:custDataLst>
              <p:tags r:id="rId8"/>
            </p:custDataLst>
          </p:nvPr>
        </p:nvGrpSpPr>
        <p:grpSpPr bwMode="black">
          <a:xfrm>
            <a:off x="551942" y="481160"/>
            <a:ext cx="1893201" cy="585216"/>
            <a:chOff x="0" y="973"/>
            <a:chExt cx="7680" cy="2374"/>
          </a:xfrm>
        </p:grpSpPr>
        <p:sp>
          <p:nvSpPr>
            <p:cNvPr id="18" name="AutoShape 3">
              <a:extLst>
                <a:ext uri="{FF2B5EF4-FFF2-40B4-BE49-F238E27FC236}">
                  <a16:creationId xmlns:a16="http://schemas.microsoft.com/office/drawing/2014/main" id="{E8A472B5-EC20-41F1-91D8-281D2B5D8D1E}"/>
                </a:ext>
              </a:extLst>
            </p:cNvPr>
            <p:cNvSpPr>
              <a:spLocks noChangeAspect="1" noChangeArrowheads="1" noTextEdit="1"/>
            </p:cNvSpPr>
            <p:nvPr userDrawn="1"/>
          </p:nvSpPr>
          <p:spPr bwMode="black">
            <a:xfrm>
              <a:off x="0" y="973"/>
              <a:ext cx="7680" cy="23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latin typeface="Arial" panose="020B0604020202020204" pitchFamily="34" charset="0"/>
              </a:endParaRPr>
            </a:p>
          </p:txBody>
        </p:sp>
        <p:sp>
          <p:nvSpPr>
            <p:cNvPr id="22" name="Freeform 5">
              <a:extLst>
                <a:ext uri="{FF2B5EF4-FFF2-40B4-BE49-F238E27FC236}">
                  <a16:creationId xmlns:a16="http://schemas.microsoft.com/office/drawing/2014/main" id="{B5153A5B-4B89-4D4A-96F0-F9AFF4E7D0F5}"/>
                </a:ext>
              </a:extLst>
            </p:cNvPr>
            <p:cNvSpPr>
              <a:spLocks noEditPoints="1"/>
            </p:cNvSpPr>
            <p:nvPr userDrawn="1"/>
          </p:nvSpPr>
          <p:spPr bwMode="black">
            <a:xfrm>
              <a:off x="0" y="974"/>
              <a:ext cx="7680" cy="2373"/>
            </a:xfrm>
            <a:custGeom>
              <a:avLst/>
              <a:gdLst>
                <a:gd name="T0" fmla="*/ 4209 w 15155"/>
                <a:gd name="T1" fmla="*/ 2986 h 4678"/>
                <a:gd name="T2" fmla="*/ 3707 w 15155"/>
                <a:gd name="T3" fmla="*/ 2422 h 4678"/>
                <a:gd name="T4" fmla="*/ 3712 w 15155"/>
                <a:gd name="T5" fmla="*/ 2340 h 4678"/>
                <a:gd name="T6" fmla="*/ 4724 w 15155"/>
                <a:gd name="T7" fmla="*/ 4124 h 4678"/>
                <a:gd name="T8" fmla="*/ 3330 w 15155"/>
                <a:gd name="T9" fmla="*/ 3521 h 4678"/>
                <a:gd name="T10" fmla="*/ 5673 w 15155"/>
                <a:gd name="T11" fmla="*/ 3002 h 4678"/>
                <a:gd name="T12" fmla="*/ 6627 w 15155"/>
                <a:gd name="T13" fmla="*/ 2408 h 4678"/>
                <a:gd name="T14" fmla="*/ 6279 w 15155"/>
                <a:gd name="T15" fmla="*/ 4007 h 4678"/>
                <a:gd name="T16" fmla="*/ 10270 w 15155"/>
                <a:gd name="T17" fmla="*/ 3073 h 4678"/>
                <a:gd name="T18" fmla="*/ 10801 w 15155"/>
                <a:gd name="T19" fmla="*/ 4678 h 4678"/>
                <a:gd name="T20" fmla="*/ 11466 w 15155"/>
                <a:gd name="T21" fmla="*/ 3537 h 4678"/>
                <a:gd name="T22" fmla="*/ 10602 w 15155"/>
                <a:gd name="T23" fmla="*/ 3405 h 4678"/>
                <a:gd name="T24" fmla="*/ 14762 w 15155"/>
                <a:gd name="T25" fmla="*/ 3073 h 4678"/>
                <a:gd name="T26" fmla="*/ 14505 w 15155"/>
                <a:gd name="T27" fmla="*/ 2986 h 4678"/>
                <a:gd name="T28" fmla="*/ 14145 w 15155"/>
                <a:gd name="T29" fmla="*/ 4620 h 4678"/>
                <a:gd name="T30" fmla="*/ 15155 w 15155"/>
                <a:gd name="T31" fmla="*/ 2986 h 4678"/>
                <a:gd name="T32" fmla="*/ 10231 w 15155"/>
                <a:gd name="T33" fmla="*/ 4037 h 4678"/>
                <a:gd name="T34" fmla="*/ 9005 w 15155"/>
                <a:gd name="T35" fmla="*/ 2961 h 4678"/>
                <a:gd name="T36" fmla="*/ 8378 w 15155"/>
                <a:gd name="T37" fmla="*/ 3194 h 4678"/>
                <a:gd name="T38" fmla="*/ 8775 w 15155"/>
                <a:gd name="T39" fmla="*/ 4037 h 4678"/>
                <a:gd name="T40" fmla="*/ 9107 w 15155"/>
                <a:gd name="T41" fmla="*/ 3916 h 4678"/>
                <a:gd name="T42" fmla="*/ 9439 w 15155"/>
                <a:gd name="T43" fmla="*/ 4037 h 4678"/>
                <a:gd name="T44" fmla="*/ 9712 w 15155"/>
                <a:gd name="T45" fmla="*/ 4037 h 4678"/>
                <a:gd name="T46" fmla="*/ 7962 w 15155"/>
                <a:gd name="T47" fmla="*/ 3741 h 4678"/>
                <a:gd name="T48" fmla="*/ 7962 w 15155"/>
                <a:gd name="T49" fmla="*/ 3741 h 4678"/>
                <a:gd name="T50" fmla="*/ 12654 w 15155"/>
                <a:gd name="T51" fmla="*/ 2986 h 4678"/>
                <a:gd name="T52" fmla="*/ 12586 w 15155"/>
                <a:gd name="T53" fmla="*/ 4036 h 4678"/>
                <a:gd name="T54" fmla="*/ 11780 w 15155"/>
                <a:gd name="T55" fmla="*/ 3367 h 4678"/>
                <a:gd name="T56" fmla="*/ 11871 w 15155"/>
                <a:gd name="T57" fmla="*/ 4146 h 4678"/>
                <a:gd name="T58" fmla="*/ 13060 w 15155"/>
                <a:gd name="T59" fmla="*/ 3917 h 4678"/>
                <a:gd name="T60" fmla="*/ 13423 w 15155"/>
                <a:gd name="T61" fmla="*/ 4037 h 4678"/>
                <a:gd name="T62" fmla="*/ 12250 w 15155"/>
                <a:gd name="T63" fmla="*/ 3787 h 4678"/>
                <a:gd name="T64" fmla="*/ 12250 w 15155"/>
                <a:gd name="T65" fmla="*/ 3787 h 4678"/>
                <a:gd name="T66" fmla="*/ 8758 w 15155"/>
                <a:gd name="T67" fmla="*/ 1080 h 4678"/>
                <a:gd name="T68" fmla="*/ 8559 w 15155"/>
                <a:gd name="T69" fmla="*/ 1013 h 4678"/>
                <a:gd name="T70" fmla="*/ 9105 w 15155"/>
                <a:gd name="T71" fmla="*/ 2310 h 4678"/>
                <a:gd name="T72" fmla="*/ 9553 w 15155"/>
                <a:gd name="T73" fmla="*/ 626 h 4678"/>
                <a:gd name="T74" fmla="*/ 9293 w 15155"/>
                <a:gd name="T75" fmla="*/ 713 h 4678"/>
                <a:gd name="T76" fmla="*/ 8947 w 15155"/>
                <a:gd name="T77" fmla="*/ 843 h 4678"/>
                <a:gd name="T78" fmla="*/ 5105 w 15155"/>
                <a:gd name="T79" fmla="*/ 349 h 4678"/>
                <a:gd name="T80" fmla="*/ 3793 w 15155"/>
                <a:gd name="T81" fmla="*/ 882 h 4678"/>
                <a:gd name="T82" fmla="*/ 5848 w 15155"/>
                <a:gd name="T83" fmla="*/ 981 h 4678"/>
                <a:gd name="T84" fmla="*/ 6211 w 15155"/>
                <a:gd name="T85" fmla="*/ 1763 h 4678"/>
                <a:gd name="T86" fmla="*/ 6296 w 15155"/>
                <a:gd name="T87" fmla="*/ 601 h 4678"/>
                <a:gd name="T88" fmla="*/ 5638 w 15155"/>
                <a:gd name="T89" fmla="*/ 833 h 4678"/>
                <a:gd name="T90" fmla="*/ 4836 w 15155"/>
                <a:gd name="T91" fmla="*/ 625 h 4678"/>
                <a:gd name="T92" fmla="*/ 4778 w 15155"/>
                <a:gd name="T93" fmla="*/ 1676 h 4678"/>
                <a:gd name="T94" fmla="*/ 4692 w 15155"/>
                <a:gd name="T95" fmla="*/ 0 h 4678"/>
                <a:gd name="T96" fmla="*/ 3614 w 15155"/>
                <a:gd name="T97" fmla="*/ 221 h 4678"/>
                <a:gd name="T98" fmla="*/ 3236 w 15155"/>
                <a:gd name="T99" fmla="*/ 88 h 4678"/>
                <a:gd name="T100" fmla="*/ 3836 w 15155"/>
                <a:gd name="T101" fmla="*/ 1763 h 4678"/>
                <a:gd name="T102" fmla="*/ 7219 w 15155"/>
                <a:gd name="T103" fmla="*/ 683 h 4678"/>
                <a:gd name="T104" fmla="*/ 7226 w 15155"/>
                <a:gd name="T105" fmla="*/ 598 h 4678"/>
                <a:gd name="T106" fmla="*/ 6952 w 15155"/>
                <a:gd name="T107" fmla="*/ 1361 h 4678"/>
                <a:gd name="T108" fmla="*/ 7720 w 15155"/>
                <a:gd name="T109" fmla="*/ 1446 h 4678"/>
                <a:gd name="T110" fmla="*/ 3049 w 15155"/>
                <a:gd name="T111" fmla="*/ 753 h 4678"/>
                <a:gd name="T112" fmla="*/ 2703 w 15155"/>
                <a:gd name="T113" fmla="*/ 1584 h 4678"/>
                <a:gd name="T114" fmla="*/ 87 w 15155"/>
                <a:gd name="T115" fmla="*/ 88 h 4678"/>
                <a:gd name="T116" fmla="*/ 549 w 15155"/>
                <a:gd name="T117" fmla="*/ 1763 h 4678"/>
                <a:gd name="T118" fmla="*/ 1609 w 15155"/>
                <a:gd name="T119" fmla="*/ 259 h 4678"/>
                <a:gd name="T120" fmla="*/ 2069 w 15155"/>
                <a:gd name="T121" fmla="*/ 1676 h 4678"/>
                <a:gd name="T122" fmla="*/ 2070 w 15155"/>
                <a:gd name="T123" fmla="*/ 0 h 46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15155" h="4678">
                  <a:moveTo>
                    <a:pt x="4451" y="3751"/>
                  </a:moveTo>
                  <a:cubicBezTo>
                    <a:pt x="4549" y="3607"/>
                    <a:pt x="4604" y="3438"/>
                    <a:pt x="4609" y="3264"/>
                  </a:cubicBezTo>
                  <a:cubicBezTo>
                    <a:pt x="4611" y="3211"/>
                    <a:pt x="4732" y="3072"/>
                    <a:pt x="4766" y="3072"/>
                  </a:cubicBezTo>
                  <a:cubicBezTo>
                    <a:pt x="4834" y="3072"/>
                    <a:pt x="4834" y="3072"/>
                    <a:pt x="4834" y="3072"/>
                  </a:cubicBezTo>
                  <a:cubicBezTo>
                    <a:pt x="4834" y="2986"/>
                    <a:pt x="4834" y="2986"/>
                    <a:pt x="4834" y="2986"/>
                  </a:cubicBezTo>
                  <a:cubicBezTo>
                    <a:pt x="4209" y="2986"/>
                    <a:pt x="4209" y="2986"/>
                    <a:pt x="4209" y="2986"/>
                  </a:cubicBezTo>
                  <a:cubicBezTo>
                    <a:pt x="4209" y="3073"/>
                    <a:pt x="4209" y="3073"/>
                    <a:pt x="4209" y="3073"/>
                  </a:cubicBezTo>
                  <a:cubicBezTo>
                    <a:pt x="4380" y="3078"/>
                    <a:pt x="4487" y="3175"/>
                    <a:pt x="4487" y="3337"/>
                  </a:cubicBezTo>
                  <a:cubicBezTo>
                    <a:pt x="4487" y="3482"/>
                    <a:pt x="4463" y="3591"/>
                    <a:pt x="4395" y="3702"/>
                  </a:cubicBezTo>
                  <a:cubicBezTo>
                    <a:pt x="4155" y="3489"/>
                    <a:pt x="3882" y="3230"/>
                    <a:pt x="3654" y="2986"/>
                  </a:cubicBezTo>
                  <a:cubicBezTo>
                    <a:pt x="3501" y="2928"/>
                    <a:pt x="3404" y="2814"/>
                    <a:pt x="3404" y="2673"/>
                  </a:cubicBezTo>
                  <a:cubicBezTo>
                    <a:pt x="3404" y="2514"/>
                    <a:pt x="3518" y="2422"/>
                    <a:pt x="3707" y="2422"/>
                  </a:cubicBezTo>
                  <a:cubicBezTo>
                    <a:pt x="3942" y="2422"/>
                    <a:pt x="4116" y="2659"/>
                    <a:pt x="4116" y="2777"/>
                  </a:cubicBezTo>
                  <a:cubicBezTo>
                    <a:pt x="4191" y="2777"/>
                    <a:pt x="4191" y="2777"/>
                    <a:pt x="4191" y="2777"/>
                  </a:cubicBezTo>
                  <a:cubicBezTo>
                    <a:pt x="4191" y="2362"/>
                    <a:pt x="4191" y="2362"/>
                    <a:pt x="4191" y="2362"/>
                  </a:cubicBezTo>
                  <a:cubicBezTo>
                    <a:pt x="4116" y="2362"/>
                    <a:pt x="4116" y="2362"/>
                    <a:pt x="4116" y="2362"/>
                  </a:cubicBezTo>
                  <a:cubicBezTo>
                    <a:pt x="4097" y="2391"/>
                    <a:pt x="4074" y="2393"/>
                    <a:pt x="4034" y="2393"/>
                  </a:cubicBezTo>
                  <a:cubicBezTo>
                    <a:pt x="3959" y="2393"/>
                    <a:pt x="3874" y="2340"/>
                    <a:pt x="3712" y="2340"/>
                  </a:cubicBezTo>
                  <a:cubicBezTo>
                    <a:pt x="3453" y="2340"/>
                    <a:pt x="3288" y="2480"/>
                    <a:pt x="3288" y="2732"/>
                  </a:cubicBezTo>
                  <a:cubicBezTo>
                    <a:pt x="3288" y="2887"/>
                    <a:pt x="3346" y="2991"/>
                    <a:pt x="3431" y="3100"/>
                  </a:cubicBezTo>
                  <a:cubicBezTo>
                    <a:pt x="3253" y="3219"/>
                    <a:pt x="3146" y="3420"/>
                    <a:pt x="3148" y="3634"/>
                  </a:cubicBezTo>
                  <a:cubicBezTo>
                    <a:pt x="3148" y="3944"/>
                    <a:pt x="3421" y="4155"/>
                    <a:pt x="3707" y="4155"/>
                  </a:cubicBezTo>
                  <a:cubicBezTo>
                    <a:pt x="3966" y="4155"/>
                    <a:pt x="4145" y="4080"/>
                    <a:pt x="4286" y="3944"/>
                  </a:cubicBezTo>
                  <a:cubicBezTo>
                    <a:pt x="4431" y="4078"/>
                    <a:pt x="4552" y="4124"/>
                    <a:pt x="4724" y="4124"/>
                  </a:cubicBezTo>
                  <a:cubicBezTo>
                    <a:pt x="4913" y="4124"/>
                    <a:pt x="4913" y="4124"/>
                    <a:pt x="4913" y="4124"/>
                  </a:cubicBezTo>
                  <a:cubicBezTo>
                    <a:pt x="4913" y="4036"/>
                    <a:pt x="4913" y="4036"/>
                    <a:pt x="4913" y="4036"/>
                  </a:cubicBezTo>
                  <a:cubicBezTo>
                    <a:pt x="4809" y="4036"/>
                    <a:pt x="4809" y="4036"/>
                    <a:pt x="4809" y="4036"/>
                  </a:cubicBezTo>
                  <a:cubicBezTo>
                    <a:pt x="4685" y="3947"/>
                    <a:pt x="4565" y="3852"/>
                    <a:pt x="4451" y="3751"/>
                  </a:cubicBezTo>
                  <a:close/>
                  <a:moveTo>
                    <a:pt x="3851" y="4015"/>
                  </a:moveTo>
                  <a:cubicBezTo>
                    <a:pt x="3599" y="4015"/>
                    <a:pt x="3330" y="3772"/>
                    <a:pt x="3330" y="3521"/>
                  </a:cubicBezTo>
                  <a:cubicBezTo>
                    <a:pt x="3330" y="3339"/>
                    <a:pt x="3378" y="3243"/>
                    <a:pt x="3470" y="3148"/>
                  </a:cubicBezTo>
                  <a:cubicBezTo>
                    <a:pt x="3707" y="3414"/>
                    <a:pt x="3962" y="3664"/>
                    <a:pt x="4233" y="3896"/>
                  </a:cubicBezTo>
                  <a:cubicBezTo>
                    <a:pt x="4134" y="3971"/>
                    <a:pt x="4008" y="4015"/>
                    <a:pt x="3851" y="4015"/>
                  </a:cubicBezTo>
                  <a:close/>
                  <a:moveTo>
                    <a:pt x="6279" y="4007"/>
                  </a:moveTo>
                  <a:cubicBezTo>
                    <a:pt x="5920" y="4007"/>
                    <a:pt x="5707" y="3758"/>
                    <a:pt x="5678" y="3450"/>
                  </a:cubicBezTo>
                  <a:cubicBezTo>
                    <a:pt x="5664" y="3301"/>
                    <a:pt x="5663" y="3151"/>
                    <a:pt x="5673" y="3002"/>
                  </a:cubicBezTo>
                  <a:cubicBezTo>
                    <a:pt x="5705" y="2605"/>
                    <a:pt x="5887" y="2435"/>
                    <a:pt x="6192" y="2435"/>
                  </a:cubicBezTo>
                  <a:cubicBezTo>
                    <a:pt x="6523" y="2435"/>
                    <a:pt x="6726" y="2803"/>
                    <a:pt x="6726" y="2985"/>
                  </a:cubicBezTo>
                  <a:cubicBezTo>
                    <a:pt x="6801" y="2985"/>
                    <a:pt x="6801" y="2985"/>
                    <a:pt x="6801" y="2985"/>
                  </a:cubicBezTo>
                  <a:cubicBezTo>
                    <a:pt x="6801" y="2362"/>
                    <a:pt x="6801" y="2362"/>
                    <a:pt x="6801" y="2362"/>
                  </a:cubicBezTo>
                  <a:cubicBezTo>
                    <a:pt x="6736" y="2362"/>
                    <a:pt x="6736" y="2362"/>
                    <a:pt x="6736" y="2362"/>
                  </a:cubicBezTo>
                  <a:cubicBezTo>
                    <a:pt x="6709" y="2393"/>
                    <a:pt x="6683" y="2408"/>
                    <a:pt x="6627" y="2408"/>
                  </a:cubicBezTo>
                  <a:cubicBezTo>
                    <a:pt x="6489" y="2408"/>
                    <a:pt x="6370" y="2330"/>
                    <a:pt x="6181" y="2330"/>
                  </a:cubicBezTo>
                  <a:cubicBezTo>
                    <a:pt x="5687" y="2330"/>
                    <a:pt x="5392" y="2732"/>
                    <a:pt x="5392" y="3236"/>
                  </a:cubicBezTo>
                  <a:cubicBezTo>
                    <a:pt x="5392" y="3740"/>
                    <a:pt x="5719" y="4156"/>
                    <a:pt x="6225" y="4156"/>
                  </a:cubicBezTo>
                  <a:cubicBezTo>
                    <a:pt x="6577" y="4156"/>
                    <a:pt x="6824" y="3967"/>
                    <a:pt x="6937" y="3652"/>
                  </a:cubicBezTo>
                  <a:cubicBezTo>
                    <a:pt x="6845" y="3652"/>
                    <a:pt x="6845" y="3652"/>
                    <a:pt x="6845" y="3652"/>
                  </a:cubicBezTo>
                  <a:cubicBezTo>
                    <a:pt x="6731" y="3884"/>
                    <a:pt x="6583" y="4007"/>
                    <a:pt x="6279" y="4007"/>
                  </a:cubicBezTo>
                  <a:close/>
                  <a:moveTo>
                    <a:pt x="11018" y="2957"/>
                  </a:moveTo>
                  <a:cubicBezTo>
                    <a:pt x="10830" y="2957"/>
                    <a:pt x="10704" y="3037"/>
                    <a:pt x="10605" y="3221"/>
                  </a:cubicBezTo>
                  <a:cubicBezTo>
                    <a:pt x="10566" y="2986"/>
                    <a:pt x="10566" y="2986"/>
                    <a:pt x="10566" y="2986"/>
                  </a:cubicBezTo>
                  <a:cubicBezTo>
                    <a:pt x="10195" y="2986"/>
                    <a:pt x="10195" y="2986"/>
                    <a:pt x="10195" y="2986"/>
                  </a:cubicBezTo>
                  <a:cubicBezTo>
                    <a:pt x="10195" y="3073"/>
                    <a:pt x="10195" y="3073"/>
                    <a:pt x="10195" y="3073"/>
                  </a:cubicBezTo>
                  <a:cubicBezTo>
                    <a:pt x="10270" y="3073"/>
                    <a:pt x="10270" y="3073"/>
                    <a:pt x="10270" y="3073"/>
                  </a:cubicBezTo>
                  <a:cubicBezTo>
                    <a:pt x="10304" y="3073"/>
                    <a:pt x="10391" y="3158"/>
                    <a:pt x="10391" y="3194"/>
                  </a:cubicBezTo>
                  <a:cubicBezTo>
                    <a:pt x="10391" y="4470"/>
                    <a:pt x="10391" y="4470"/>
                    <a:pt x="10391" y="4470"/>
                  </a:cubicBezTo>
                  <a:cubicBezTo>
                    <a:pt x="10391" y="4508"/>
                    <a:pt x="10304" y="4591"/>
                    <a:pt x="10270" y="4591"/>
                  </a:cubicBezTo>
                  <a:cubicBezTo>
                    <a:pt x="10195" y="4591"/>
                    <a:pt x="10195" y="4591"/>
                    <a:pt x="10195" y="4591"/>
                  </a:cubicBezTo>
                  <a:cubicBezTo>
                    <a:pt x="10195" y="4678"/>
                    <a:pt x="10195" y="4678"/>
                    <a:pt x="10195" y="4678"/>
                  </a:cubicBezTo>
                  <a:cubicBezTo>
                    <a:pt x="10801" y="4678"/>
                    <a:pt x="10801" y="4678"/>
                    <a:pt x="10801" y="4678"/>
                  </a:cubicBezTo>
                  <a:cubicBezTo>
                    <a:pt x="10801" y="4591"/>
                    <a:pt x="10801" y="4591"/>
                    <a:pt x="10801" y="4591"/>
                  </a:cubicBezTo>
                  <a:cubicBezTo>
                    <a:pt x="10726" y="4591"/>
                    <a:pt x="10726" y="4591"/>
                    <a:pt x="10726" y="4591"/>
                  </a:cubicBezTo>
                  <a:cubicBezTo>
                    <a:pt x="10694" y="4591"/>
                    <a:pt x="10605" y="4508"/>
                    <a:pt x="10605" y="4470"/>
                  </a:cubicBezTo>
                  <a:cubicBezTo>
                    <a:pt x="10605" y="3922"/>
                    <a:pt x="10605" y="3922"/>
                    <a:pt x="10605" y="3922"/>
                  </a:cubicBezTo>
                  <a:cubicBezTo>
                    <a:pt x="10687" y="4070"/>
                    <a:pt x="10793" y="4147"/>
                    <a:pt x="10994" y="4147"/>
                  </a:cubicBezTo>
                  <a:cubicBezTo>
                    <a:pt x="11272" y="4147"/>
                    <a:pt x="11466" y="3888"/>
                    <a:pt x="11466" y="3537"/>
                  </a:cubicBezTo>
                  <a:cubicBezTo>
                    <a:pt x="11466" y="3186"/>
                    <a:pt x="11297" y="2957"/>
                    <a:pt x="11018" y="2957"/>
                  </a:cubicBezTo>
                  <a:close/>
                  <a:moveTo>
                    <a:pt x="11246" y="3722"/>
                  </a:moveTo>
                  <a:cubicBezTo>
                    <a:pt x="11222" y="3903"/>
                    <a:pt x="11130" y="4027"/>
                    <a:pt x="10934" y="4027"/>
                  </a:cubicBezTo>
                  <a:cubicBezTo>
                    <a:pt x="10753" y="4029"/>
                    <a:pt x="10604" y="3884"/>
                    <a:pt x="10602" y="3703"/>
                  </a:cubicBezTo>
                  <a:cubicBezTo>
                    <a:pt x="10602" y="3701"/>
                    <a:pt x="10602" y="3698"/>
                    <a:pt x="10602" y="3695"/>
                  </a:cubicBezTo>
                  <a:cubicBezTo>
                    <a:pt x="10602" y="3405"/>
                    <a:pt x="10602" y="3405"/>
                    <a:pt x="10602" y="3405"/>
                  </a:cubicBezTo>
                  <a:cubicBezTo>
                    <a:pt x="10658" y="3225"/>
                    <a:pt x="10767" y="3092"/>
                    <a:pt x="10961" y="3092"/>
                  </a:cubicBezTo>
                  <a:cubicBezTo>
                    <a:pt x="11125" y="3092"/>
                    <a:pt x="11224" y="3208"/>
                    <a:pt x="11249" y="3390"/>
                  </a:cubicBezTo>
                  <a:cubicBezTo>
                    <a:pt x="11262" y="3500"/>
                    <a:pt x="11261" y="3612"/>
                    <a:pt x="11246" y="3722"/>
                  </a:cubicBezTo>
                  <a:close/>
                  <a:moveTo>
                    <a:pt x="14693" y="2986"/>
                  </a:moveTo>
                  <a:cubicBezTo>
                    <a:pt x="14693" y="3073"/>
                    <a:pt x="14693" y="3073"/>
                    <a:pt x="14693" y="3073"/>
                  </a:cubicBezTo>
                  <a:cubicBezTo>
                    <a:pt x="14762" y="3073"/>
                    <a:pt x="14762" y="3073"/>
                    <a:pt x="14762" y="3073"/>
                  </a:cubicBezTo>
                  <a:cubicBezTo>
                    <a:pt x="14794" y="3073"/>
                    <a:pt x="14864" y="3153"/>
                    <a:pt x="14862" y="3199"/>
                  </a:cubicBezTo>
                  <a:cubicBezTo>
                    <a:pt x="14610" y="3758"/>
                    <a:pt x="14610" y="3758"/>
                    <a:pt x="14610" y="3758"/>
                  </a:cubicBezTo>
                  <a:cubicBezTo>
                    <a:pt x="14335" y="3196"/>
                    <a:pt x="14335" y="3196"/>
                    <a:pt x="14335" y="3196"/>
                  </a:cubicBezTo>
                  <a:cubicBezTo>
                    <a:pt x="14335" y="3154"/>
                    <a:pt x="14403" y="3073"/>
                    <a:pt x="14434" y="3073"/>
                  </a:cubicBezTo>
                  <a:cubicBezTo>
                    <a:pt x="14505" y="3073"/>
                    <a:pt x="14505" y="3073"/>
                    <a:pt x="14505" y="3073"/>
                  </a:cubicBezTo>
                  <a:cubicBezTo>
                    <a:pt x="14505" y="2986"/>
                    <a:pt x="14505" y="2986"/>
                    <a:pt x="14505" y="2986"/>
                  </a:cubicBezTo>
                  <a:cubicBezTo>
                    <a:pt x="13889" y="2986"/>
                    <a:pt x="13889" y="2986"/>
                    <a:pt x="13889" y="2986"/>
                  </a:cubicBezTo>
                  <a:cubicBezTo>
                    <a:pt x="13889" y="3073"/>
                    <a:pt x="13889" y="3073"/>
                    <a:pt x="13889" y="3073"/>
                  </a:cubicBezTo>
                  <a:cubicBezTo>
                    <a:pt x="13940" y="3073"/>
                    <a:pt x="13940" y="3073"/>
                    <a:pt x="13940" y="3073"/>
                  </a:cubicBezTo>
                  <a:cubicBezTo>
                    <a:pt x="13969" y="3073"/>
                    <a:pt x="14068" y="3167"/>
                    <a:pt x="14087" y="3204"/>
                  </a:cubicBezTo>
                  <a:cubicBezTo>
                    <a:pt x="14489" y="3995"/>
                    <a:pt x="14489" y="3995"/>
                    <a:pt x="14489" y="3995"/>
                  </a:cubicBezTo>
                  <a:cubicBezTo>
                    <a:pt x="14145" y="4620"/>
                    <a:pt x="14145" y="4620"/>
                    <a:pt x="14145" y="4620"/>
                  </a:cubicBezTo>
                  <a:cubicBezTo>
                    <a:pt x="14245" y="4671"/>
                    <a:pt x="14245" y="4671"/>
                    <a:pt x="14245" y="4671"/>
                  </a:cubicBezTo>
                  <a:cubicBezTo>
                    <a:pt x="14584" y="4030"/>
                    <a:pt x="14584" y="4030"/>
                    <a:pt x="14584" y="4030"/>
                  </a:cubicBezTo>
                  <a:cubicBezTo>
                    <a:pt x="14968" y="3199"/>
                    <a:pt x="14968" y="3199"/>
                    <a:pt x="14968" y="3199"/>
                  </a:cubicBezTo>
                  <a:cubicBezTo>
                    <a:pt x="14993" y="3161"/>
                    <a:pt x="15075" y="3073"/>
                    <a:pt x="15102" y="3073"/>
                  </a:cubicBezTo>
                  <a:cubicBezTo>
                    <a:pt x="15155" y="3073"/>
                    <a:pt x="15155" y="3073"/>
                    <a:pt x="15155" y="3073"/>
                  </a:cubicBezTo>
                  <a:cubicBezTo>
                    <a:pt x="15155" y="2986"/>
                    <a:pt x="15155" y="2986"/>
                    <a:pt x="15155" y="2986"/>
                  </a:cubicBezTo>
                  <a:lnTo>
                    <a:pt x="14693" y="2986"/>
                  </a:lnTo>
                  <a:close/>
                  <a:moveTo>
                    <a:pt x="9712" y="4037"/>
                  </a:moveTo>
                  <a:cubicBezTo>
                    <a:pt x="9647" y="4037"/>
                    <a:pt x="9647" y="4037"/>
                    <a:pt x="9647" y="4037"/>
                  </a:cubicBezTo>
                  <a:cubicBezTo>
                    <a:pt x="9647" y="4124"/>
                    <a:pt x="9647" y="4124"/>
                    <a:pt x="9647" y="4124"/>
                  </a:cubicBezTo>
                  <a:cubicBezTo>
                    <a:pt x="10231" y="4124"/>
                    <a:pt x="10231" y="4124"/>
                    <a:pt x="10231" y="4124"/>
                  </a:cubicBezTo>
                  <a:cubicBezTo>
                    <a:pt x="10231" y="4037"/>
                    <a:pt x="10231" y="4037"/>
                    <a:pt x="10231" y="4037"/>
                  </a:cubicBezTo>
                  <a:cubicBezTo>
                    <a:pt x="10165" y="4037"/>
                    <a:pt x="10165" y="4037"/>
                    <a:pt x="10165" y="4037"/>
                  </a:cubicBezTo>
                  <a:cubicBezTo>
                    <a:pt x="10131" y="4037"/>
                    <a:pt x="10044" y="3954"/>
                    <a:pt x="10044" y="3916"/>
                  </a:cubicBezTo>
                  <a:cubicBezTo>
                    <a:pt x="10044" y="3288"/>
                    <a:pt x="10044" y="3288"/>
                    <a:pt x="10044" y="3288"/>
                  </a:cubicBezTo>
                  <a:cubicBezTo>
                    <a:pt x="10044" y="3080"/>
                    <a:pt x="9904" y="2964"/>
                    <a:pt x="9732" y="2964"/>
                  </a:cubicBezTo>
                  <a:cubicBezTo>
                    <a:pt x="9538" y="2964"/>
                    <a:pt x="9448" y="3066"/>
                    <a:pt x="9308" y="3204"/>
                  </a:cubicBezTo>
                  <a:cubicBezTo>
                    <a:pt x="9287" y="3044"/>
                    <a:pt x="9158" y="2961"/>
                    <a:pt x="9005" y="2961"/>
                  </a:cubicBezTo>
                  <a:cubicBezTo>
                    <a:pt x="8804" y="2961"/>
                    <a:pt x="8720" y="3068"/>
                    <a:pt x="8589" y="3206"/>
                  </a:cubicBezTo>
                  <a:cubicBezTo>
                    <a:pt x="8544" y="2986"/>
                    <a:pt x="8544" y="2986"/>
                    <a:pt x="8544" y="2986"/>
                  </a:cubicBezTo>
                  <a:cubicBezTo>
                    <a:pt x="8192" y="2986"/>
                    <a:pt x="8192" y="2986"/>
                    <a:pt x="8192" y="2986"/>
                  </a:cubicBezTo>
                  <a:cubicBezTo>
                    <a:pt x="8192" y="3073"/>
                    <a:pt x="8192" y="3073"/>
                    <a:pt x="8192" y="3073"/>
                  </a:cubicBezTo>
                  <a:cubicBezTo>
                    <a:pt x="8257" y="3073"/>
                    <a:pt x="8257" y="3073"/>
                    <a:pt x="8257" y="3073"/>
                  </a:cubicBezTo>
                  <a:cubicBezTo>
                    <a:pt x="8291" y="3073"/>
                    <a:pt x="8378" y="3158"/>
                    <a:pt x="8378" y="3194"/>
                  </a:cubicBezTo>
                  <a:cubicBezTo>
                    <a:pt x="8378" y="3916"/>
                    <a:pt x="8378" y="3916"/>
                    <a:pt x="8378" y="3916"/>
                  </a:cubicBezTo>
                  <a:cubicBezTo>
                    <a:pt x="8378" y="3954"/>
                    <a:pt x="8291" y="4037"/>
                    <a:pt x="8257" y="4037"/>
                  </a:cubicBezTo>
                  <a:cubicBezTo>
                    <a:pt x="8192" y="4037"/>
                    <a:pt x="8192" y="4037"/>
                    <a:pt x="8192" y="4037"/>
                  </a:cubicBezTo>
                  <a:cubicBezTo>
                    <a:pt x="8192" y="4124"/>
                    <a:pt x="8192" y="4124"/>
                    <a:pt x="8192" y="4124"/>
                  </a:cubicBezTo>
                  <a:cubicBezTo>
                    <a:pt x="8775" y="4124"/>
                    <a:pt x="8775" y="4124"/>
                    <a:pt x="8775" y="4124"/>
                  </a:cubicBezTo>
                  <a:cubicBezTo>
                    <a:pt x="8775" y="4037"/>
                    <a:pt x="8775" y="4037"/>
                    <a:pt x="8775" y="4037"/>
                  </a:cubicBezTo>
                  <a:cubicBezTo>
                    <a:pt x="8710" y="4037"/>
                    <a:pt x="8710" y="4037"/>
                    <a:pt x="8710" y="4037"/>
                  </a:cubicBezTo>
                  <a:cubicBezTo>
                    <a:pt x="8676" y="4037"/>
                    <a:pt x="8589" y="3954"/>
                    <a:pt x="8589" y="3916"/>
                  </a:cubicBezTo>
                  <a:cubicBezTo>
                    <a:pt x="8589" y="3330"/>
                    <a:pt x="8589" y="3330"/>
                    <a:pt x="8589" y="3330"/>
                  </a:cubicBezTo>
                  <a:cubicBezTo>
                    <a:pt x="8589" y="3252"/>
                    <a:pt x="8775" y="3099"/>
                    <a:pt x="8925" y="3099"/>
                  </a:cubicBezTo>
                  <a:cubicBezTo>
                    <a:pt x="9049" y="3099"/>
                    <a:pt x="9107" y="3177"/>
                    <a:pt x="9107" y="3288"/>
                  </a:cubicBezTo>
                  <a:cubicBezTo>
                    <a:pt x="9107" y="3916"/>
                    <a:pt x="9107" y="3916"/>
                    <a:pt x="9107" y="3916"/>
                  </a:cubicBezTo>
                  <a:cubicBezTo>
                    <a:pt x="9107" y="3954"/>
                    <a:pt x="9020" y="4037"/>
                    <a:pt x="8986" y="4037"/>
                  </a:cubicBezTo>
                  <a:cubicBezTo>
                    <a:pt x="8921" y="4037"/>
                    <a:pt x="8921" y="4037"/>
                    <a:pt x="8921" y="4037"/>
                  </a:cubicBezTo>
                  <a:cubicBezTo>
                    <a:pt x="8921" y="4124"/>
                    <a:pt x="8921" y="4124"/>
                    <a:pt x="8921" y="4124"/>
                  </a:cubicBezTo>
                  <a:cubicBezTo>
                    <a:pt x="9504" y="4124"/>
                    <a:pt x="9504" y="4124"/>
                    <a:pt x="9504" y="4124"/>
                  </a:cubicBezTo>
                  <a:cubicBezTo>
                    <a:pt x="9504" y="4037"/>
                    <a:pt x="9504" y="4037"/>
                    <a:pt x="9504" y="4037"/>
                  </a:cubicBezTo>
                  <a:cubicBezTo>
                    <a:pt x="9439" y="4037"/>
                    <a:pt x="9439" y="4037"/>
                    <a:pt x="9439" y="4037"/>
                  </a:cubicBezTo>
                  <a:cubicBezTo>
                    <a:pt x="9405" y="4037"/>
                    <a:pt x="9318" y="3954"/>
                    <a:pt x="9318" y="3916"/>
                  </a:cubicBezTo>
                  <a:cubicBezTo>
                    <a:pt x="9318" y="3323"/>
                    <a:pt x="9318" y="3323"/>
                    <a:pt x="9318" y="3323"/>
                  </a:cubicBezTo>
                  <a:cubicBezTo>
                    <a:pt x="9318" y="3246"/>
                    <a:pt x="9504" y="3101"/>
                    <a:pt x="9654" y="3101"/>
                  </a:cubicBezTo>
                  <a:cubicBezTo>
                    <a:pt x="9778" y="3101"/>
                    <a:pt x="9833" y="3178"/>
                    <a:pt x="9833" y="3289"/>
                  </a:cubicBezTo>
                  <a:cubicBezTo>
                    <a:pt x="9833" y="3917"/>
                    <a:pt x="9833" y="3917"/>
                    <a:pt x="9833" y="3917"/>
                  </a:cubicBezTo>
                  <a:cubicBezTo>
                    <a:pt x="9833" y="3954"/>
                    <a:pt x="9746" y="4037"/>
                    <a:pt x="9712" y="4037"/>
                  </a:cubicBezTo>
                  <a:close/>
                  <a:moveTo>
                    <a:pt x="7623" y="2957"/>
                  </a:moveTo>
                  <a:cubicBezTo>
                    <a:pt x="7320" y="2957"/>
                    <a:pt x="7051" y="3184"/>
                    <a:pt x="7051" y="3555"/>
                  </a:cubicBezTo>
                  <a:cubicBezTo>
                    <a:pt x="7051" y="3926"/>
                    <a:pt x="7320" y="4156"/>
                    <a:pt x="7623" y="4156"/>
                  </a:cubicBezTo>
                  <a:cubicBezTo>
                    <a:pt x="7925" y="4156"/>
                    <a:pt x="8192" y="3926"/>
                    <a:pt x="8192" y="3555"/>
                  </a:cubicBezTo>
                  <a:cubicBezTo>
                    <a:pt x="8192" y="3185"/>
                    <a:pt x="7925" y="2957"/>
                    <a:pt x="7623" y="2957"/>
                  </a:cubicBezTo>
                  <a:close/>
                  <a:moveTo>
                    <a:pt x="7962" y="3741"/>
                  </a:moveTo>
                  <a:cubicBezTo>
                    <a:pt x="7940" y="3920"/>
                    <a:pt x="7841" y="4044"/>
                    <a:pt x="7625" y="4044"/>
                  </a:cubicBezTo>
                  <a:cubicBezTo>
                    <a:pt x="7415" y="4044"/>
                    <a:pt x="7315" y="3916"/>
                    <a:pt x="7289" y="3739"/>
                  </a:cubicBezTo>
                  <a:cubicBezTo>
                    <a:pt x="7272" y="3613"/>
                    <a:pt x="7272" y="3485"/>
                    <a:pt x="7289" y="3359"/>
                  </a:cubicBezTo>
                  <a:cubicBezTo>
                    <a:pt x="7315" y="3177"/>
                    <a:pt x="7420" y="3056"/>
                    <a:pt x="7625" y="3056"/>
                  </a:cubicBezTo>
                  <a:cubicBezTo>
                    <a:pt x="7839" y="3056"/>
                    <a:pt x="7940" y="3177"/>
                    <a:pt x="7962" y="3361"/>
                  </a:cubicBezTo>
                  <a:cubicBezTo>
                    <a:pt x="7976" y="3487"/>
                    <a:pt x="7976" y="3615"/>
                    <a:pt x="7962" y="3741"/>
                  </a:cubicBezTo>
                  <a:close/>
                  <a:moveTo>
                    <a:pt x="13826" y="3916"/>
                  </a:moveTo>
                  <a:cubicBezTo>
                    <a:pt x="13826" y="3288"/>
                    <a:pt x="13826" y="3288"/>
                    <a:pt x="13826" y="3288"/>
                  </a:cubicBezTo>
                  <a:cubicBezTo>
                    <a:pt x="13826" y="3092"/>
                    <a:pt x="13685" y="2961"/>
                    <a:pt x="13509" y="2961"/>
                  </a:cubicBezTo>
                  <a:cubicBezTo>
                    <a:pt x="13303" y="2961"/>
                    <a:pt x="13196" y="3080"/>
                    <a:pt x="13058" y="3221"/>
                  </a:cubicBezTo>
                  <a:cubicBezTo>
                    <a:pt x="13016" y="2986"/>
                    <a:pt x="13016" y="2986"/>
                    <a:pt x="13016" y="2986"/>
                  </a:cubicBezTo>
                  <a:cubicBezTo>
                    <a:pt x="12654" y="2986"/>
                    <a:pt x="12654" y="2986"/>
                    <a:pt x="12654" y="2986"/>
                  </a:cubicBezTo>
                  <a:cubicBezTo>
                    <a:pt x="12654" y="3073"/>
                    <a:pt x="12654" y="3073"/>
                    <a:pt x="12654" y="3073"/>
                  </a:cubicBezTo>
                  <a:cubicBezTo>
                    <a:pt x="12724" y="3073"/>
                    <a:pt x="12724" y="3073"/>
                    <a:pt x="12724" y="3073"/>
                  </a:cubicBezTo>
                  <a:cubicBezTo>
                    <a:pt x="12758" y="3073"/>
                    <a:pt x="12850" y="3158"/>
                    <a:pt x="12850" y="3194"/>
                  </a:cubicBezTo>
                  <a:cubicBezTo>
                    <a:pt x="12850" y="3915"/>
                    <a:pt x="12850" y="3915"/>
                    <a:pt x="12850" y="3915"/>
                  </a:cubicBezTo>
                  <a:cubicBezTo>
                    <a:pt x="12850" y="3954"/>
                    <a:pt x="12758" y="4036"/>
                    <a:pt x="12724" y="4036"/>
                  </a:cubicBezTo>
                  <a:cubicBezTo>
                    <a:pt x="12586" y="4036"/>
                    <a:pt x="12586" y="4036"/>
                    <a:pt x="12586" y="4036"/>
                  </a:cubicBezTo>
                  <a:cubicBezTo>
                    <a:pt x="12555" y="4036"/>
                    <a:pt x="12460" y="3954"/>
                    <a:pt x="12460" y="3915"/>
                  </a:cubicBezTo>
                  <a:cubicBezTo>
                    <a:pt x="12460" y="3302"/>
                    <a:pt x="12460" y="3302"/>
                    <a:pt x="12460" y="3302"/>
                  </a:cubicBezTo>
                  <a:cubicBezTo>
                    <a:pt x="12460" y="3077"/>
                    <a:pt x="12267" y="2956"/>
                    <a:pt x="12020" y="2956"/>
                  </a:cubicBezTo>
                  <a:cubicBezTo>
                    <a:pt x="11787" y="2956"/>
                    <a:pt x="11639" y="3041"/>
                    <a:pt x="11545" y="3138"/>
                  </a:cubicBezTo>
                  <a:cubicBezTo>
                    <a:pt x="11698" y="3367"/>
                    <a:pt x="11698" y="3367"/>
                    <a:pt x="11698" y="3367"/>
                  </a:cubicBezTo>
                  <a:cubicBezTo>
                    <a:pt x="11780" y="3367"/>
                    <a:pt x="11780" y="3367"/>
                    <a:pt x="11780" y="3367"/>
                  </a:cubicBezTo>
                  <a:cubicBezTo>
                    <a:pt x="11695" y="3171"/>
                    <a:pt x="11773" y="3041"/>
                    <a:pt x="11969" y="3041"/>
                  </a:cubicBezTo>
                  <a:cubicBezTo>
                    <a:pt x="12175" y="3041"/>
                    <a:pt x="12252" y="3138"/>
                    <a:pt x="12250" y="3300"/>
                  </a:cubicBezTo>
                  <a:cubicBezTo>
                    <a:pt x="12247" y="3435"/>
                    <a:pt x="12247" y="3435"/>
                    <a:pt x="12247" y="3435"/>
                  </a:cubicBezTo>
                  <a:cubicBezTo>
                    <a:pt x="11952" y="3496"/>
                    <a:pt x="11952" y="3496"/>
                    <a:pt x="11952" y="3496"/>
                  </a:cubicBezTo>
                  <a:cubicBezTo>
                    <a:pt x="11790" y="3531"/>
                    <a:pt x="11578" y="3608"/>
                    <a:pt x="11578" y="3836"/>
                  </a:cubicBezTo>
                  <a:cubicBezTo>
                    <a:pt x="11578" y="4023"/>
                    <a:pt x="11714" y="4146"/>
                    <a:pt x="11871" y="4146"/>
                  </a:cubicBezTo>
                  <a:cubicBezTo>
                    <a:pt x="12041" y="4146"/>
                    <a:pt x="12162" y="4008"/>
                    <a:pt x="12254" y="3890"/>
                  </a:cubicBezTo>
                  <a:cubicBezTo>
                    <a:pt x="12283" y="4125"/>
                    <a:pt x="12283" y="4125"/>
                    <a:pt x="12283" y="4125"/>
                  </a:cubicBezTo>
                  <a:cubicBezTo>
                    <a:pt x="13251" y="4125"/>
                    <a:pt x="13251" y="4125"/>
                    <a:pt x="13251" y="4125"/>
                  </a:cubicBezTo>
                  <a:cubicBezTo>
                    <a:pt x="13251" y="4038"/>
                    <a:pt x="13251" y="4038"/>
                    <a:pt x="13251" y="4038"/>
                  </a:cubicBezTo>
                  <a:cubicBezTo>
                    <a:pt x="13186" y="4038"/>
                    <a:pt x="13186" y="4038"/>
                    <a:pt x="13186" y="4038"/>
                  </a:cubicBezTo>
                  <a:cubicBezTo>
                    <a:pt x="13152" y="4038"/>
                    <a:pt x="13060" y="3955"/>
                    <a:pt x="13060" y="3917"/>
                  </a:cubicBezTo>
                  <a:cubicBezTo>
                    <a:pt x="13060" y="3342"/>
                    <a:pt x="13060" y="3342"/>
                    <a:pt x="13060" y="3342"/>
                  </a:cubicBezTo>
                  <a:cubicBezTo>
                    <a:pt x="13060" y="3264"/>
                    <a:pt x="13271" y="3104"/>
                    <a:pt x="13433" y="3104"/>
                  </a:cubicBezTo>
                  <a:cubicBezTo>
                    <a:pt x="13557" y="3104"/>
                    <a:pt x="13615" y="3190"/>
                    <a:pt x="13615" y="3301"/>
                  </a:cubicBezTo>
                  <a:cubicBezTo>
                    <a:pt x="13615" y="3916"/>
                    <a:pt x="13615" y="3916"/>
                    <a:pt x="13615" y="3916"/>
                  </a:cubicBezTo>
                  <a:cubicBezTo>
                    <a:pt x="13615" y="3954"/>
                    <a:pt x="13523" y="4037"/>
                    <a:pt x="13489" y="4037"/>
                  </a:cubicBezTo>
                  <a:cubicBezTo>
                    <a:pt x="13423" y="4037"/>
                    <a:pt x="13423" y="4037"/>
                    <a:pt x="13423" y="4037"/>
                  </a:cubicBezTo>
                  <a:cubicBezTo>
                    <a:pt x="13423" y="4124"/>
                    <a:pt x="13423" y="4124"/>
                    <a:pt x="13423" y="4124"/>
                  </a:cubicBezTo>
                  <a:cubicBezTo>
                    <a:pt x="14022" y="4124"/>
                    <a:pt x="14022" y="4124"/>
                    <a:pt x="14022" y="4124"/>
                  </a:cubicBezTo>
                  <a:cubicBezTo>
                    <a:pt x="14022" y="4037"/>
                    <a:pt x="14022" y="4037"/>
                    <a:pt x="14022" y="4037"/>
                  </a:cubicBezTo>
                  <a:cubicBezTo>
                    <a:pt x="13952" y="4037"/>
                    <a:pt x="13952" y="4037"/>
                    <a:pt x="13952" y="4037"/>
                  </a:cubicBezTo>
                  <a:cubicBezTo>
                    <a:pt x="13918" y="4037"/>
                    <a:pt x="13826" y="3954"/>
                    <a:pt x="13826" y="3916"/>
                  </a:cubicBezTo>
                  <a:close/>
                  <a:moveTo>
                    <a:pt x="12250" y="3787"/>
                  </a:moveTo>
                  <a:cubicBezTo>
                    <a:pt x="12201" y="3873"/>
                    <a:pt x="12080" y="3988"/>
                    <a:pt x="11969" y="3988"/>
                  </a:cubicBezTo>
                  <a:cubicBezTo>
                    <a:pt x="11872" y="3993"/>
                    <a:pt x="11789" y="3918"/>
                    <a:pt x="11785" y="3820"/>
                  </a:cubicBezTo>
                  <a:cubicBezTo>
                    <a:pt x="11785" y="3816"/>
                    <a:pt x="11785" y="3811"/>
                    <a:pt x="11785" y="3807"/>
                  </a:cubicBezTo>
                  <a:cubicBezTo>
                    <a:pt x="11785" y="3693"/>
                    <a:pt x="11833" y="3618"/>
                    <a:pt x="11977" y="3582"/>
                  </a:cubicBezTo>
                  <a:cubicBezTo>
                    <a:pt x="12251" y="3511"/>
                    <a:pt x="12251" y="3511"/>
                    <a:pt x="12251" y="3511"/>
                  </a:cubicBezTo>
                  <a:lnTo>
                    <a:pt x="12250" y="3787"/>
                  </a:lnTo>
                  <a:close/>
                  <a:moveTo>
                    <a:pt x="8336" y="1790"/>
                  </a:moveTo>
                  <a:cubicBezTo>
                    <a:pt x="8617" y="1790"/>
                    <a:pt x="8765" y="1637"/>
                    <a:pt x="8840" y="1388"/>
                  </a:cubicBezTo>
                  <a:cubicBezTo>
                    <a:pt x="8769" y="1388"/>
                    <a:pt x="8769" y="1388"/>
                    <a:pt x="8769" y="1388"/>
                  </a:cubicBezTo>
                  <a:cubicBezTo>
                    <a:pt x="8697" y="1519"/>
                    <a:pt x="8605" y="1584"/>
                    <a:pt x="8411" y="1584"/>
                  </a:cubicBezTo>
                  <a:cubicBezTo>
                    <a:pt x="8152" y="1584"/>
                    <a:pt x="8002" y="1349"/>
                    <a:pt x="7997" y="1141"/>
                  </a:cubicBezTo>
                  <a:cubicBezTo>
                    <a:pt x="8758" y="1080"/>
                    <a:pt x="8758" y="1080"/>
                    <a:pt x="8758" y="1080"/>
                  </a:cubicBezTo>
                  <a:cubicBezTo>
                    <a:pt x="8753" y="997"/>
                    <a:pt x="8753" y="997"/>
                    <a:pt x="8753" y="997"/>
                  </a:cubicBezTo>
                  <a:cubicBezTo>
                    <a:pt x="8740" y="774"/>
                    <a:pt x="8595" y="600"/>
                    <a:pt x="8336" y="598"/>
                  </a:cubicBezTo>
                  <a:cubicBezTo>
                    <a:pt x="8041" y="595"/>
                    <a:pt x="7811" y="857"/>
                    <a:pt x="7811" y="1196"/>
                  </a:cubicBezTo>
                  <a:cubicBezTo>
                    <a:pt x="7811" y="1519"/>
                    <a:pt x="8033" y="1790"/>
                    <a:pt x="8336" y="1790"/>
                  </a:cubicBezTo>
                  <a:close/>
                  <a:moveTo>
                    <a:pt x="8331" y="686"/>
                  </a:moveTo>
                  <a:cubicBezTo>
                    <a:pt x="8554" y="686"/>
                    <a:pt x="8578" y="850"/>
                    <a:pt x="8559" y="1013"/>
                  </a:cubicBezTo>
                  <a:cubicBezTo>
                    <a:pt x="7990" y="1061"/>
                    <a:pt x="7990" y="1061"/>
                    <a:pt x="7990" y="1061"/>
                  </a:cubicBezTo>
                  <a:cubicBezTo>
                    <a:pt x="7997" y="882"/>
                    <a:pt x="8094" y="686"/>
                    <a:pt x="8331" y="686"/>
                  </a:cubicBezTo>
                  <a:close/>
                  <a:moveTo>
                    <a:pt x="8947" y="843"/>
                  </a:moveTo>
                  <a:cubicBezTo>
                    <a:pt x="9349" y="1635"/>
                    <a:pt x="9349" y="1635"/>
                    <a:pt x="9349" y="1635"/>
                  </a:cubicBezTo>
                  <a:cubicBezTo>
                    <a:pt x="9005" y="2259"/>
                    <a:pt x="9005" y="2259"/>
                    <a:pt x="9005" y="2259"/>
                  </a:cubicBezTo>
                  <a:cubicBezTo>
                    <a:pt x="9105" y="2310"/>
                    <a:pt x="9105" y="2310"/>
                    <a:pt x="9105" y="2310"/>
                  </a:cubicBezTo>
                  <a:cubicBezTo>
                    <a:pt x="9444" y="1669"/>
                    <a:pt x="9444" y="1669"/>
                    <a:pt x="9444" y="1669"/>
                  </a:cubicBezTo>
                  <a:cubicBezTo>
                    <a:pt x="9828" y="839"/>
                    <a:pt x="9828" y="839"/>
                    <a:pt x="9828" y="839"/>
                  </a:cubicBezTo>
                  <a:cubicBezTo>
                    <a:pt x="9853" y="800"/>
                    <a:pt x="9935" y="713"/>
                    <a:pt x="9962" y="713"/>
                  </a:cubicBezTo>
                  <a:cubicBezTo>
                    <a:pt x="10015" y="713"/>
                    <a:pt x="10015" y="713"/>
                    <a:pt x="10015" y="713"/>
                  </a:cubicBezTo>
                  <a:cubicBezTo>
                    <a:pt x="10015" y="626"/>
                    <a:pt x="10015" y="626"/>
                    <a:pt x="10015" y="626"/>
                  </a:cubicBezTo>
                  <a:cubicBezTo>
                    <a:pt x="9553" y="626"/>
                    <a:pt x="9553" y="626"/>
                    <a:pt x="9553" y="626"/>
                  </a:cubicBezTo>
                  <a:cubicBezTo>
                    <a:pt x="9553" y="713"/>
                    <a:pt x="9553" y="713"/>
                    <a:pt x="9553" y="713"/>
                  </a:cubicBezTo>
                  <a:cubicBezTo>
                    <a:pt x="9623" y="713"/>
                    <a:pt x="9623" y="713"/>
                    <a:pt x="9623" y="713"/>
                  </a:cubicBezTo>
                  <a:cubicBezTo>
                    <a:pt x="9654" y="713"/>
                    <a:pt x="9725" y="793"/>
                    <a:pt x="9722" y="839"/>
                  </a:cubicBezTo>
                  <a:cubicBezTo>
                    <a:pt x="9470" y="1398"/>
                    <a:pt x="9470" y="1398"/>
                    <a:pt x="9470" y="1398"/>
                  </a:cubicBezTo>
                  <a:cubicBezTo>
                    <a:pt x="9194" y="836"/>
                    <a:pt x="9194" y="836"/>
                    <a:pt x="9194" y="836"/>
                  </a:cubicBezTo>
                  <a:cubicBezTo>
                    <a:pt x="9194" y="794"/>
                    <a:pt x="9262" y="713"/>
                    <a:pt x="9293" y="713"/>
                  </a:cubicBezTo>
                  <a:cubicBezTo>
                    <a:pt x="9364" y="713"/>
                    <a:pt x="9364" y="713"/>
                    <a:pt x="9364" y="713"/>
                  </a:cubicBezTo>
                  <a:cubicBezTo>
                    <a:pt x="9364" y="626"/>
                    <a:pt x="9364" y="626"/>
                    <a:pt x="9364" y="626"/>
                  </a:cubicBezTo>
                  <a:cubicBezTo>
                    <a:pt x="8749" y="626"/>
                    <a:pt x="8749" y="626"/>
                    <a:pt x="8749" y="626"/>
                  </a:cubicBezTo>
                  <a:cubicBezTo>
                    <a:pt x="8749" y="713"/>
                    <a:pt x="8749" y="713"/>
                    <a:pt x="8749" y="713"/>
                  </a:cubicBezTo>
                  <a:cubicBezTo>
                    <a:pt x="8800" y="713"/>
                    <a:pt x="8800" y="713"/>
                    <a:pt x="8800" y="713"/>
                  </a:cubicBezTo>
                  <a:cubicBezTo>
                    <a:pt x="8829" y="712"/>
                    <a:pt x="8928" y="807"/>
                    <a:pt x="8947" y="843"/>
                  </a:cubicBezTo>
                  <a:close/>
                  <a:moveTo>
                    <a:pt x="5117" y="349"/>
                  </a:moveTo>
                  <a:cubicBezTo>
                    <a:pt x="5195" y="353"/>
                    <a:pt x="5261" y="293"/>
                    <a:pt x="5265" y="215"/>
                  </a:cubicBezTo>
                  <a:cubicBezTo>
                    <a:pt x="5265" y="210"/>
                    <a:pt x="5265" y="206"/>
                    <a:pt x="5265" y="201"/>
                  </a:cubicBezTo>
                  <a:cubicBezTo>
                    <a:pt x="5265" y="112"/>
                    <a:pt x="5202" y="56"/>
                    <a:pt x="5117" y="56"/>
                  </a:cubicBezTo>
                  <a:cubicBezTo>
                    <a:pt x="5032" y="56"/>
                    <a:pt x="4967" y="112"/>
                    <a:pt x="4967" y="201"/>
                  </a:cubicBezTo>
                  <a:cubicBezTo>
                    <a:pt x="4965" y="280"/>
                    <a:pt x="5026" y="346"/>
                    <a:pt x="5105" y="349"/>
                  </a:cubicBezTo>
                  <a:cubicBezTo>
                    <a:pt x="5109" y="349"/>
                    <a:pt x="5113" y="349"/>
                    <a:pt x="5117" y="349"/>
                  </a:cubicBezTo>
                  <a:close/>
                  <a:moveTo>
                    <a:pt x="3836" y="1676"/>
                  </a:moveTo>
                  <a:cubicBezTo>
                    <a:pt x="3749" y="1676"/>
                    <a:pt x="3749" y="1676"/>
                    <a:pt x="3749" y="1676"/>
                  </a:cubicBezTo>
                  <a:cubicBezTo>
                    <a:pt x="3715" y="1676"/>
                    <a:pt x="3613" y="1579"/>
                    <a:pt x="3613" y="1543"/>
                  </a:cubicBezTo>
                  <a:cubicBezTo>
                    <a:pt x="3613" y="1075"/>
                    <a:pt x="3613" y="1075"/>
                    <a:pt x="3613" y="1075"/>
                  </a:cubicBezTo>
                  <a:cubicBezTo>
                    <a:pt x="3793" y="882"/>
                    <a:pt x="3793" y="882"/>
                    <a:pt x="3793" y="882"/>
                  </a:cubicBezTo>
                  <a:cubicBezTo>
                    <a:pt x="4403" y="1763"/>
                    <a:pt x="4403" y="1763"/>
                    <a:pt x="4403" y="1763"/>
                  </a:cubicBezTo>
                  <a:cubicBezTo>
                    <a:pt x="6040" y="1763"/>
                    <a:pt x="6040" y="1763"/>
                    <a:pt x="6040" y="1763"/>
                  </a:cubicBezTo>
                  <a:cubicBezTo>
                    <a:pt x="6040" y="1676"/>
                    <a:pt x="6040" y="1676"/>
                    <a:pt x="6040" y="1676"/>
                  </a:cubicBezTo>
                  <a:cubicBezTo>
                    <a:pt x="5974" y="1676"/>
                    <a:pt x="5974" y="1676"/>
                    <a:pt x="5974" y="1676"/>
                  </a:cubicBezTo>
                  <a:cubicBezTo>
                    <a:pt x="5940" y="1676"/>
                    <a:pt x="5848" y="1594"/>
                    <a:pt x="5848" y="1555"/>
                  </a:cubicBezTo>
                  <a:cubicBezTo>
                    <a:pt x="5848" y="981"/>
                    <a:pt x="5848" y="981"/>
                    <a:pt x="5848" y="981"/>
                  </a:cubicBezTo>
                  <a:cubicBezTo>
                    <a:pt x="5848" y="904"/>
                    <a:pt x="6059" y="744"/>
                    <a:pt x="6221" y="744"/>
                  </a:cubicBezTo>
                  <a:cubicBezTo>
                    <a:pt x="6345" y="744"/>
                    <a:pt x="6403" y="829"/>
                    <a:pt x="6403" y="940"/>
                  </a:cubicBezTo>
                  <a:cubicBezTo>
                    <a:pt x="6403" y="1555"/>
                    <a:pt x="6403" y="1555"/>
                    <a:pt x="6403" y="1555"/>
                  </a:cubicBezTo>
                  <a:cubicBezTo>
                    <a:pt x="6403" y="1594"/>
                    <a:pt x="6311" y="1676"/>
                    <a:pt x="6277" y="1676"/>
                  </a:cubicBezTo>
                  <a:cubicBezTo>
                    <a:pt x="6211" y="1676"/>
                    <a:pt x="6211" y="1676"/>
                    <a:pt x="6211" y="1676"/>
                  </a:cubicBezTo>
                  <a:cubicBezTo>
                    <a:pt x="6211" y="1763"/>
                    <a:pt x="6211" y="1763"/>
                    <a:pt x="6211" y="1763"/>
                  </a:cubicBezTo>
                  <a:cubicBezTo>
                    <a:pt x="6810" y="1763"/>
                    <a:pt x="6810" y="1763"/>
                    <a:pt x="6810" y="1763"/>
                  </a:cubicBezTo>
                  <a:cubicBezTo>
                    <a:pt x="6810" y="1676"/>
                    <a:pt x="6810" y="1676"/>
                    <a:pt x="6810" y="1676"/>
                  </a:cubicBezTo>
                  <a:cubicBezTo>
                    <a:pt x="6739" y="1676"/>
                    <a:pt x="6739" y="1676"/>
                    <a:pt x="6739" y="1676"/>
                  </a:cubicBezTo>
                  <a:cubicBezTo>
                    <a:pt x="6706" y="1676"/>
                    <a:pt x="6613" y="1594"/>
                    <a:pt x="6613" y="1555"/>
                  </a:cubicBezTo>
                  <a:cubicBezTo>
                    <a:pt x="6613" y="928"/>
                    <a:pt x="6613" y="928"/>
                    <a:pt x="6613" y="928"/>
                  </a:cubicBezTo>
                  <a:cubicBezTo>
                    <a:pt x="6613" y="732"/>
                    <a:pt x="6473" y="601"/>
                    <a:pt x="6296" y="601"/>
                  </a:cubicBezTo>
                  <a:cubicBezTo>
                    <a:pt x="6091" y="601"/>
                    <a:pt x="5984" y="720"/>
                    <a:pt x="5846" y="860"/>
                  </a:cubicBezTo>
                  <a:cubicBezTo>
                    <a:pt x="5803" y="625"/>
                    <a:pt x="5803" y="625"/>
                    <a:pt x="5803" y="625"/>
                  </a:cubicBezTo>
                  <a:cubicBezTo>
                    <a:pt x="5441" y="625"/>
                    <a:pt x="5441" y="625"/>
                    <a:pt x="5441" y="625"/>
                  </a:cubicBezTo>
                  <a:cubicBezTo>
                    <a:pt x="5441" y="712"/>
                    <a:pt x="5441" y="712"/>
                    <a:pt x="5441" y="712"/>
                  </a:cubicBezTo>
                  <a:cubicBezTo>
                    <a:pt x="5512" y="712"/>
                    <a:pt x="5512" y="712"/>
                    <a:pt x="5512" y="712"/>
                  </a:cubicBezTo>
                  <a:cubicBezTo>
                    <a:pt x="5546" y="712"/>
                    <a:pt x="5638" y="798"/>
                    <a:pt x="5638" y="833"/>
                  </a:cubicBezTo>
                  <a:cubicBezTo>
                    <a:pt x="5638" y="1555"/>
                    <a:pt x="5638" y="1555"/>
                    <a:pt x="5638" y="1555"/>
                  </a:cubicBezTo>
                  <a:cubicBezTo>
                    <a:pt x="5638" y="1593"/>
                    <a:pt x="5546" y="1676"/>
                    <a:pt x="5512" y="1676"/>
                  </a:cubicBezTo>
                  <a:cubicBezTo>
                    <a:pt x="5371" y="1676"/>
                    <a:pt x="5371" y="1676"/>
                    <a:pt x="5371" y="1676"/>
                  </a:cubicBezTo>
                  <a:cubicBezTo>
                    <a:pt x="5340" y="1676"/>
                    <a:pt x="5245" y="1593"/>
                    <a:pt x="5245" y="1555"/>
                  </a:cubicBezTo>
                  <a:cubicBezTo>
                    <a:pt x="5245" y="625"/>
                    <a:pt x="5245" y="625"/>
                    <a:pt x="5245" y="625"/>
                  </a:cubicBezTo>
                  <a:cubicBezTo>
                    <a:pt x="4836" y="625"/>
                    <a:pt x="4836" y="625"/>
                    <a:pt x="4836" y="625"/>
                  </a:cubicBezTo>
                  <a:cubicBezTo>
                    <a:pt x="4836" y="712"/>
                    <a:pt x="4836" y="712"/>
                    <a:pt x="4836" y="712"/>
                  </a:cubicBezTo>
                  <a:cubicBezTo>
                    <a:pt x="4906" y="712"/>
                    <a:pt x="4906" y="712"/>
                    <a:pt x="4906" y="712"/>
                  </a:cubicBezTo>
                  <a:cubicBezTo>
                    <a:pt x="4940" y="712"/>
                    <a:pt x="5032" y="798"/>
                    <a:pt x="5032" y="833"/>
                  </a:cubicBezTo>
                  <a:cubicBezTo>
                    <a:pt x="5032" y="1555"/>
                    <a:pt x="5032" y="1555"/>
                    <a:pt x="5032" y="1555"/>
                  </a:cubicBezTo>
                  <a:cubicBezTo>
                    <a:pt x="5032" y="1594"/>
                    <a:pt x="4940" y="1676"/>
                    <a:pt x="4906" y="1676"/>
                  </a:cubicBezTo>
                  <a:cubicBezTo>
                    <a:pt x="4778" y="1676"/>
                    <a:pt x="4778" y="1676"/>
                    <a:pt x="4778" y="1676"/>
                  </a:cubicBezTo>
                  <a:cubicBezTo>
                    <a:pt x="4742" y="1676"/>
                    <a:pt x="4599" y="1567"/>
                    <a:pt x="4570" y="1528"/>
                  </a:cubicBezTo>
                  <a:cubicBezTo>
                    <a:pt x="3953" y="707"/>
                    <a:pt x="3953" y="707"/>
                    <a:pt x="3953" y="707"/>
                  </a:cubicBezTo>
                  <a:cubicBezTo>
                    <a:pt x="4381" y="247"/>
                    <a:pt x="4381" y="247"/>
                    <a:pt x="4381" y="247"/>
                  </a:cubicBezTo>
                  <a:cubicBezTo>
                    <a:pt x="4405" y="221"/>
                    <a:pt x="4572" y="88"/>
                    <a:pt x="4606" y="88"/>
                  </a:cubicBezTo>
                  <a:cubicBezTo>
                    <a:pt x="4692" y="88"/>
                    <a:pt x="4692" y="88"/>
                    <a:pt x="4692" y="88"/>
                  </a:cubicBezTo>
                  <a:cubicBezTo>
                    <a:pt x="4692" y="0"/>
                    <a:pt x="4692" y="0"/>
                    <a:pt x="4692" y="0"/>
                  </a:cubicBezTo>
                  <a:cubicBezTo>
                    <a:pt x="4052" y="0"/>
                    <a:pt x="4052" y="0"/>
                    <a:pt x="4052" y="0"/>
                  </a:cubicBezTo>
                  <a:cubicBezTo>
                    <a:pt x="4052" y="88"/>
                    <a:pt x="4052" y="88"/>
                    <a:pt x="4052" y="88"/>
                  </a:cubicBezTo>
                  <a:cubicBezTo>
                    <a:pt x="4137" y="88"/>
                    <a:pt x="4137" y="88"/>
                    <a:pt x="4137" y="88"/>
                  </a:cubicBezTo>
                  <a:cubicBezTo>
                    <a:pt x="4171" y="88"/>
                    <a:pt x="4270" y="209"/>
                    <a:pt x="4244" y="240"/>
                  </a:cubicBezTo>
                  <a:cubicBezTo>
                    <a:pt x="3614" y="942"/>
                    <a:pt x="3614" y="942"/>
                    <a:pt x="3614" y="942"/>
                  </a:cubicBezTo>
                  <a:cubicBezTo>
                    <a:pt x="3614" y="221"/>
                    <a:pt x="3614" y="221"/>
                    <a:pt x="3614" y="221"/>
                  </a:cubicBezTo>
                  <a:cubicBezTo>
                    <a:pt x="3614" y="184"/>
                    <a:pt x="3716" y="88"/>
                    <a:pt x="3750" y="88"/>
                  </a:cubicBezTo>
                  <a:cubicBezTo>
                    <a:pt x="3837" y="88"/>
                    <a:pt x="3837" y="88"/>
                    <a:pt x="3837" y="88"/>
                  </a:cubicBezTo>
                  <a:cubicBezTo>
                    <a:pt x="3837" y="0"/>
                    <a:pt x="3837" y="0"/>
                    <a:pt x="3837" y="0"/>
                  </a:cubicBezTo>
                  <a:cubicBezTo>
                    <a:pt x="3149" y="0"/>
                    <a:pt x="3149" y="0"/>
                    <a:pt x="3149" y="0"/>
                  </a:cubicBezTo>
                  <a:cubicBezTo>
                    <a:pt x="3149" y="88"/>
                    <a:pt x="3149" y="88"/>
                    <a:pt x="3149" y="88"/>
                  </a:cubicBezTo>
                  <a:cubicBezTo>
                    <a:pt x="3236" y="88"/>
                    <a:pt x="3236" y="88"/>
                    <a:pt x="3236" y="88"/>
                  </a:cubicBezTo>
                  <a:cubicBezTo>
                    <a:pt x="3270" y="88"/>
                    <a:pt x="3371" y="184"/>
                    <a:pt x="3371" y="221"/>
                  </a:cubicBezTo>
                  <a:cubicBezTo>
                    <a:pt x="3371" y="1543"/>
                    <a:pt x="3371" y="1543"/>
                    <a:pt x="3371" y="1543"/>
                  </a:cubicBezTo>
                  <a:cubicBezTo>
                    <a:pt x="3371" y="1579"/>
                    <a:pt x="3270" y="1676"/>
                    <a:pt x="3236" y="1676"/>
                  </a:cubicBezTo>
                  <a:cubicBezTo>
                    <a:pt x="3149" y="1676"/>
                    <a:pt x="3149" y="1676"/>
                    <a:pt x="3149" y="1676"/>
                  </a:cubicBezTo>
                  <a:cubicBezTo>
                    <a:pt x="3149" y="1763"/>
                    <a:pt x="3149" y="1763"/>
                    <a:pt x="3149" y="1763"/>
                  </a:cubicBezTo>
                  <a:cubicBezTo>
                    <a:pt x="3836" y="1763"/>
                    <a:pt x="3836" y="1763"/>
                    <a:pt x="3836" y="1763"/>
                  </a:cubicBezTo>
                  <a:lnTo>
                    <a:pt x="3836" y="1676"/>
                  </a:lnTo>
                  <a:close/>
                  <a:moveTo>
                    <a:pt x="7720" y="1446"/>
                  </a:moveTo>
                  <a:cubicBezTo>
                    <a:pt x="7720" y="1262"/>
                    <a:pt x="7579" y="1163"/>
                    <a:pt x="7456" y="1114"/>
                  </a:cubicBezTo>
                  <a:cubicBezTo>
                    <a:pt x="7361" y="1078"/>
                    <a:pt x="7296" y="1049"/>
                    <a:pt x="7209" y="1013"/>
                  </a:cubicBezTo>
                  <a:cubicBezTo>
                    <a:pt x="7090" y="962"/>
                    <a:pt x="7023" y="927"/>
                    <a:pt x="7023" y="829"/>
                  </a:cubicBezTo>
                  <a:cubicBezTo>
                    <a:pt x="7023" y="739"/>
                    <a:pt x="7085" y="683"/>
                    <a:pt x="7219" y="683"/>
                  </a:cubicBezTo>
                  <a:cubicBezTo>
                    <a:pt x="7432" y="683"/>
                    <a:pt x="7565" y="884"/>
                    <a:pt x="7565" y="979"/>
                  </a:cubicBezTo>
                  <a:cubicBezTo>
                    <a:pt x="7635" y="979"/>
                    <a:pt x="7635" y="979"/>
                    <a:pt x="7635" y="979"/>
                  </a:cubicBezTo>
                  <a:cubicBezTo>
                    <a:pt x="7635" y="625"/>
                    <a:pt x="7635" y="625"/>
                    <a:pt x="7635" y="625"/>
                  </a:cubicBezTo>
                  <a:cubicBezTo>
                    <a:pt x="7572" y="625"/>
                    <a:pt x="7572" y="625"/>
                    <a:pt x="7572" y="625"/>
                  </a:cubicBezTo>
                  <a:cubicBezTo>
                    <a:pt x="7562" y="649"/>
                    <a:pt x="7543" y="657"/>
                    <a:pt x="7509" y="657"/>
                  </a:cubicBezTo>
                  <a:cubicBezTo>
                    <a:pt x="7422" y="657"/>
                    <a:pt x="7352" y="598"/>
                    <a:pt x="7226" y="598"/>
                  </a:cubicBezTo>
                  <a:cubicBezTo>
                    <a:pt x="7015" y="598"/>
                    <a:pt x="6882" y="707"/>
                    <a:pt x="6882" y="913"/>
                  </a:cubicBezTo>
                  <a:cubicBezTo>
                    <a:pt x="6882" y="1071"/>
                    <a:pt x="6986" y="1160"/>
                    <a:pt x="7124" y="1223"/>
                  </a:cubicBezTo>
                  <a:cubicBezTo>
                    <a:pt x="7216" y="1264"/>
                    <a:pt x="7282" y="1291"/>
                    <a:pt x="7361" y="1325"/>
                  </a:cubicBezTo>
                  <a:cubicBezTo>
                    <a:pt x="7463" y="1367"/>
                    <a:pt x="7577" y="1412"/>
                    <a:pt x="7577" y="1540"/>
                  </a:cubicBezTo>
                  <a:cubicBezTo>
                    <a:pt x="7577" y="1647"/>
                    <a:pt x="7497" y="1695"/>
                    <a:pt x="7354" y="1695"/>
                  </a:cubicBezTo>
                  <a:cubicBezTo>
                    <a:pt x="7107" y="1695"/>
                    <a:pt x="6952" y="1468"/>
                    <a:pt x="6952" y="1361"/>
                  </a:cubicBezTo>
                  <a:cubicBezTo>
                    <a:pt x="6882" y="1361"/>
                    <a:pt x="6882" y="1361"/>
                    <a:pt x="6882" y="1361"/>
                  </a:cubicBezTo>
                  <a:cubicBezTo>
                    <a:pt x="6882" y="1763"/>
                    <a:pt x="6882" y="1763"/>
                    <a:pt x="6882" y="1763"/>
                  </a:cubicBezTo>
                  <a:cubicBezTo>
                    <a:pt x="6938" y="1763"/>
                    <a:pt x="6938" y="1763"/>
                    <a:pt x="6938" y="1763"/>
                  </a:cubicBezTo>
                  <a:cubicBezTo>
                    <a:pt x="6967" y="1737"/>
                    <a:pt x="6979" y="1725"/>
                    <a:pt x="7025" y="1725"/>
                  </a:cubicBezTo>
                  <a:cubicBezTo>
                    <a:pt x="7124" y="1725"/>
                    <a:pt x="7209" y="1790"/>
                    <a:pt x="7354" y="1790"/>
                  </a:cubicBezTo>
                  <a:cubicBezTo>
                    <a:pt x="7570" y="1790"/>
                    <a:pt x="7720" y="1664"/>
                    <a:pt x="7720" y="1446"/>
                  </a:cubicBezTo>
                  <a:close/>
                  <a:moveTo>
                    <a:pt x="2703" y="1584"/>
                  </a:moveTo>
                  <a:cubicBezTo>
                    <a:pt x="2442" y="1584"/>
                    <a:pt x="2282" y="1383"/>
                    <a:pt x="2282" y="1129"/>
                  </a:cubicBezTo>
                  <a:cubicBezTo>
                    <a:pt x="2282" y="860"/>
                    <a:pt x="2391" y="683"/>
                    <a:pt x="2618" y="683"/>
                  </a:cubicBezTo>
                  <a:cubicBezTo>
                    <a:pt x="2815" y="683"/>
                    <a:pt x="2844" y="840"/>
                    <a:pt x="2812" y="1017"/>
                  </a:cubicBezTo>
                  <a:cubicBezTo>
                    <a:pt x="2882" y="1013"/>
                    <a:pt x="2882" y="1013"/>
                    <a:pt x="2882" y="1013"/>
                  </a:cubicBezTo>
                  <a:cubicBezTo>
                    <a:pt x="3049" y="753"/>
                    <a:pt x="3049" y="753"/>
                    <a:pt x="3049" y="753"/>
                  </a:cubicBezTo>
                  <a:cubicBezTo>
                    <a:pt x="2945" y="649"/>
                    <a:pt x="2824" y="596"/>
                    <a:pt x="2645" y="596"/>
                  </a:cubicBezTo>
                  <a:cubicBezTo>
                    <a:pt x="2345" y="596"/>
                    <a:pt x="2100" y="833"/>
                    <a:pt x="2100" y="1201"/>
                  </a:cubicBezTo>
                  <a:cubicBezTo>
                    <a:pt x="2100" y="1526"/>
                    <a:pt x="2306" y="1792"/>
                    <a:pt x="2623" y="1792"/>
                  </a:cubicBezTo>
                  <a:cubicBezTo>
                    <a:pt x="2909" y="1792"/>
                    <a:pt x="3061" y="1635"/>
                    <a:pt x="3136" y="1386"/>
                  </a:cubicBezTo>
                  <a:cubicBezTo>
                    <a:pt x="3066" y="1386"/>
                    <a:pt x="3066" y="1386"/>
                    <a:pt x="3066" y="1386"/>
                  </a:cubicBezTo>
                  <a:cubicBezTo>
                    <a:pt x="2986" y="1519"/>
                    <a:pt x="2902" y="1584"/>
                    <a:pt x="2703" y="1584"/>
                  </a:cubicBezTo>
                  <a:close/>
                  <a:moveTo>
                    <a:pt x="1053" y="1322"/>
                  </a:moveTo>
                  <a:cubicBezTo>
                    <a:pt x="1041" y="1322"/>
                    <a:pt x="1041" y="1322"/>
                    <a:pt x="1041" y="1322"/>
                  </a:cubicBezTo>
                  <a:cubicBezTo>
                    <a:pt x="511" y="0"/>
                    <a:pt x="511" y="0"/>
                    <a:pt x="511" y="0"/>
                  </a:cubicBezTo>
                  <a:cubicBezTo>
                    <a:pt x="0" y="0"/>
                    <a:pt x="0" y="0"/>
                    <a:pt x="0" y="0"/>
                  </a:cubicBezTo>
                  <a:cubicBezTo>
                    <a:pt x="0" y="88"/>
                    <a:pt x="0" y="88"/>
                    <a:pt x="0" y="88"/>
                  </a:cubicBezTo>
                  <a:cubicBezTo>
                    <a:pt x="87" y="88"/>
                    <a:pt x="87" y="88"/>
                    <a:pt x="87" y="88"/>
                  </a:cubicBezTo>
                  <a:cubicBezTo>
                    <a:pt x="121" y="88"/>
                    <a:pt x="223" y="184"/>
                    <a:pt x="223" y="221"/>
                  </a:cubicBezTo>
                  <a:cubicBezTo>
                    <a:pt x="223" y="1543"/>
                    <a:pt x="223" y="1543"/>
                    <a:pt x="223" y="1543"/>
                  </a:cubicBezTo>
                  <a:cubicBezTo>
                    <a:pt x="223" y="1579"/>
                    <a:pt x="121" y="1676"/>
                    <a:pt x="87" y="1676"/>
                  </a:cubicBezTo>
                  <a:cubicBezTo>
                    <a:pt x="0" y="1676"/>
                    <a:pt x="0" y="1676"/>
                    <a:pt x="0" y="1676"/>
                  </a:cubicBezTo>
                  <a:cubicBezTo>
                    <a:pt x="0" y="1763"/>
                    <a:pt x="0" y="1763"/>
                    <a:pt x="0" y="1763"/>
                  </a:cubicBezTo>
                  <a:cubicBezTo>
                    <a:pt x="549" y="1763"/>
                    <a:pt x="549" y="1763"/>
                    <a:pt x="549" y="1763"/>
                  </a:cubicBezTo>
                  <a:cubicBezTo>
                    <a:pt x="549" y="1676"/>
                    <a:pt x="549" y="1676"/>
                    <a:pt x="549" y="1676"/>
                  </a:cubicBezTo>
                  <a:cubicBezTo>
                    <a:pt x="462" y="1676"/>
                    <a:pt x="462" y="1676"/>
                    <a:pt x="462" y="1676"/>
                  </a:cubicBezTo>
                  <a:cubicBezTo>
                    <a:pt x="428" y="1676"/>
                    <a:pt x="327" y="1579"/>
                    <a:pt x="327" y="1543"/>
                  </a:cubicBezTo>
                  <a:cubicBezTo>
                    <a:pt x="327" y="233"/>
                    <a:pt x="327" y="233"/>
                    <a:pt x="327" y="233"/>
                  </a:cubicBezTo>
                  <a:cubicBezTo>
                    <a:pt x="968" y="1794"/>
                    <a:pt x="968" y="1794"/>
                    <a:pt x="968" y="1794"/>
                  </a:cubicBezTo>
                  <a:cubicBezTo>
                    <a:pt x="1609" y="259"/>
                    <a:pt x="1609" y="259"/>
                    <a:pt x="1609" y="259"/>
                  </a:cubicBezTo>
                  <a:cubicBezTo>
                    <a:pt x="1609" y="1543"/>
                    <a:pt x="1609" y="1543"/>
                    <a:pt x="1609" y="1543"/>
                  </a:cubicBezTo>
                  <a:cubicBezTo>
                    <a:pt x="1609" y="1579"/>
                    <a:pt x="1507" y="1676"/>
                    <a:pt x="1473" y="1676"/>
                  </a:cubicBezTo>
                  <a:cubicBezTo>
                    <a:pt x="1386" y="1676"/>
                    <a:pt x="1386" y="1676"/>
                    <a:pt x="1386" y="1676"/>
                  </a:cubicBezTo>
                  <a:cubicBezTo>
                    <a:pt x="1386" y="1763"/>
                    <a:pt x="1386" y="1763"/>
                    <a:pt x="1386" y="1763"/>
                  </a:cubicBezTo>
                  <a:cubicBezTo>
                    <a:pt x="2069" y="1763"/>
                    <a:pt x="2069" y="1763"/>
                    <a:pt x="2069" y="1763"/>
                  </a:cubicBezTo>
                  <a:cubicBezTo>
                    <a:pt x="2069" y="1676"/>
                    <a:pt x="2069" y="1676"/>
                    <a:pt x="2069" y="1676"/>
                  </a:cubicBezTo>
                  <a:cubicBezTo>
                    <a:pt x="1983" y="1676"/>
                    <a:pt x="1983" y="1676"/>
                    <a:pt x="1983" y="1676"/>
                  </a:cubicBezTo>
                  <a:cubicBezTo>
                    <a:pt x="1949" y="1676"/>
                    <a:pt x="1848" y="1579"/>
                    <a:pt x="1848" y="1543"/>
                  </a:cubicBezTo>
                  <a:cubicBezTo>
                    <a:pt x="1848" y="221"/>
                    <a:pt x="1848" y="221"/>
                    <a:pt x="1848" y="221"/>
                  </a:cubicBezTo>
                  <a:cubicBezTo>
                    <a:pt x="1848" y="184"/>
                    <a:pt x="1949" y="88"/>
                    <a:pt x="1983" y="88"/>
                  </a:cubicBezTo>
                  <a:cubicBezTo>
                    <a:pt x="2070" y="88"/>
                    <a:pt x="2070" y="88"/>
                    <a:pt x="2070" y="88"/>
                  </a:cubicBezTo>
                  <a:cubicBezTo>
                    <a:pt x="2070" y="0"/>
                    <a:pt x="2070" y="0"/>
                    <a:pt x="2070" y="0"/>
                  </a:cubicBezTo>
                  <a:cubicBezTo>
                    <a:pt x="1610" y="0"/>
                    <a:pt x="1610" y="0"/>
                    <a:pt x="1610" y="0"/>
                  </a:cubicBezTo>
                  <a:lnTo>
                    <a:pt x="1053" y="1322"/>
                  </a:lnTo>
                  <a:close/>
                </a:path>
              </a:pathLst>
            </a:custGeom>
            <a:solidFill>
              <a:srgbClr val="051C2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Arial" panose="020B0604020202020204" pitchFamily="34" charset="0"/>
              </a:endParaRPr>
            </a:p>
          </p:txBody>
        </p:sp>
      </p:grpSp>
    </p:spTree>
    <p:extLst>
      <p:ext uri="{BB962C8B-B14F-4D97-AF65-F5344CB8AC3E}">
        <p14:creationId xmlns:p14="http://schemas.microsoft.com/office/powerpoint/2010/main" val="268859331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Contrast Default">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6D01440F-CB45-4B1E-BF2B-97953CB35508}"/>
              </a:ext>
            </a:extLst>
          </p:cNvPr>
          <p:cNvGraphicFramePr>
            <a:graphicFrameLocks noChangeAspect="1"/>
          </p:cNvGraphicFramePr>
          <p:nvPr userDrawn="1">
            <p:custDataLst>
              <p:tags r:id="rId1"/>
            </p:custDataLst>
            <p:extLst>
              <p:ext uri="{D42A27DB-BD31-4B8C-83A1-F6EECF244321}">
                <p14:modId xmlns:p14="http://schemas.microsoft.com/office/powerpoint/2010/main" val="3530856845"/>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9" imgW="413" imgH="416" progId="TCLayout.ActiveDocument.1">
                  <p:embed/>
                </p:oleObj>
              </mc:Choice>
              <mc:Fallback>
                <p:oleObj name="think-cell Slide" r:id="rId9" imgW="413" imgH="416" progId="TCLayout.ActiveDocument.1">
                  <p:embed/>
                  <p:pic>
                    <p:nvPicPr>
                      <p:cNvPr id="3" name="Object 2" hidden="1">
                        <a:extLst>
                          <a:ext uri="{FF2B5EF4-FFF2-40B4-BE49-F238E27FC236}">
                            <a16:creationId xmlns:a16="http://schemas.microsoft.com/office/drawing/2014/main" id="{6D01440F-CB45-4B1E-BF2B-97953CB35508}"/>
                          </a:ext>
                        </a:extLst>
                      </p:cNvPr>
                      <p:cNvPicPr/>
                      <p:nvPr/>
                    </p:nvPicPr>
                    <p:blipFill>
                      <a:blip r:embed="rId10"/>
                      <a:stretch>
                        <a:fillRect/>
                      </a:stretch>
                    </p:blipFill>
                    <p:spPr>
                      <a:xfrm>
                        <a:off x="1588" y="1588"/>
                        <a:ext cx="1588" cy="1588"/>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F95EE31F-4647-48C1-8F33-15A7FC3D359F}"/>
              </a:ext>
            </a:extLst>
          </p:cNvPr>
          <p:cNvSpPr/>
          <p:nvPr userDrawn="1">
            <p:custDataLst>
              <p:tags r:id="rId2"/>
            </p:custDataLst>
          </p:nvPr>
        </p:nvSpPr>
        <p:spPr>
          <a:xfrm>
            <a:off x="0" y="0"/>
            <a:ext cx="158750" cy="158750"/>
          </a:xfrm>
          <a:prstGeom prst="rect">
            <a:avLst/>
          </a:prstGeom>
          <a:solidFill>
            <a:schemeClr val="tx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lnSpc>
                <a:spcPct val="100000"/>
              </a:lnSpc>
              <a:spcBef>
                <a:spcPct val="0"/>
              </a:spcBef>
              <a:spcAft>
                <a:spcPct val="0"/>
              </a:spcAft>
            </a:pPr>
            <a:endParaRPr lang="en-US" sz="2500" b="1" i="0" baseline="0" err="1">
              <a:solidFill>
                <a:schemeClr val="bg1"/>
              </a:solidFill>
              <a:latin typeface="Georgia" panose="02040502050405020303" pitchFamily="18" charset="0"/>
              <a:ea typeface="+mj-ea"/>
              <a:cs typeface="+mj-cs"/>
              <a:sym typeface="Georgia" panose="02040502050405020303" pitchFamily="18" charset="0"/>
            </a:endParaRPr>
          </a:p>
        </p:txBody>
      </p:sp>
      <p:sp>
        <p:nvSpPr>
          <p:cNvPr id="15" name="Slide Number">
            <a:extLst>
              <a:ext uri="{FF2B5EF4-FFF2-40B4-BE49-F238E27FC236}">
                <a16:creationId xmlns:a16="http://schemas.microsoft.com/office/drawing/2014/main" id="{E4920261-0593-4AC5-992E-73B8CB0A1C71}"/>
              </a:ext>
            </a:extLst>
          </p:cNvPr>
          <p:cNvSpPr>
            <a:spLocks noChangeArrowheads="1"/>
          </p:cNvSpPr>
          <p:nvPr userDrawn="1">
            <p:custDataLst>
              <p:tags r:id="rId3"/>
            </p:custDataLst>
          </p:nvPr>
        </p:nvSpPr>
        <p:spPr bwMode="black">
          <a:xfrm>
            <a:off x="11312525" y="6498754"/>
            <a:ext cx="325501" cy="138499"/>
          </a:xfrm>
          <a:prstGeom prst="rect">
            <a:avLst/>
          </a:prstGeom>
          <a:noFill/>
          <a:ln w="9525" algn="ctr">
            <a:noFill/>
            <a:miter lim="800000"/>
            <a:headEnd/>
            <a:tailEnd/>
          </a:ln>
          <a:effectLst/>
        </p:spPr>
        <p:txBody>
          <a:bodyPr wrap="square" lIns="0" tIns="0" rIns="0" bIns="0" anchor="b">
            <a:spAutoFit/>
          </a:bodyPr>
          <a:lstStyle/>
          <a:p>
            <a:pPr algn="r" defTabSz="610744" fontAlgn="auto">
              <a:spcBef>
                <a:spcPts val="0"/>
              </a:spcBef>
              <a:spcAft>
                <a:spcPts val="0"/>
              </a:spcAft>
              <a:defRPr/>
            </a:pPr>
            <a:fld id="{4ABDCABE-3F10-B64C-92F1-862014417034}" type="slidenum">
              <a:rPr lang="en-US" sz="900" smtClean="0">
                <a:solidFill>
                  <a:schemeClr val="tx1"/>
                </a:solidFill>
                <a:latin typeface="+mn-lt"/>
                <a:ea typeface="+mn-ea"/>
                <a:cs typeface="Arial" panose="020B0604020202020204" pitchFamily="34" charset="0"/>
              </a:rPr>
              <a:pPr algn="r" defTabSz="610744" fontAlgn="auto">
                <a:spcBef>
                  <a:spcPts val="0"/>
                </a:spcBef>
                <a:spcAft>
                  <a:spcPts val="0"/>
                </a:spcAft>
                <a:defRPr/>
              </a:pPr>
              <a:t>‹#›</a:t>
            </a:fld>
            <a:endParaRPr lang="en-US" sz="900">
              <a:solidFill>
                <a:schemeClr val="tx1"/>
              </a:solidFill>
              <a:latin typeface="+mn-lt"/>
              <a:ea typeface="+mn-ea"/>
              <a:cs typeface="Arial" panose="020B0604020202020204" pitchFamily="34" charset="0"/>
            </a:endParaRPr>
          </a:p>
        </p:txBody>
      </p:sp>
      <p:sp>
        <p:nvSpPr>
          <p:cNvPr id="9" name="5. Source" hidden="1">
            <a:extLst>
              <a:ext uri="{FF2B5EF4-FFF2-40B4-BE49-F238E27FC236}">
                <a16:creationId xmlns:a16="http://schemas.microsoft.com/office/drawing/2014/main" id="{0CC39C66-1ED1-4BBF-87FB-6C74C9A461BE}"/>
              </a:ext>
            </a:extLst>
          </p:cNvPr>
          <p:cNvSpPr txBox="1"/>
          <p:nvPr userDrawn="1">
            <p:custDataLst>
              <p:tags r:id="rId4"/>
            </p:custDataLst>
          </p:nvPr>
        </p:nvSpPr>
        <p:spPr>
          <a:xfrm>
            <a:off x="554735" y="6501669"/>
            <a:ext cx="7277861" cy="123111"/>
          </a:xfrm>
          <a:prstGeom prst="rect">
            <a:avLst/>
          </a:prstGeom>
        </p:spPr>
        <p:txBody>
          <a:bodyPr vert="horz" wrap="square" lIns="0" tIns="0" rIns="0" bIns="0" rtlCol="0" anchor="t">
            <a:spAutoFit/>
          </a:bodyPr>
          <a:lstStyle>
            <a:lvl1pPr indent="0">
              <a:lnSpc>
                <a:spcPct val="100000"/>
              </a:lnSpc>
              <a:spcBef>
                <a:spcPts val="300"/>
              </a:spcBef>
              <a:spcAft>
                <a:spcPts val="300"/>
              </a:spcAft>
              <a:buFont typeface="Segoe UI" panose="020B0502040204020203" pitchFamily="34" charset="0"/>
              <a:buChar char="​"/>
              <a:defRPr lang="en-US" sz="900" dirty="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r>
              <a:rPr lang="en-US" sz="800"/>
              <a:t>Source: …</a:t>
            </a:r>
          </a:p>
        </p:txBody>
      </p:sp>
      <p:sp>
        <p:nvSpPr>
          <p:cNvPr id="12" name="2. Slide Title">
            <a:extLst>
              <a:ext uri="{FF2B5EF4-FFF2-40B4-BE49-F238E27FC236}">
                <a16:creationId xmlns:a16="http://schemas.microsoft.com/office/drawing/2014/main" id="{0BDEB94E-58BF-43E2-8FF2-DCDA24AD4E9D}"/>
              </a:ext>
            </a:extLst>
          </p:cNvPr>
          <p:cNvSpPr>
            <a:spLocks noGrp="1"/>
          </p:cNvSpPr>
          <p:nvPr>
            <p:ph type="title"/>
            <p:custDataLst>
              <p:tags r:id="rId5"/>
            </p:custDataLst>
          </p:nvPr>
        </p:nvSpPr>
        <p:spPr>
          <a:xfrm>
            <a:off x="554736" y="182372"/>
            <a:ext cx="11082528" cy="731520"/>
          </a:xfrm>
        </p:spPr>
        <p:txBody>
          <a:bodyPr/>
          <a:lstStyle/>
          <a:p>
            <a:r>
              <a:rPr lang="en-US"/>
              <a:t>Click to edit Master title style</a:t>
            </a:r>
          </a:p>
        </p:txBody>
      </p:sp>
      <p:sp>
        <p:nvSpPr>
          <p:cNvPr id="14" name="3. Subtitle">
            <a:extLst>
              <a:ext uri="{FF2B5EF4-FFF2-40B4-BE49-F238E27FC236}">
                <a16:creationId xmlns:a16="http://schemas.microsoft.com/office/drawing/2014/main" id="{A865C2CC-D12C-4517-9906-7CCD161322EB}"/>
              </a:ext>
            </a:extLst>
          </p:cNvPr>
          <p:cNvSpPr>
            <a:spLocks noGrp="1"/>
          </p:cNvSpPr>
          <p:nvPr>
            <p:ph type="subTitle" idx="1"/>
            <p:custDataLst>
              <p:tags r:id="rId6"/>
            </p:custDataLst>
          </p:nvPr>
        </p:nvSpPr>
        <p:spPr>
          <a:xfrm>
            <a:off x="554736" y="903861"/>
            <a:ext cx="11082528" cy="276999"/>
          </a:xfrm>
        </p:spPr>
        <p:txBody>
          <a:bodyPr anchor="ctr" anchorCtr="0"/>
          <a:lstStyle/>
          <a:p>
            <a:r>
              <a:rPr lang="en-US" sz="1600"/>
              <a:t>Click to edit Master subtitle style</a:t>
            </a:r>
          </a:p>
        </p:txBody>
      </p:sp>
      <p:sp>
        <p:nvSpPr>
          <p:cNvPr id="17" name="1. On-page tracker">
            <a:extLst>
              <a:ext uri="{FF2B5EF4-FFF2-40B4-BE49-F238E27FC236}">
                <a16:creationId xmlns:a16="http://schemas.microsoft.com/office/drawing/2014/main" id="{FE52895E-A8CE-4207-AC48-2296C3D01401}"/>
              </a:ext>
            </a:extLst>
          </p:cNvPr>
          <p:cNvSpPr>
            <a:spLocks noGrp="1"/>
          </p:cNvSpPr>
          <p:nvPr>
            <p:ph type="body" sz="quarter" idx="17" hasCustomPrompt="1"/>
            <p:custDataLst>
              <p:tags r:id="rId7"/>
            </p:custDataLst>
          </p:nvPr>
        </p:nvSpPr>
        <p:spPr>
          <a:xfrm>
            <a:off x="7159752" y="78768"/>
            <a:ext cx="4480560" cy="123111"/>
          </a:xfrm>
        </p:spPr>
        <p:txBody>
          <a:bodyPr anchor="ctr" anchorCtr="0">
            <a:spAutoFit/>
          </a:bodyPr>
          <a:lstStyle>
            <a:lvl1pPr algn="r">
              <a:defRPr sz="800">
                <a:latin typeface="+mn-lt"/>
              </a:defRPr>
            </a:lvl1pPr>
          </a:lstStyle>
          <a:p>
            <a:pPr lvl="0"/>
            <a:r>
              <a:rPr lang="en-US"/>
              <a:t>Chapter › Topic</a:t>
            </a:r>
          </a:p>
        </p:txBody>
      </p:sp>
    </p:spTree>
    <p:extLst>
      <p:ext uri="{BB962C8B-B14F-4D97-AF65-F5344CB8AC3E}">
        <p14:creationId xmlns:p14="http://schemas.microsoft.com/office/powerpoint/2010/main" val="385451508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Contrast Top Left">
    <p:spTree>
      <p:nvGrpSpPr>
        <p:cNvPr id="1" name=""/>
        <p:cNvGrpSpPr/>
        <p:nvPr/>
      </p:nvGrpSpPr>
      <p:grpSpPr>
        <a:xfrm>
          <a:off x="0" y="0"/>
          <a:ext cx="0" cy="0"/>
          <a:chOff x="0" y="0"/>
          <a:chExt cx="0" cy="0"/>
        </a:xfrm>
      </p:grpSpPr>
      <p:sp>
        <p:nvSpPr>
          <p:cNvPr id="3" name="2. Slide Title">
            <a:extLst>
              <a:ext uri="{FF2B5EF4-FFF2-40B4-BE49-F238E27FC236}">
                <a16:creationId xmlns:a16="http://schemas.microsoft.com/office/drawing/2014/main" id="{064E079D-5BD2-4787-A7F2-0859A1CB5E94}"/>
              </a:ext>
            </a:extLst>
          </p:cNvPr>
          <p:cNvSpPr>
            <a:spLocks noGrp="1"/>
          </p:cNvSpPr>
          <p:nvPr>
            <p:ph type="title"/>
            <p:custDataLst>
              <p:tags r:id="rId1"/>
            </p:custDataLst>
          </p:nvPr>
        </p:nvSpPr>
        <p:spPr>
          <a:xfrm>
            <a:off x="554736" y="1706563"/>
            <a:ext cx="3813048" cy="861774"/>
          </a:xfrm>
          <a:prstGeom prst="rect">
            <a:avLst/>
          </a:prstGeom>
        </p:spPr>
        <p:txBody>
          <a:bodyPr anchor="t">
            <a:noAutofit/>
          </a:bodyPr>
          <a:lstStyle>
            <a:lvl1pPr>
              <a:defRPr>
                <a:ln w="6350" cap="flat">
                  <a:noFill/>
                  <a:miter lim="800000"/>
                </a:ln>
              </a:defRPr>
            </a:lvl1pPr>
          </a:lstStyle>
          <a:p>
            <a:r>
              <a:rPr lang="en-US"/>
              <a:t>Click to edit Master title style</a:t>
            </a:r>
          </a:p>
        </p:txBody>
      </p:sp>
      <p:sp>
        <p:nvSpPr>
          <p:cNvPr id="4" name="Slide Number">
            <a:extLst>
              <a:ext uri="{FF2B5EF4-FFF2-40B4-BE49-F238E27FC236}">
                <a16:creationId xmlns:a16="http://schemas.microsoft.com/office/drawing/2014/main" id="{E74A6D15-9D93-480F-A207-CA245151AE26}"/>
              </a:ext>
            </a:extLst>
          </p:cNvPr>
          <p:cNvSpPr>
            <a:spLocks noChangeArrowheads="1"/>
          </p:cNvSpPr>
          <p:nvPr userDrawn="1">
            <p:custDataLst>
              <p:tags r:id="rId2"/>
            </p:custDataLst>
          </p:nvPr>
        </p:nvSpPr>
        <p:spPr bwMode="black">
          <a:xfrm>
            <a:off x="11312525" y="6498754"/>
            <a:ext cx="325501" cy="138499"/>
          </a:xfrm>
          <a:prstGeom prst="rect">
            <a:avLst/>
          </a:prstGeom>
          <a:noFill/>
          <a:ln w="9525" algn="ctr">
            <a:noFill/>
            <a:miter lim="800000"/>
            <a:headEnd/>
            <a:tailEnd/>
          </a:ln>
          <a:effectLst/>
        </p:spPr>
        <p:txBody>
          <a:bodyPr wrap="square" lIns="0" tIns="0" rIns="0" bIns="0" anchor="b">
            <a:spAutoFit/>
          </a:bodyPr>
          <a:lstStyle/>
          <a:p>
            <a:pPr algn="r" defTabSz="610744" fontAlgn="auto">
              <a:spcBef>
                <a:spcPts val="0"/>
              </a:spcBef>
              <a:spcAft>
                <a:spcPts val="0"/>
              </a:spcAft>
              <a:defRPr/>
            </a:pPr>
            <a:fld id="{4ABDCABE-3F10-B64C-92F1-862014417034}" type="slidenum">
              <a:rPr lang="en-US" sz="900" smtClean="0">
                <a:solidFill>
                  <a:schemeClr val="tx1"/>
                </a:solidFill>
                <a:latin typeface="+mn-lt"/>
                <a:ea typeface="+mn-ea"/>
                <a:cs typeface="Arial" panose="020B0604020202020204" pitchFamily="34" charset="0"/>
              </a:rPr>
              <a:pPr algn="r" defTabSz="610744" fontAlgn="auto">
                <a:spcBef>
                  <a:spcPts val="0"/>
                </a:spcBef>
                <a:spcAft>
                  <a:spcPts val="0"/>
                </a:spcAft>
                <a:defRPr/>
              </a:pPr>
              <a:t>‹#›</a:t>
            </a:fld>
            <a:endParaRPr lang="en-US" sz="900">
              <a:solidFill>
                <a:schemeClr val="tx1"/>
              </a:solidFill>
              <a:latin typeface="+mn-lt"/>
              <a:ea typeface="+mn-ea"/>
              <a:cs typeface="Arial" panose="020B0604020202020204" pitchFamily="34" charset="0"/>
            </a:endParaRPr>
          </a:p>
        </p:txBody>
      </p:sp>
      <p:sp>
        <p:nvSpPr>
          <p:cNvPr id="6" name="5. Source" hidden="1">
            <a:extLst>
              <a:ext uri="{FF2B5EF4-FFF2-40B4-BE49-F238E27FC236}">
                <a16:creationId xmlns:a16="http://schemas.microsoft.com/office/drawing/2014/main" id="{33F722E2-991C-4728-97C9-8D281DB3C594}"/>
              </a:ext>
            </a:extLst>
          </p:cNvPr>
          <p:cNvSpPr txBox="1"/>
          <p:nvPr userDrawn="1">
            <p:custDataLst>
              <p:tags r:id="rId3"/>
            </p:custDataLst>
          </p:nvPr>
        </p:nvSpPr>
        <p:spPr>
          <a:xfrm>
            <a:off x="554735" y="6501669"/>
            <a:ext cx="7277861" cy="123111"/>
          </a:xfrm>
          <a:prstGeom prst="rect">
            <a:avLst/>
          </a:prstGeom>
        </p:spPr>
        <p:txBody>
          <a:bodyPr vert="horz" wrap="square" lIns="0" tIns="0" rIns="0" bIns="0" rtlCol="0" anchor="t">
            <a:spAutoFit/>
          </a:bodyPr>
          <a:lstStyle>
            <a:lvl1pPr indent="0">
              <a:lnSpc>
                <a:spcPct val="100000"/>
              </a:lnSpc>
              <a:spcBef>
                <a:spcPts val="300"/>
              </a:spcBef>
              <a:spcAft>
                <a:spcPts val="300"/>
              </a:spcAft>
              <a:buFont typeface="Segoe UI" panose="020B0502040204020203" pitchFamily="34" charset="0"/>
              <a:buChar char="​"/>
              <a:defRPr lang="en-US" sz="900" dirty="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r>
              <a:rPr lang="en-US" sz="800"/>
              <a:t>Source: …</a:t>
            </a:r>
          </a:p>
        </p:txBody>
      </p:sp>
      <p:sp>
        <p:nvSpPr>
          <p:cNvPr id="8" name="1. On-page tracker">
            <a:extLst>
              <a:ext uri="{FF2B5EF4-FFF2-40B4-BE49-F238E27FC236}">
                <a16:creationId xmlns:a16="http://schemas.microsoft.com/office/drawing/2014/main" id="{86FA29AF-027A-4D55-B276-E2DD256DB988}"/>
              </a:ext>
            </a:extLst>
          </p:cNvPr>
          <p:cNvSpPr>
            <a:spLocks noGrp="1"/>
          </p:cNvSpPr>
          <p:nvPr>
            <p:ph type="body" sz="quarter" idx="17" hasCustomPrompt="1"/>
            <p:custDataLst>
              <p:tags r:id="rId4"/>
            </p:custDataLst>
          </p:nvPr>
        </p:nvSpPr>
        <p:spPr>
          <a:xfrm>
            <a:off x="7159752" y="78768"/>
            <a:ext cx="4480560" cy="123111"/>
          </a:xfrm>
        </p:spPr>
        <p:txBody>
          <a:bodyPr anchor="ctr" anchorCtr="0">
            <a:spAutoFit/>
          </a:bodyPr>
          <a:lstStyle>
            <a:lvl1pPr algn="r">
              <a:defRPr sz="800">
                <a:latin typeface="+mn-lt"/>
              </a:defRPr>
            </a:lvl1pPr>
          </a:lstStyle>
          <a:p>
            <a:pPr lvl="0"/>
            <a:r>
              <a:rPr lang="en-US"/>
              <a:t>Chapter › Topic</a:t>
            </a:r>
          </a:p>
        </p:txBody>
      </p:sp>
    </p:spTree>
    <p:extLst>
      <p:ext uri="{BB962C8B-B14F-4D97-AF65-F5344CB8AC3E}">
        <p14:creationId xmlns:p14="http://schemas.microsoft.com/office/powerpoint/2010/main" val="92196645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Contrast Mid Left">
    <p:spTree>
      <p:nvGrpSpPr>
        <p:cNvPr id="1" name=""/>
        <p:cNvGrpSpPr/>
        <p:nvPr/>
      </p:nvGrpSpPr>
      <p:grpSpPr>
        <a:xfrm>
          <a:off x="0" y="0"/>
          <a:ext cx="0" cy="0"/>
          <a:chOff x="0" y="0"/>
          <a:chExt cx="0" cy="0"/>
        </a:xfrm>
      </p:grpSpPr>
      <p:sp>
        <p:nvSpPr>
          <p:cNvPr id="3" name="2. Slide Title">
            <a:extLst>
              <a:ext uri="{FF2B5EF4-FFF2-40B4-BE49-F238E27FC236}">
                <a16:creationId xmlns:a16="http://schemas.microsoft.com/office/drawing/2014/main" id="{064E079D-5BD2-4787-A7F2-0859A1CB5E94}"/>
              </a:ext>
            </a:extLst>
          </p:cNvPr>
          <p:cNvSpPr>
            <a:spLocks noGrp="1"/>
          </p:cNvSpPr>
          <p:nvPr>
            <p:ph type="title"/>
            <p:custDataLst>
              <p:tags r:id="rId1"/>
            </p:custDataLst>
          </p:nvPr>
        </p:nvSpPr>
        <p:spPr>
          <a:xfrm>
            <a:off x="554736" y="3044280"/>
            <a:ext cx="5065776" cy="769441"/>
          </a:xfrm>
          <a:prstGeom prst="rect">
            <a:avLst/>
          </a:prstGeom>
        </p:spPr>
        <p:txBody>
          <a:bodyPr rIns="365760" anchor="ctr">
            <a:noAutofit/>
          </a:bodyPr>
          <a:lstStyle>
            <a:lvl1pPr>
              <a:defRPr>
                <a:ln w="6350" cap="flat">
                  <a:noFill/>
                  <a:miter lim="800000"/>
                </a:ln>
              </a:defRPr>
            </a:lvl1pPr>
          </a:lstStyle>
          <a:p>
            <a:r>
              <a:rPr lang="en-US"/>
              <a:t>Click to edit Master title style</a:t>
            </a:r>
          </a:p>
        </p:txBody>
      </p:sp>
      <p:sp>
        <p:nvSpPr>
          <p:cNvPr id="9" name="Slide Number">
            <a:extLst>
              <a:ext uri="{FF2B5EF4-FFF2-40B4-BE49-F238E27FC236}">
                <a16:creationId xmlns:a16="http://schemas.microsoft.com/office/drawing/2014/main" id="{8CFBA6B2-A084-4532-80C0-2629A5553A76}"/>
              </a:ext>
            </a:extLst>
          </p:cNvPr>
          <p:cNvSpPr>
            <a:spLocks noChangeArrowheads="1"/>
          </p:cNvSpPr>
          <p:nvPr userDrawn="1">
            <p:custDataLst>
              <p:tags r:id="rId2"/>
            </p:custDataLst>
          </p:nvPr>
        </p:nvSpPr>
        <p:spPr bwMode="black">
          <a:xfrm>
            <a:off x="11312525" y="6498754"/>
            <a:ext cx="325501" cy="138499"/>
          </a:xfrm>
          <a:prstGeom prst="rect">
            <a:avLst/>
          </a:prstGeom>
          <a:noFill/>
          <a:ln w="9525" algn="ctr">
            <a:noFill/>
            <a:miter lim="800000"/>
            <a:headEnd/>
            <a:tailEnd/>
          </a:ln>
          <a:effectLst/>
        </p:spPr>
        <p:txBody>
          <a:bodyPr wrap="square" lIns="0" tIns="0" rIns="0" bIns="0" anchor="b">
            <a:spAutoFit/>
          </a:bodyPr>
          <a:lstStyle/>
          <a:p>
            <a:pPr algn="r" defTabSz="610744" fontAlgn="auto">
              <a:spcBef>
                <a:spcPts val="0"/>
              </a:spcBef>
              <a:spcAft>
                <a:spcPts val="0"/>
              </a:spcAft>
              <a:defRPr/>
            </a:pPr>
            <a:fld id="{4ABDCABE-3F10-B64C-92F1-862014417034}" type="slidenum">
              <a:rPr lang="en-US" sz="900" smtClean="0">
                <a:solidFill>
                  <a:schemeClr val="tx1"/>
                </a:solidFill>
                <a:latin typeface="+mn-lt"/>
                <a:ea typeface="+mn-ea"/>
                <a:cs typeface="Arial" panose="020B0604020202020204" pitchFamily="34" charset="0"/>
              </a:rPr>
              <a:pPr algn="r" defTabSz="610744" fontAlgn="auto">
                <a:spcBef>
                  <a:spcPts val="0"/>
                </a:spcBef>
                <a:spcAft>
                  <a:spcPts val="0"/>
                </a:spcAft>
                <a:defRPr/>
              </a:pPr>
              <a:t>‹#›</a:t>
            </a:fld>
            <a:endParaRPr lang="en-US" sz="900">
              <a:solidFill>
                <a:schemeClr val="tx1"/>
              </a:solidFill>
              <a:latin typeface="+mn-lt"/>
              <a:ea typeface="+mn-ea"/>
              <a:cs typeface="Arial" panose="020B0604020202020204" pitchFamily="34" charset="0"/>
            </a:endParaRPr>
          </a:p>
        </p:txBody>
      </p:sp>
      <p:sp>
        <p:nvSpPr>
          <p:cNvPr id="7" name="5. Source" hidden="1">
            <a:extLst>
              <a:ext uri="{FF2B5EF4-FFF2-40B4-BE49-F238E27FC236}">
                <a16:creationId xmlns:a16="http://schemas.microsoft.com/office/drawing/2014/main" id="{677DA9EB-F148-4622-AB71-9F38D348578D}"/>
              </a:ext>
            </a:extLst>
          </p:cNvPr>
          <p:cNvSpPr txBox="1"/>
          <p:nvPr userDrawn="1">
            <p:custDataLst>
              <p:tags r:id="rId3"/>
            </p:custDataLst>
          </p:nvPr>
        </p:nvSpPr>
        <p:spPr>
          <a:xfrm>
            <a:off x="554735" y="6501669"/>
            <a:ext cx="7277861" cy="123111"/>
          </a:xfrm>
          <a:prstGeom prst="rect">
            <a:avLst/>
          </a:prstGeom>
        </p:spPr>
        <p:txBody>
          <a:bodyPr vert="horz" wrap="square" lIns="0" tIns="0" rIns="0" bIns="0" rtlCol="0" anchor="t">
            <a:spAutoFit/>
          </a:bodyPr>
          <a:lstStyle>
            <a:lvl1pPr indent="0">
              <a:lnSpc>
                <a:spcPct val="100000"/>
              </a:lnSpc>
              <a:spcBef>
                <a:spcPts val="300"/>
              </a:spcBef>
              <a:spcAft>
                <a:spcPts val="300"/>
              </a:spcAft>
              <a:buFont typeface="Segoe UI" panose="020B0502040204020203" pitchFamily="34" charset="0"/>
              <a:buChar char="​"/>
              <a:defRPr lang="en-US" sz="900" dirty="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r>
              <a:rPr lang="en-US" sz="800"/>
              <a:t>Source: …</a:t>
            </a:r>
          </a:p>
        </p:txBody>
      </p:sp>
      <p:sp>
        <p:nvSpPr>
          <p:cNvPr id="8" name="1. On-page tracker">
            <a:extLst>
              <a:ext uri="{FF2B5EF4-FFF2-40B4-BE49-F238E27FC236}">
                <a16:creationId xmlns:a16="http://schemas.microsoft.com/office/drawing/2014/main" id="{93728AF3-A71A-4C7A-97DE-605BB9E1802D}"/>
              </a:ext>
            </a:extLst>
          </p:cNvPr>
          <p:cNvSpPr>
            <a:spLocks noGrp="1"/>
          </p:cNvSpPr>
          <p:nvPr>
            <p:ph type="body" sz="quarter" idx="17" hasCustomPrompt="1"/>
            <p:custDataLst>
              <p:tags r:id="rId4"/>
            </p:custDataLst>
          </p:nvPr>
        </p:nvSpPr>
        <p:spPr>
          <a:xfrm>
            <a:off x="7159752" y="78768"/>
            <a:ext cx="4480560" cy="123111"/>
          </a:xfrm>
        </p:spPr>
        <p:txBody>
          <a:bodyPr anchor="ctr" anchorCtr="0">
            <a:spAutoFit/>
          </a:bodyPr>
          <a:lstStyle>
            <a:lvl1pPr algn="r">
              <a:defRPr sz="800">
                <a:latin typeface="+mn-lt"/>
              </a:defRPr>
            </a:lvl1pPr>
          </a:lstStyle>
          <a:p>
            <a:pPr lvl="0"/>
            <a:r>
              <a:rPr lang="en-US"/>
              <a:t>Chapter › Topic</a:t>
            </a:r>
          </a:p>
        </p:txBody>
      </p:sp>
    </p:spTree>
    <p:extLst>
      <p:ext uri="{BB962C8B-B14F-4D97-AF65-F5344CB8AC3E}">
        <p14:creationId xmlns:p14="http://schemas.microsoft.com/office/powerpoint/2010/main" val="352829456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Contrast Section">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70A466E0-AD73-4F3A-9B78-5C1BB1238B16}"/>
              </a:ext>
            </a:extLst>
          </p:cNvPr>
          <p:cNvGraphicFramePr>
            <a:graphicFrameLocks noChangeAspect="1"/>
          </p:cNvGraphicFramePr>
          <p:nvPr userDrawn="1">
            <p:custDataLst>
              <p:tags r:id="rId1"/>
            </p:custDataLst>
            <p:extLst>
              <p:ext uri="{D42A27DB-BD31-4B8C-83A1-F6EECF244321}">
                <p14:modId xmlns:p14="http://schemas.microsoft.com/office/powerpoint/2010/main" val="1814298643"/>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8" imgW="473" imgH="476" progId="TCLayout.ActiveDocument.1">
                  <p:embed/>
                </p:oleObj>
              </mc:Choice>
              <mc:Fallback>
                <p:oleObj name="think-cell Slide" r:id="rId8" imgW="473" imgH="476" progId="TCLayout.ActiveDocument.1">
                  <p:embed/>
                  <p:pic>
                    <p:nvPicPr>
                      <p:cNvPr id="3" name="Object 2" hidden="1">
                        <a:extLst>
                          <a:ext uri="{FF2B5EF4-FFF2-40B4-BE49-F238E27FC236}">
                            <a16:creationId xmlns:a16="http://schemas.microsoft.com/office/drawing/2014/main" id="{70A466E0-AD73-4F3A-9B78-5C1BB1238B16}"/>
                          </a:ext>
                        </a:extLst>
                      </p:cNvPr>
                      <p:cNvPicPr/>
                      <p:nvPr/>
                    </p:nvPicPr>
                    <p:blipFill>
                      <a:blip r:embed="rId9"/>
                      <a:stretch>
                        <a:fillRect/>
                      </a:stretch>
                    </p:blipFill>
                    <p:spPr>
                      <a:xfrm>
                        <a:off x="1588" y="1588"/>
                        <a:ext cx="1588" cy="1588"/>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D52DFA4F-F49F-468D-B19A-F0D9ACACF902}"/>
              </a:ext>
            </a:extLst>
          </p:cNvPr>
          <p:cNvSpPr/>
          <p:nvPr userDrawn="1">
            <p:custDataLst>
              <p:tags r:id="rId2"/>
            </p:custDataLst>
          </p:nvPr>
        </p:nvSpPr>
        <p:spPr>
          <a:xfrm>
            <a:off x="0" y="0"/>
            <a:ext cx="158750" cy="158750"/>
          </a:xfrm>
          <a:prstGeom prst="rect">
            <a:avLst/>
          </a:prstGeom>
          <a:solidFill>
            <a:schemeClr val="tx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4400" b="1" i="0" baseline="0" err="1">
              <a:solidFill>
                <a:schemeClr val="bg1"/>
              </a:solidFill>
              <a:latin typeface="Georgia" panose="02040502050405020303" pitchFamily="18" charset="0"/>
              <a:ea typeface="+mj-ea"/>
              <a:cs typeface="+mj-cs"/>
              <a:sym typeface="Georgia" panose="02040502050405020303" pitchFamily="18" charset="0"/>
            </a:endParaRPr>
          </a:p>
        </p:txBody>
      </p:sp>
      <p:sp>
        <p:nvSpPr>
          <p:cNvPr id="7" name="2. Slide Title">
            <a:extLst>
              <a:ext uri="{FF2B5EF4-FFF2-40B4-BE49-F238E27FC236}">
                <a16:creationId xmlns:a16="http://schemas.microsoft.com/office/drawing/2014/main" id="{E222DC4C-FD9F-4495-B0EA-3E6F1E35596A}"/>
              </a:ext>
            </a:extLst>
          </p:cNvPr>
          <p:cNvSpPr>
            <a:spLocks noGrp="1"/>
          </p:cNvSpPr>
          <p:nvPr>
            <p:ph type="title"/>
            <p:custDataLst>
              <p:tags r:id="rId3"/>
            </p:custDataLst>
          </p:nvPr>
        </p:nvSpPr>
        <p:spPr>
          <a:xfrm>
            <a:off x="554736" y="4580468"/>
            <a:ext cx="11082528" cy="677108"/>
          </a:xfrm>
        </p:spPr>
        <p:txBody>
          <a:bodyPr anchor="b">
            <a:noAutofit/>
          </a:bodyPr>
          <a:lstStyle>
            <a:lvl1pPr>
              <a:lnSpc>
                <a:spcPct val="93000"/>
              </a:lnSpc>
              <a:defRPr sz="4400"/>
            </a:lvl1pPr>
          </a:lstStyle>
          <a:p>
            <a:r>
              <a:rPr lang="en-US"/>
              <a:t>Click to edit Master title style</a:t>
            </a:r>
          </a:p>
        </p:txBody>
      </p:sp>
      <p:sp>
        <p:nvSpPr>
          <p:cNvPr id="8" name="Slide Number">
            <a:extLst>
              <a:ext uri="{FF2B5EF4-FFF2-40B4-BE49-F238E27FC236}">
                <a16:creationId xmlns:a16="http://schemas.microsoft.com/office/drawing/2014/main" id="{9AC4B822-CA6B-4F05-8715-F74C6D5D34B1}"/>
              </a:ext>
            </a:extLst>
          </p:cNvPr>
          <p:cNvSpPr>
            <a:spLocks noChangeArrowheads="1"/>
          </p:cNvSpPr>
          <p:nvPr userDrawn="1">
            <p:custDataLst>
              <p:tags r:id="rId4"/>
            </p:custDataLst>
          </p:nvPr>
        </p:nvSpPr>
        <p:spPr bwMode="black">
          <a:xfrm>
            <a:off x="11312525" y="6498754"/>
            <a:ext cx="325501" cy="138499"/>
          </a:xfrm>
          <a:prstGeom prst="rect">
            <a:avLst/>
          </a:prstGeom>
          <a:noFill/>
          <a:ln w="9525" algn="ctr">
            <a:noFill/>
            <a:miter lim="800000"/>
            <a:headEnd/>
            <a:tailEnd/>
          </a:ln>
          <a:effectLst/>
        </p:spPr>
        <p:txBody>
          <a:bodyPr wrap="square" lIns="0" tIns="0" rIns="0" bIns="0" anchor="b">
            <a:spAutoFit/>
          </a:bodyPr>
          <a:lstStyle/>
          <a:p>
            <a:pPr algn="r" defTabSz="610744" fontAlgn="auto">
              <a:spcBef>
                <a:spcPts val="0"/>
              </a:spcBef>
              <a:spcAft>
                <a:spcPts val="0"/>
              </a:spcAft>
              <a:defRPr/>
            </a:pPr>
            <a:fld id="{4ABDCABE-3F10-B64C-92F1-862014417034}" type="slidenum">
              <a:rPr lang="en-US" sz="900" smtClean="0">
                <a:solidFill>
                  <a:schemeClr val="tx1"/>
                </a:solidFill>
                <a:latin typeface="+mn-lt"/>
                <a:ea typeface="+mn-ea"/>
                <a:cs typeface="Arial" panose="020B0604020202020204" pitchFamily="34" charset="0"/>
              </a:rPr>
              <a:pPr algn="r" defTabSz="610744" fontAlgn="auto">
                <a:spcBef>
                  <a:spcPts val="0"/>
                </a:spcBef>
                <a:spcAft>
                  <a:spcPts val="0"/>
                </a:spcAft>
                <a:defRPr/>
              </a:pPr>
              <a:t>‹#›</a:t>
            </a:fld>
            <a:endParaRPr lang="en-US" sz="900">
              <a:solidFill>
                <a:schemeClr val="tx1"/>
              </a:solidFill>
              <a:latin typeface="+mn-lt"/>
              <a:ea typeface="+mn-ea"/>
              <a:cs typeface="Arial" panose="020B0604020202020204" pitchFamily="34" charset="0"/>
            </a:endParaRPr>
          </a:p>
        </p:txBody>
      </p:sp>
      <p:sp>
        <p:nvSpPr>
          <p:cNvPr id="6" name="5. Source" hidden="1">
            <a:extLst>
              <a:ext uri="{FF2B5EF4-FFF2-40B4-BE49-F238E27FC236}">
                <a16:creationId xmlns:a16="http://schemas.microsoft.com/office/drawing/2014/main" id="{4376B40D-309A-4442-81B2-638CDEBB2F76}"/>
              </a:ext>
            </a:extLst>
          </p:cNvPr>
          <p:cNvSpPr txBox="1"/>
          <p:nvPr userDrawn="1">
            <p:custDataLst>
              <p:tags r:id="rId5"/>
            </p:custDataLst>
          </p:nvPr>
        </p:nvSpPr>
        <p:spPr>
          <a:xfrm>
            <a:off x="554735" y="6501669"/>
            <a:ext cx="7277861" cy="123111"/>
          </a:xfrm>
          <a:prstGeom prst="rect">
            <a:avLst/>
          </a:prstGeom>
        </p:spPr>
        <p:txBody>
          <a:bodyPr vert="horz" wrap="square" lIns="0" tIns="0" rIns="0" bIns="0" rtlCol="0" anchor="t">
            <a:spAutoFit/>
          </a:bodyPr>
          <a:lstStyle>
            <a:lvl1pPr indent="0">
              <a:lnSpc>
                <a:spcPct val="100000"/>
              </a:lnSpc>
              <a:spcBef>
                <a:spcPts val="300"/>
              </a:spcBef>
              <a:spcAft>
                <a:spcPts val="300"/>
              </a:spcAft>
              <a:buFont typeface="Segoe UI" panose="020B0502040204020203" pitchFamily="34" charset="0"/>
              <a:buChar char="​"/>
              <a:defRPr lang="en-US" sz="900" dirty="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r>
              <a:rPr lang="en-US" sz="800"/>
              <a:t>Source: …</a:t>
            </a:r>
          </a:p>
        </p:txBody>
      </p:sp>
      <p:sp>
        <p:nvSpPr>
          <p:cNvPr id="9" name="1. On-page tracker">
            <a:extLst>
              <a:ext uri="{FF2B5EF4-FFF2-40B4-BE49-F238E27FC236}">
                <a16:creationId xmlns:a16="http://schemas.microsoft.com/office/drawing/2014/main" id="{54D7CBA4-82F6-465D-A903-99498223AB1A}"/>
              </a:ext>
            </a:extLst>
          </p:cNvPr>
          <p:cNvSpPr>
            <a:spLocks noGrp="1"/>
          </p:cNvSpPr>
          <p:nvPr>
            <p:ph type="body" sz="quarter" idx="17" hasCustomPrompt="1"/>
            <p:custDataLst>
              <p:tags r:id="rId6"/>
            </p:custDataLst>
          </p:nvPr>
        </p:nvSpPr>
        <p:spPr>
          <a:xfrm>
            <a:off x="7159752" y="78768"/>
            <a:ext cx="4480560" cy="123111"/>
          </a:xfrm>
        </p:spPr>
        <p:txBody>
          <a:bodyPr anchor="ctr" anchorCtr="0">
            <a:spAutoFit/>
          </a:bodyPr>
          <a:lstStyle>
            <a:lvl1pPr algn="r">
              <a:defRPr sz="800">
                <a:latin typeface="+mn-lt"/>
              </a:defRPr>
            </a:lvl1pPr>
          </a:lstStyle>
          <a:p>
            <a:pPr lvl="0"/>
            <a:r>
              <a:rPr lang="en-US"/>
              <a:t>Chapter › Topic</a:t>
            </a:r>
          </a:p>
        </p:txBody>
      </p:sp>
    </p:spTree>
    <p:extLst>
      <p:ext uri="{BB962C8B-B14F-4D97-AF65-F5344CB8AC3E}">
        <p14:creationId xmlns:p14="http://schemas.microsoft.com/office/powerpoint/2010/main" val="377501537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Default">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D8EFF8A2-0FB9-4B25-8B8D-492353274983}"/>
              </a:ext>
            </a:extLst>
          </p:cNvPr>
          <p:cNvGraphicFramePr>
            <a:graphicFrameLocks noChangeAspect="1"/>
          </p:cNvGraphicFramePr>
          <p:nvPr userDrawn="1">
            <p:custDataLst>
              <p:tags r:id="rId1"/>
            </p:custDataLst>
            <p:extLst>
              <p:ext uri="{D42A27DB-BD31-4B8C-83A1-F6EECF244321}">
                <p14:modId xmlns:p14="http://schemas.microsoft.com/office/powerpoint/2010/main" val="927428480"/>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9" imgW="413" imgH="416" progId="TCLayout.ActiveDocument.1">
                  <p:embed/>
                </p:oleObj>
              </mc:Choice>
              <mc:Fallback>
                <p:oleObj name="think-cell Slide" r:id="rId9" imgW="413" imgH="416" progId="TCLayout.ActiveDocument.1">
                  <p:embed/>
                  <p:pic>
                    <p:nvPicPr>
                      <p:cNvPr id="3" name="Object 2" hidden="1">
                        <a:extLst>
                          <a:ext uri="{FF2B5EF4-FFF2-40B4-BE49-F238E27FC236}">
                            <a16:creationId xmlns:a16="http://schemas.microsoft.com/office/drawing/2014/main" id="{D8EFF8A2-0FB9-4B25-8B8D-492353274983}"/>
                          </a:ext>
                        </a:extLst>
                      </p:cNvPr>
                      <p:cNvPicPr/>
                      <p:nvPr/>
                    </p:nvPicPr>
                    <p:blipFill>
                      <a:blip r:embed="rId10"/>
                      <a:stretch>
                        <a:fillRect/>
                      </a:stretch>
                    </p:blipFill>
                    <p:spPr>
                      <a:xfrm>
                        <a:off x="1588" y="1588"/>
                        <a:ext cx="1588" cy="1588"/>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9F741700-5035-4E61-A4AC-1B3C7AE220D5}"/>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lnSpc>
                <a:spcPct val="100000"/>
              </a:lnSpc>
              <a:spcBef>
                <a:spcPct val="0"/>
              </a:spcBef>
              <a:spcAft>
                <a:spcPct val="0"/>
              </a:spcAft>
            </a:pPr>
            <a:endParaRPr lang="en-US" sz="2500" b="1" i="0" baseline="0" err="1">
              <a:solidFill>
                <a:schemeClr val="bg1"/>
              </a:solidFill>
              <a:latin typeface="Georgia" panose="02040502050405020303" pitchFamily="18" charset="0"/>
              <a:ea typeface="+mj-ea"/>
              <a:cs typeface="+mj-cs"/>
              <a:sym typeface="Georgia" panose="02040502050405020303" pitchFamily="18" charset="0"/>
            </a:endParaRPr>
          </a:p>
        </p:txBody>
      </p:sp>
      <p:sp>
        <p:nvSpPr>
          <p:cNvPr id="15" name="2. Slide Title">
            <a:extLst>
              <a:ext uri="{FF2B5EF4-FFF2-40B4-BE49-F238E27FC236}">
                <a16:creationId xmlns:a16="http://schemas.microsoft.com/office/drawing/2014/main" id="{699FD2C4-82B5-475E-9235-DB128978B618}"/>
              </a:ext>
            </a:extLst>
          </p:cNvPr>
          <p:cNvSpPr>
            <a:spLocks noGrp="1"/>
          </p:cNvSpPr>
          <p:nvPr>
            <p:ph type="title"/>
            <p:custDataLst>
              <p:tags r:id="rId3"/>
            </p:custDataLst>
          </p:nvPr>
        </p:nvSpPr>
        <p:spPr>
          <a:xfrm>
            <a:off x="554736" y="182372"/>
            <a:ext cx="11082528" cy="731520"/>
          </a:xfrm>
        </p:spPr>
        <p:txBody>
          <a:bodyPr/>
          <a:lstStyle/>
          <a:p>
            <a:r>
              <a:rPr lang="en-US"/>
              <a:t>Click to edit Master title style</a:t>
            </a:r>
          </a:p>
        </p:txBody>
      </p:sp>
      <p:sp>
        <p:nvSpPr>
          <p:cNvPr id="9" name="Slide Number">
            <a:extLst>
              <a:ext uri="{FF2B5EF4-FFF2-40B4-BE49-F238E27FC236}">
                <a16:creationId xmlns:a16="http://schemas.microsoft.com/office/drawing/2014/main" id="{66686DBA-90DA-4033-B950-94CBD0D7A425}"/>
              </a:ext>
            </a:extLst>
          </p:cNvPr>
          <p:cNvSpPr>
            <a:spLocks noChangeArrowheads="1"/>
          </p:cNvSpPr>
          <p:nvPr userDrawn="1">
            <p:custDataLst>
              <p:tags r:id="rId4"/>
            </p:custDataLst>
          </p:nvPr>
        </p:nvSpPr>
        <p:spPr bwMode="black">
          <a:xfrm>
            <a:off x="11312525" y="6498754"/>
            <a:ext cx="325501" cy="138499"/>
          </a:xfrm>
          <a:prstGeom prst="rect">
            <a:avLst/>
          </a:prstGeom>
          <a:noFill/>
          <a:ln w="9525" algn="ctr">
            <a:noFill/>
            <a:miter lim="800000"/>
            <a:headEnd/>
            <a:tailEnd/>
          </a:ln>
          <a:effectLst/>
        </p:spPr>
        <p:txBody>
          <a:bodyPr wrap="square" lIns="0" tIns="0" rIns="0" bIns="0" anchor="b">
            <a:spAutoFit/>
          </a:bodyPr>
          <a:lstStyle/>
          <a:p>
            <a:pPr algn="r" defTabSz="610744" fontAlgn="auto">
              <a:spcBef>
                <a:spcPts val="0"/>
              </a:spcBef>
              <a:spcAft>
                <a:spcPts val="0"/>
              </a:spcAft>
              <a:defRPr/>
            </a:pPr>
            <a:fld id="{4ABDCABE-3F10-B64C-92F1-862014417034}" type="slidenum">
              <a:rPr lang="en-US" sz="900" smtClean="0">
                <a:solidFill>
                  <a:schemeClr val="tx1"/>
                </a:solidFill>
                <a:latin typeface="+mn-lt"/>
                <a:ea typeface="+mn-ea"/>
                <a:cs typeface="Arial" panose="020B0604020202020204" pitchFamily="34" charset="0"/>
              </a:rPr>
              <a:pPr algn="r" defTabSz="610744" fontAlgn="auto">
                <a:spcBef>
                  <a:spcPts val="0"/>
                </a:spcBef>
                <a:spcAft>
                  <a:spcPts val="0"/>
                </a:spcAft>
                <a:defRPr/>
              </a:pPr>
              <a:t>‹#›</a:t>
            </a:fld>
            <a:endParaRPr lang="en-US" sz="900">
              <a:solidFill>
                <a:schemeClr val="tx1"/>
              </a:solidFill>
              <a:latin typeface="+mn-lt"/>
              <a:ea typeface="+mn-ea"/>
              <a:cs typeface="Arial" panose="020B0604020202020204" pitchFamily="34" charset="0"/>
            </a:endParaRPr>
          </a:p>
        </p:txBody>
      </p:sp>
      <p:sp>
        <p:nvSpPr>
          <p:cNvPr id="8" name="5. Source" hidden="1">
            <a:extLst>
              <a:ext uri="{FF2B5EF4-FFF2-40B4-BE49-F238E27FC236}">
                <a16:creationId xmlns:a16="http://schemas.microsoft.com/office/drawing/2014/main" id="{9238B1D6-2095-4826-AA45-9A4E6F7D1A16}"/>
              </a:ext>
            </a:extLst>
          </p:cNvPr>
          <p:cNvSpPr txBox="1"/>
          <p:nvPr userDrawn="1">
            <p:custDataLst>
              <p:tags r:id="rId5"/>
            </p:custDataLst>
          </p:nvPr>
        </p:nvSpPr>
        <p:spPr>
          <a:xfrm>
            <a:off x="554735" y="6501669"/>
            <a:ext cx="7277861" cy="123111"/>
          </a:xfrm>
          <a:prstGeom prst="rect">
            <a:avLst/>
          </a:prstGeom>
        </p:spPr>
        <p:txBody>
          <a:bodyPr vert="horz" wrap="square" lIns="0" tIns="0" rIns="0" bIns="0" rtlCol="0" anchor="t">
            <a:spAutoFit/>
          </a:bodyPr>
          <a:lstStyle>
            <a:lvl1pPr indent="0">
              <a:lnSpc>
                <a:spcPct val="100000"/>
              </a:lnSpc>
              <a:spcBef>
                <a:spcPts val="300"/>
              </a:spcBef>
              <a:spcAft>
                <a:spcPts val="300"/>
              </a:spcAft>
              <a:buFont typeface="Segoe UI" panose="020B0502040204020203" pitchFamily="34" charset="0"/>
              <a:buChar char="​"/>
              <a:defRPr lang="en-US" sz="900" dirty="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r>
              <a:rPr lang="en-US" sz="800"/>
              <a:t>Source: …</a:t>
            </a:r>
          </a:p>
        </p:txBody>
      </p:sp>
      <p:sp>
        <p:nvSpPr>
          <p:cNvPr id="10" name="1. On-page tracker">
            <a:extLst>
              <a:ext uri="{FF2B5EF4-FFF2-40B4-BE49-F238E27FC236}">
                <a16:creationId xmlns:a16="http://schemas.microsoft.com/office/drawing/2014/main" id="{A8BAFD1A-3C11-49E6-B76E-5166760AF118}"/>
              </a:ext>
            </a:extLst>
          </p:cNvPr>
          <p:cNvSpPr>
            <a:spLocks noGrp="1"/>
          </p:cNvSpPr>
          <p:nvPr>
            <p:ph type="body" sz="quarter" idx="17" hasCustomPrompt="1"/>
            <p:custDataLst>
              <p:tags r:id="rId6"/>
            </p:custDataLst>
          </p:nvPr>
        </p:nvSpPr>
        <p:spPr>
          <a:xfrm>
            <a:off x="7159752" y="78768"/>
            <a:ext cx="4480560" cy="123111"/>
          </a:xfrm>
        </p:spPr>
        <p:txBody>
          <a:bodyPr anchor="ctr" anchorCtr="0">
            <a:spAutoFit/>
          </a:bodyPr>
          <a:lstStyle>
            <a:lvl1pPr algn="r">
              <a:defRPr sz="800">
                <a:latin typeface="+mn-lt"/>
              </a:defRPr>
            </a:lvl1pPr>
          </a:lstStyle>
          <a:p>
            <a:pPr lvl="0"/>
            <a:r>
              <a:rPr lang="en-US"/>
              <a:t>Chapter › Topic</a:t>
            </a:r>
          </a:p>
        </p:txBody>
      </p:sp>
      <p:sp>
        <p:nvSpPr>
          <p:cNvPr id="12" name="3. Subtitle">
            <a:extLst>
              <a:ext uri="{FF2B5EF4-FFF2-40B4-BE49-F238E27FC236}">
                <a16:creationId xmlns:a16="http://schemas.microsoft.com/office/drawing/2014/main" id="{1EE9FF4B-7331-4DE1-A594-C0C335ED5BE5}"/>
              </a:ext>
            </a:extLst>
          </p:cNvPr>
          <p:cNvSpPr>
            <a:spLocks noGrp="1"/>
          </p:cNvSpPr>
          <p:nvPr>
            <p:ph type="subTitle" idx="1"/>
            <p:custDataLst>
              <p:tags r:id="rId7"/>
            </p:custDataLst>
          </p:nvPr>
        </p:nvSpPr>
        <p:spPr>
          <a:xfrm>
            <a:off x="554736" y="903861"/>
            <a:ext cx="11082528" cy="276999"/>
          </a:xfrm>
        </p:spPr>
        <p:txBody>
          <a:bodyPr anchor="ctr" anchorCtr="0"/>
          <a:lstStyle/>
          <a:p>
            <a:r>
              <a:rPr lang="en-US" sz="1600"/>
              <a:t>Click to edit Master subtitle style</a:t>
            </a:r>
          </a:p>
        </p:txBody>
      </p:sp>
    </p:spTree>
    <p:extLst>
      <p:ext uri="{BB962C8B-B14F-4D97-AF65-F5344CB8AC3E}">
        <p14:creationId xmlns:p14="http://schemas.microsoft.com/office/powerpoint/2010/main" val="160822432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Contrast Quote">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965A42E5-8A95-48CC-91A7-EC09BEF8D283}"/>
              </a:ext>
            </a:extLst>
          </p:cNvPr>
          <p:cNvGraphicFramePr>
            <a:graphicFrameLocks noChangeAspect="1"/>
          </p:cNvGraphicFramePr>
          <p:nvPr userDrawn="1">
            <p:custDataLst>
              <p:tags r:id="rId1"/>
            </p:custDataLst>
            <p:extLst>
              <p:ext uri="{D42A27DB-BD31-4B8C-83A1-F6EECF244321}">
                <p14:modId xmlns:p14="http://schemas.microsoft.com/office/powerpoint/2010/main" val="4181396624"/>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9" imgW="473" imgH="476" progId="TCLayout.ActiveDocument.1">
                  <p:embed/>
                </p:oleObj>
              </mc:Choice>
              <mc:Fallback>
                <p:oleObj name="think-cell Slide" r:id="rId9" imgW="473" imgH="476" progId="TCLayout.ActiveDocument.1">
                  <p:embed/>
                  <p:pic>
                    <p:nvPicPr>
                      <p:cNvPr id="3" name="Object 2" hidden="1">
                        <a:extLst>
                          <a:ext uri="{FF2B5EF4-FFF2-40B4-BE49-F238E27FC236}">
                            <a16:creationId xmlns:a16="http://schemas.microsoft.com/office/drawing/2014/main" id="{965A42E5-8A95-48CC-91A7-EC09BEF8D283}"/>
                          </a:ext>
                        </a:extLst>
                      </p:cNvPr>
                      <p:cNvPicPr/>
                      <p:nvPr/>
                    </p:nvPicPr>
                    <p:blipFill>
                      <a:blip r:embed="rId10"/>
                      <a:stretch>
                        <a:fillRect/>
                      </a:stretch>
                    </p:blipFill>
                    <p:spPr>
                      <a:xfrm>
                        <a:off x="1588" y="1588"/>
                        <a:ext cx="1588" cy="1588"/>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796343A1-B4C8-41A2-9540-F666771DD092}"/>
              </a:ext>
            </a:extLst>
          </p:cNvPr>
          <p:cNvSpPr/>
          <p:nvPr userDrawn="1">
            <p:custDataLst>
              <p:tags r:id="rId2"/>
            </p:custDataLst>
          </p:nvPr>
        </p:nvSpPr>
        <p:spPr>
          <a:xfrm>
            <a:off x="0" y="0"/>
            <a:ext cx="158750" cy="158750"/>
          </a:xfrm>
          <a:prstGeom prst="rect">
            <a:avLst/>
          </a:prstGeom>
          <a:solidFill>
            <a:schemeClr val="tx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3400" b="1" i="0" baseline="0" err="1">
              <a:solidFill>
                <a:schemeClr val="bg1"/>
              </a:solidFill>
              <a:latin typeface="Georgia" panose="02040502050405020303" pitchFamily="18" charset="0"/>
              <a:ea typeface="+mj-ea"/>
              <a:cs typeface="+mj-cs"/>
              <a:sym typeface="Georgia" panose="02040502050405020303" pitchFamily="18" charset="0"/>
            </a:endParaRPr>
          </a:p>
        </p:txBody>
      </p:sp>
      <p:sp>
        <p:nvSpPr>
          <p:cNvPr id="7" name="2. Slide Title">
            <a:extLst>
              <a:ext uri="{FF2B5EF4-FFF2-40B4-BE49-F238E27FC236}">
                <a16:creationId xmlns:a16="http://schemas.microsoft.com/office/drawing/2014/main" id="{FB296734-15F7-4BDF-BF7F-AD560B3E09D7}"/>
              </a:ext>
            </a:extLst>
          </p:cNvPr>
          <p:cNvSpPr>
            <a:spLocks noGrp="1"/>
          </p:cNvSpPr>
          <p:nvPr>
            <p:ph type="title" hasCustomPrompt="1"/>
            <p:custDataLst>
              <p:tags r:id="rId3"/>
            </p:custDataLst>
          </p:nvPr>
        </p:nvSpPr>
        <p:spPr>
          <a:xfrm>
            <a:off x="1505712" y="3592841"/>
            <a:ext cx="9180576" cy="486608"/>
          </a:xfrm>
          <a:prstGeom prst="rect">
            <a:avLst/>
          </a:prstGeom>
        </p:spPr>
        <p:txBody>
          <a:bodyPr>
            <a:spAutoFit/>
          </a:bodyPr>
          <a:lstStyle>
            <a:lvl1pPr>
              <a:lnSpc>
                <a:spcPct val="93000"/>
              </a:lnSpc>
              <a:defRPr sz="3400"/>
            </a:lvl1pPr>
          </a:lstStyle>
          <a:p>
            <a:r>
              <a:rPr lang="en-US"/>
              <a:t>“Click to add quote</a:t>
            </a:r>
          </a:p>
        </p:txBody>
      </p:sp>
      <p:sp>
        <p:nvSpPr>
          <p:cNvPr id="9" name="3. Subtitle">
            <a:extLst>
              <a:ext uri="{FF2B5EF4-FFF2-40B4-BE49-F238E27FC236}">
                <a16:creationId xmlns:a16="http://schemas.microsoft.com/office/drawing/2014/main" id="{F91EA195-0A6B-4141-BE0A-C29B8632D98B}"/>
              </a:ext>
            </a:extLst>
          </p:cNvPr>
          <p:cNvSpPr>
            <a:spLocks noGrp="1"/>
          </p:cNvSpPr>
          <p:nvPr>
            <p:ph type="subTitle" idx="1" hasCustomPrompt="1"/>
            <p:custDataLst>
              <p:tags r:id="rId4"/>
            </p:custDataLst>
          </p:nvPr>
        </p:nvSpPr>
        <p:spPr>
          <a:xfrm>
            <a:off x="1505712" y="4284630"/>
            <a:ext cx="9180576" cy="276999"/>
          </a:xfrm>
        </p:spPr>
        <p:txBody>
          <a:bodyPr wrap="square">
            <a:noAutofit/>
          </a:bodyPr>
          <a:lstStyle>
            <a:lvl1pPr marL="0" indent="0" algn="l">
              <a:buNone/>
              <a:defRPr sz="1600" b="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add quote source</a:t>
            </a:r>
          </a:p>
        </p:txBody>
      </p:sp>
      <p:sp>
        <p:nvSpPr>
          <p:cNvPr id="8" name="Slide Number">
            <a:extLst>
              <a:ext uri="{FF2B5EF4-FFF2-40B4-BE49-F238E27FC236}">
                <a16:creationId xmlns:a16="http://schemas.microsoft.com/office/drawing/2014/main" id="{9A085514-D1F6-4D77-A23F-C5C66C21AB2E}"/>
              </a:ext>
            </a:extLst>
          </p:cNvPr>
          <p:cNvSpPr>
            <a:spLocks noChangeArrowheads="1"/>
          </p:cNvSpPr>
          <p:nvPr userDrawn="1">
            <p:custDataLst>
              <p:tags r:id="rId5"/>
            </p:custDataLst>
          </p:nvPr>
        </p:nvSpPr>
        <p:spPr bwMode="black">
          <a:xfrm>
            <a:off x="11312525" y="6498754"/>
            <a:ext cx="325501" cy="138499"/>
          </a:xfrm>
          <a:prstGeom prst="rect">
            <a:avLst/>
          </a:prstGeom>
          <a:noFill/>
          <a:ln w="9525" algn="ctr">
            <a:noFill/>
            <a:miter lim="800000"/>
            <a:headEnd/>
            <a:tailEnd/>
          </a:ln>
          <a:effectLst/>
        </p:spPr>
        <p:txBody>
          <a:bodyPr wrap="square" lIns="0" tIns="0" rIns="0" bIns="0" anchor="b">
            <a:spAutoFit/>
          </a:bodyPr>
          <a:lstStyle/>
          <a:p>
            <a:pPr algn="r" defTabSz="610744" fontAlgn="auto">
              <a:spcBef>
                <a:spcPts val="0"/>
              </a:spcBef>
              <a:spcAft>
                <a:spcPts val="0"/>
              </a:spcAft>
              <a:defRPr/>
            </a:pPr>
            <a:fld id="{4ABDCABE-3F10-B64C-92F1-862014417034}" type="slidenum">
              <a:rPr lang="en-US" sz="900" smtClean="0">
                <a:solidFill>
                  <a:schemeClr val="tx1"/>
                </a:solidFill>
                <a:latin typeface="+mn-lt"/>
                <a:ea typeface="+mn-ea"/>
                <a:cs typeface="Arial" panose="020B0604020202020204" pitchFamily="34" charset="0"/>
              </a:rPr>
              <a:pPr algn="r" defTabSz="610744" fontAlgn="auto">
                <a:spcBef>
                  <a:spcPts val="0"/>
                </a:spcBef>
                <a:spcAft>
                  <a:spcPts val="0"/>
                </a:spcAft>
                <a:defRPr/>
              </a:pPr>
              <a:t>‹#›</a:t>
            </a:fld>
            <a:endParaRPr lang="en-US" sz="900">
              <a:solidFill>
                <a:schemeClr val="tx1"/>
              </a:solidFill>
              <a:latin typeface="+mn-lt"/>
              <a:ea typeface="+mn-ea"/>
              <a:cs typeface="Arial" panose="020B0604020202020204" pitchFamily="34" charset="0"/>
            </a:endParaRPr>
          </a:p>
        </p:txBody>
      </p:sp>
      <p:sp>
        <p:nvSpPr>
          <p:cNvPr id="11" name="5. Source" hidden="1">
            <a:extLst>
              <a:ext uri="{FF2B5EF4-FFF2-40B4-BE49-F238E27FC236}">
                <a16:creationId xmlns:a16="http://schemas.microsoft.com/office/drawing/2014/main" id="{C5FBD0AF-1EDD-41EB-9A6E-173435ADFFE5}"/>
              </a:ext>
            </a:extLst>
          </p:cNvPr>
          <p:cNvSpPr txBox="1"/>
          <p:nvPr userDrawn="1">
            <p:custDataLst>
              <p:tags r:id="rId6"/>
            </p:custDataLst>
          </p:nvPr>
        </p:nvSpPr>
        <p:spPr>
          <a:xfrm>
            <a:off x="554735" y="6501669"/>
            <a:ext cx="7277861" cy="123111"/>
          </a:xfrm>
          <a:prstGeom prst="rect">
            <a:avLst/>
          </a:prstGeom>
        </p:spPr>
        <p:txBody>
          <a:bodyPr vert="horz" wrap="square" lIns="0" tIns="0" rIns="0" bIns="0" rtlCol="0" anchor="t">
            <a:spAutoFit/>
          </a:bodyPr>
          <a:lstStyle>
            <a:lvl1pPr indent="0">
              <a:lnSpc>
                <a:spcPct val="100000"/>
              </a:lnSpc>
              <a:spcBef>
                <a:spcPts val="300"/>
              </a:spcBef>
              <a:spcAft>
                <a:spcPts val="300"/>
              </a:spcAft>
              <a:buFont typeface="Segoe UI" panose="020B0502040204020203" pitchFamily="34" charset="0"/>
              <a:buChar char="​"/>
              <a:defRPr lang="en-US" sz="900" dirty="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r>
              <a:rPr lang="en-US" sz="800"/>
              <a:t>Source: …</a:t>
            </a:r>
          </a:p>
        </p:txBody>
      </p:sp>
      <p:sp>
        <p:nvSpPr>
          <p:cNvPr id="13" name="1. On-page tracker">
            <a:extLst>
              <a:ext uri="{FF2B5EF4-FFF2-40B4-BE49-F238E27FC236}">
                <a16:creationId xmlns:a16="http://schemas.microsoft.com/office/drawing/2014/main" id="{F4C99502-105F-4A25-9FB4-3478945E9EF7}"/>
              </a:ext>
            </a:extLst>
          </p:cNvPr>
          <p:cNvSpPr>
            <a:spLocks noGrp="1"/>
          </p:cNvSpPr>
          <p:nvPr>
            <p:ph type="body" sz="quarter" idx="17" hasCustomPrompt="1"/>
            <p:custDataLst>
              <p:tags r:id="rId7"/>
            </p:custDataLst>
          </p:nvPr>
        </p:nvSpPr>
        <p:spPr>
          <a:xfrm>
            <a:off x="7159752" y="78768"/>
            <a:ext cx="4480560" cy="123111"/>
          </a:xfrm>
        </p:spPr>
        <p:txBody>
          <a:bodyPr anchor="ctr" anchorCtr="0">
            <a:spAutoFit/>
          </a:bodyPr>
          <a:lstStyle>
            <a:lvl1pPr algn="r">
              <a:defRPr sz="800">
                <a:latin typeface="+mn-lt"/>
              </a:defRPr>
            </a:lvl1pPr>
          </a:lstStyle>
          <a:p>
            <a:pPr lvl="0"/>
            <a:r>
              <a:rPr lang="en-US"/>
              <a:t>Chapter › Topic</a:t>
            </a:r>
          </a:p>
        </p:txBody>
      </p:sp>
    </p:spTree>
    <p:extLst>
      <p:ext uri="{BB962C8B-B14F-4D97-AF65-F5344CB8AC3E}">
        <p14:creationId xmlns:p14="http://schemas.microsoft.com/office/powerpoint/2010/main" val="231267882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preserve="1" userDrawn="1">
  <p:cSld name="Contrast 1/4">
    <p:bg>
      <p:bgPr>
        <a:solidFill>
          <a:schemeClr val="tx1"/>
        </a:solidFill>
        <a:effectLst/>
      </p:bgPr>
    </p:bg>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C3A3BA4A-22A3-4843-892F-E42C155B4288}"/>
              </a:ext>
            </a:extLst>
          </p:cNvPr>
          <p:cNvGraphicFramePr>
            <a:graphicFrameLocks noChangeAspect="1"/>
          </p:cNvGraphicFramePr>
          <p:nvPr userDrawn="1">
            <p:custDataLst>
              <p:tags r:id="rId1"/>
            </p:custDataLst>
            <p:extLst>
              <p:ext uri="{D42A27DB-BD31-4B8C-83A1-F6EECF244321}">
                <p14:modId xmlns:p14="http://schemas.microsoft.com/office/powerpoint/2010/main" val="606506248"/>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11" imgW="413" imgH="416" progId="TCLayout.ActiveDocument.1">
                  <p:embed/>
                </p:oleObj>
              </mc:Choice>
              <mc:Fallback>
                <p:oleObj name="think-cell Slide" r:id="rId11" imgW="413" imgH="416" progId="TCLayout.ActiveDocument.1">
                  <p:embed/>
                  <p:pic>
                    <p:nvPicPr>
                      <p:cNvPr id="3" name="Object 2" hidden="1">
                        <a:extLst>
                          <a:ext uri="{FF2B5EF4-FFF2-40B4-BE49-F238E27FC236}">
                            <a16:creationId xmlns:a16="http://schemas.microsoft.com/office/drawing/2014/main" id="{C3A3BA4A-22A3-4843-892F-E42C155B4288}"/>
                          </a:ext>
                        </a:extLst>
                      </p:cNvPr>
                      <p:cNvPicPr/>
                      <p:nvPr/>
                    </p:nvPicPr>
                    <p:blipFill>
                      <a:blip r:embed="rId12"/>
                      <a:stretch>
                        <a:fillRect/>
                      </a:stretch>
                    </p:blipFill>
                    <p:spPr>
                      <a:xfrm>
                        <a:off x="1588" y="1588"/>
                        <a:ext cx="1588" cy="1588"/>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5BF2AED7-361B-4221-9AF6-77A108DA0C2B}"/>
              </a:ext>
            </a:extLst>
          </p:cNvPr>
          <p:cNvSpPr/>
          <p:nvPr userDrawn="1">
            <p:custDataLst>
              <p:tags r:id="rId2"/>
            </p:custDataLst>
          </p:nvPr>
        </p:nvSpPr>
        <p:spPr>
          <a:xfrm>
            <a:off x="0" y="0"/>
            <a:ext cx="158750" cy="158750"/>
          </a:xfrm>
          <a:prstGeom prst="rect">
            <a:avLst/>
          </a:prstGeom>
          <a:solidFill>
            <a:schemeClr val="tx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lnSpc>
                <a:spcPct val="100000"/>
              </a:lnSpc>
              <a:spcBef>
                <a:spcPct val="0"/>
              </a:spcBef>
              <a:spcAft>
                <a:spcPct val="0"/>
              </a:spcAft>
            </a:pPr>
            <a:endParaRPr lang="en-US" sz="2500" b="1" i="0" baseline="0" err="1">
              <a:solidFill>
                <a:schemeClr val="bg1"/>
              </a:solidFill>
              <a:latin typeface="Georgia" panose="02040502050405020303" pitchFamily="18" charset="0"/>
              <a:ea typeface="+mj-ea"/>
              <a:cs typeface="+mj-cs"/>
              <a:sym typeface="Georgia" panose="02040502050405020303" pitchFamily="18" charset="0"/>
            </a:endParaRPr>
          </a:p>
        </p:txBody>
      </p:sp>
      <p:sp>
        <p:nvSpPr>
          <p:cNvPr id="6" name="RectangleDark">
            <a:extLst>
              <a:ext uri="{FF2B5EF4-FFF2-40B4-BE49-F238E27FC236}">
                <a16:creationId xmlns:a16="http://schemas.microsoft.com/office/drawing/2014/main" id="{3FA229FA-A3E6-464F-8FAE-54175450EBEB}"/>
              </a:ext>
            </a:extLst>
          </p:cNvPr>
          <p:cNvSpPr/>
          <p:nvPr userDrawn="1">
            <p:custDataLst>
              <p:tags r:id="rId3"/>
            </p:custDataLst>
          </p:nvPr>
        </p:nvSpPr>
        <p:spPr bwMode="ltGray">
          <a:xfrm>
            <a:off x="3413760" y="0"/>
            <a:ext cx="8778240" cy="6858000"/>
          </a:xfrm>
          <a:prstGeom prst="rect">
            <a:avLst/>
          </a:prstGeom>
          <a:solidFill>
            <a:schemeClr val="bg1"/>
          </a:solidFill>
          <a:ln w="6350">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a:endParaRPr lang="en-US">
              <a:solidFill>
                <a:schemeClr val="bg2"/>
              </a:solidFill>
              <a:latin typeface="Arial" panose="020B0604020202020204" pitchFamily="34" charset="0"/>
            </a:endParaRPr>
          </a:p>
        </p:txBody>
      </p:sp>
      <p:sp>
        <p:nvSpPr>
          <p:cNvPr id="16" name="SlideLogoText">
            <a:extLst>
              <a:ext uri="{FF2B5EF4-FFF2-40B4-BE49-F238E27FC236}">
                <a16:creationId xmlns:a16="http://schemas.microsoft.com/office/drawing/2014/main" id="{7D03BAA3-96F1-4B7C-895E-B9B8CFDDA50B}"/>
              </a:ext>
            </a:extLst>
          </p:cNvPr>
          <p:cNvSpPr txBox="1"/>
          <p:nvPr userDrawn="1">
            <p:custDataLst>
              <p:tags r:id="rId4"/>
            </p:custDataLst>
          </p:nvPr>
        </p:nvSpPr>
        <p:spPr bwMode="black">
          <a:xfrm>
            <a:off x="10142505" y="6499381"/>
            <a:ext cx="1134927" cy="138499"/>
          </a:xfrm>
          <a:prstGeom prst="rect">
            <a:avLst/>
          </a:prstGeom>
          <a:noFill/>
        </p:spPr>
        <p:txBody>
          <a:bodyPr wrap="none" lIns="0" tIns="0" rIns="0" bIns="0" rtlCol="0" anchor="b">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900" kern="1200">
                <a:solidFill>
                  <a:schemeClr val="tx1"/>
                </a:solidFill>
                <a:latin typeface="+mn-lt"/>
                <a:ea typeface="+mn-ea"/>
                <a:cs typeface="Arial" panose="020B0604020202020204" pitchFamily="34" charset="0"/>
              </a:rPr>
              <a:t>McKinsey &amp; Company</a:t>
            </a:r>
          </a:p>
        </p:txBody>
      </p:sp>
      <p:sp>
        <p:nvSpPr>
          <p:cNvPr id="17" name="Slide Number">
            <a:extLst>
              <a:ext uri="{FF2B5EF4-FFF2-40B4-BE49-F238E27FC236}">
                <a16:creationId xmlns:a16="http://schemas.microsoft.com/office/drawing/2014/main" id="{ACF9526A-1F1C-4E57-8A8D-21EDBC12066F}"/>
              </a:ext>
            </a:extLst>
          </p:cNvPr>
          <p:cNvSpPr>
            <a:spLocks noChangeArrowheads="1"/>
          </p:cNvSpPr>
          <p:nvPr userDrawn="1">
            <p:custDataLst>
              <p:tags r:id="rId5"/>
            </p:custDataLst>
          </p:nvPr>
        </p:nvSpPr>
        <p:spPr bwMode="black">
          <a:xfrm>
            <a:off x="11312525" y="6498754"/>
            <a:ext cx="325501" cy="138499"/>
          </a:xfrm>
          <a:prstGeom prst="rect">
            <a:avLst/>
          </a:prstGeom>
          <a:noFill/>
          <a:ln w="9525" algn="ctr">
            <a:noFill/>
            <a:miter lim="800000"/>
            <a:headEnd/>
            <a:tailEnd/>
          </a:ln>
          <a:effectLst/>
        </p:spPr>
        <p:txBody>
          <a:bodyPr wrap="square" lIns="0" tIns="0" rIns="0" bIns="0" anchor="b">
            <a:spAutoFit/>
          </a:bodyPr>
          <a:lstStyle/>
          <a:p>
            <a:pPr algn="r" defTabSz="610744" fontAlgn="auto">
              <a:spcBef>
                <a:spcPts val="0"/>
              </a:spcBef>
              <a:spcAft>
                <a:spcPts val="0"/>
              </a:spcAft>
              <a:defRPr/>
            </a:pPr>
            <a:fld id="{4ABDCABE-3F10-B64C-92F1-862014417034}" type="slidenum">
              <a:rPr lang="en-US" sz="900" smtClean="0">
                <a:solidFill>
                  <a:schemeClr val="tx1"/>
                </a:solidFill>
                <a:latin typeface="+mn-lt"/>
                <a:ea typeface="+mn-ea"/>
                <a:cs typeface="Arial" panose="020B0604020202020204" pitchFamily="34" charset="0"/>
              </a:rPr>
              <a:pPr algn="r" defTabSz="610744" fontAlgn="auto">
                <a:spcBef>
                  <a:spcPts val="0"/>
                </a:spcBef>
                <a:spcAft>
                  <a:spcPts val="0"/>
                </a:spcAft>
                <a:defRPr/>
              </a:pPr>
              <a:t>‹#›</a:t>
            </a:fld>
            <a:endParaRPr lang="en-US" sz="900">
              <a:solidFill>
                <a:schemeClr val="tx1"/>
              </a:solidFill>
              <a:latin typeface="+mn-lt"/>
              <a:ea typeface="+mn-ea"/>
              <a:cs typeface="Arial" panose="020B0604020202020204" pitchFamily="34" charset="0"/>
            </a:endParaRPr>
          </a:p>
        </p:txBody>
      </p:sp>
      <p:sp>
        <p:nvSpPr>
          <p:cNvPr id="19" name="2. Slide Title">
            <a:extLst>
              <a:ext uri="{FF2B5EF4-FFF2-40B4-BE49-F238E27FC236}">
                <a16:creationId xmlns:a16="http://schemas.microsoft.com/office/drawing/2014/main" id="{7C125983-42A9-42F7-AA00-F56CD87B285E}"/>
              </a:ext>
            </a:extLst>
          </p:cNvPr>
          <p:cNvSpPr>
            <a:spLocks noGrp="1"/>
          </p:cNvSpPr>
          <p:nvPr>
            <p:ph type="title"/>
            <p:custDataLst>
              <p:tags r:id="rId6"/>
            </p:custDataLst>
          </p:nvPr>
        </p:nvSpPr>
        <p:spPr>
          <a:xfrm>
            <a:off x="554736" y="2744369"/>
            <a:ext cx="2514600" cy="769441"/>
          </a:xfrm>
        </p:spPr>
        <p:txBody>
          <a:bodyPr vert="horz" anchor="b">
            <a:noAutofit/>
          </a:bodyPr>
          <a:lstStyle>
            <a:lvl1pPr>
              <a:defRPr>
                <a:solidFill>
                  <a:schemeClr val="bg2"/>
                </a:solidFill>
              </a:defRPr>
            </a:lvl1pPr>
          </a:lstStyle>
          <a:p>
            <a:r>
              <a:rPr lang="en-US"/>
              <a:t>Click to edit Master title</a:t>
            </a:r>
          </a:p>
        </p:txBody>
      </p:sp>
      <p:sp>
        <p:nvSpPr>
          <p:cNvPr id="20" name="3. Subtitle">
            <a:extLst>
              <a:ext uri="{FF2B5EF4-FFF2-40B4-BE49-F238E27FC236}">
                <a16:creationId xmlns:a16="http://schemas.microsoft.com/office/drawing/2014/main" id="{9D41FF9F-DFB7-4DFF-B338-08A2CA649393}"/>
              </a:ext>
            </a:extLst>
          </p:cNvPr>
          <p:cNvSpPr>
            <a:spLocks noGrp="1"/>
          </p:cNvSpPr>
          <p:nvPr>
            <p:ph type="subTitle" idx="1"/>
            <p:custDataLst>
              <p:tags r:id="rId7"/>
            </p:custDataLst>
          </p:nvPr>
        </p:nvSpPr>
        <p:spPr>
          <a:xfrm>
            <a:off x="554736" y="3659644"/>
            <a:ext cx="2514600" cy="492443"/>
          </a:xfrm>
        </p:spPr>
        <p:txBody>
          <a:bodyPr wrap="square">
            <a:spAutoFit/>
          </a:bodyPr>
          <a:lstStyle>
            <a:lvl1pPr marL="0" indent="0" algn="l">
              <a:buNone/>
              <a:defRPr sz="1600" b="0">
                <a:solidFill>
                  <a:schemeClr val="bg2"/>
                </a:solidFill>
              </a:defRPr>
            </a:lvl1pPr>
            <a:lvl2pPr marL="457178" indent="0" algn="ctr">
              <a:buNone/>
              <a:defRPr sz="2000"/>
            </a:lvl2pPr>
            <a:lvl3pPr marL="914354" indent="0" algn="ctr">
              <a:buNone/>
              <a:defRPr sz="1800"/>
            </a:lvl3pPr>
            <a:lvl4pPr marL="1371532" indent="0" algn="ctr">
              <a:buNone/>
              <a:defRPr sz="1600"/>
            </a:lvl4pPr>
            <a:lvl5pPr marL="1828709" indent="0" algn="ctr">
              <a:buNone/>
              <a:defRPr sz="1600"/>
            </a:lvl5pPr>
            <a:lvl6pPr marL="2285886" indent="0" algn="ctr">
              <a:buNone/>
              <a:defRPr sz="1600"/>
            </a:lvl6pPr>
            <a:lvl7pPr marL="2743062" indent="0" algn="ctr">
              <a:buNone/>
              <a:defRPr sz="1600"/>
            </a:lvl7pPr>
            <a:lvl8pPr marL="3200240" indent="0" algn="ctr">
              <a:buNone/>
              <a:defRPr sz="1600"/>
            </a:lvl8pPr>
            <a:lvl9pPr marL="3657418" indent="0" algn="ctr">
              <a:buNone/>
              <a:defRPr sz="1600"/>
            </a:lvl9pPr>
          </a:lstStyle>
          <a:p>
            <a:r>
              <a:rPr lang="en-US"/>
              <a:t>Click to edit Master subtitle style</a:t>
            </a:r>
          </a:p>
        </p:txBody>
      </p:sp>
      <p:sp>
        <p:nvSpPr>
          <p:cNvPr id="21" name="5. Source" hidden="1">
            <a:extLst>
              <a:ext uri="{FF2B5EF4-FFF2-40B4-BE49-F238E27FC236}">
                <a16:creationId xmlns:a16="http://schemas.microsoft.com/office/drawing/2014/main" id="{064AC035-5239-45FF-8383-33CBCD30D33E}"/>
              </a:ext>
            </a:extLst>
          </p:cNvPr>
          <p:cNvSpPr txBox="1"/>
          <p:nvPr userDrawn="1">
            <p:custDataLst>
              <p:tags r:id="rId8"/>
            </p:custDataLst>
          </p:nvPr>
        </p:nvSpPr>
        <p:spPr>
          <a:xfrm>
            <a:off x="554735" y="6501669"/>
            <a:ext cx="7277861" cy="123111"/>
          </a:xfrm>
          <a:prstGeom prst="rect">
            <a:avLst/>
          </a:prstGeom>
        </p:spPr>
        <p:txBody>
          <a:bodyPr vert="horz" wrap="square" lIns="0" tIns="0" rIns="0" bIns="0" rtlCol="0" anchor="t">
            <a:spAutoFit/>
          </a:bodyPr>
          <a:lstStyle>
            <a:lvl1pPr indent="0">
              <a:lnSpc>
                <a:spcPct val="100000"/>
              </a:lnSpc>
              <a:spcBef>
                <a:spcPts val="300"/>
              </a:spcBef>
              <a:spcAft>
                <a:spcPts val="300"/>
              </a:spcAft>
              <a:buFont typeface="Segoe UI" panose="020B0502040204020203" pitchFamily="34" charset="0"/>
              <a:buChar char="​"/>
              <a:defRPr lang="en-US" sz="900" dirty="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r>
              <a:rPr lang="en-US" sz="800">
                <a:solidFill>
                  <a:schemeClr val="bg2"/>
                </a:solidFill>
              </a:rPr>
              <a:t>Source: …</a:t>
            </a:r>
          </a:p>
        </p:txBody>
      </p:sp>
      <p:sp>
        <p:nvSpPr>
          <p:cNvPr id="15" name="1. On-page tracker">
            <a:extLst>
              <a:ext uri="{FF2B5EF4-FFF2-40B4-BE49-F238E27FC236}">
                <a16:creationId xmlns:a16="http://schemas.microsoft.com/office/drawing/2014/main" id="{3DF66089-C2CC-4E6A-A7ED-0B333FCF2C47}"/>
              </a:ext>
            </a:extLst>
          </p:cNvPr>
          <p:cNvSpPr>
            <a:spLocks noGrp="1"/>
          </p:cNvSpPr>
          <p:nvPr>
            <p:ph type="body" sz="quarter" idx="17" hasCustomPrompt="1"/>
            <p:custDataLst>
              <p:tags r:id="rId9"/>
            </p:custDataLst>
          </p:nvPr>
        </p:nvSpPr>
        <p:spPr>
          <a:xfrm>
            <a:off x="7159752" y="78768"/>
            <a:ext cx="4480560" cy="123111"/>
          </a:xfrm>
        </p:spPr>
        <p:txBody>
          <a:bodyPr anchor="ctr" anchorCtr="0">
            <a:spAutoFit/>
          </a:bodyPr>
          <a:lstStyle>
            <a:lvl1pPr algn="r">
              <a:defRPr sz="800">
                <a:latin typeface="+mn-lt"/>
              </a:defRPr>
            </a:lvl1pPr>
          </a:lstStyle>
          <a:p>
            <a:pPr lvl="0"/>
            <a:r>
              <a:rPr lang="en-US"/>
              <a:t>Chapter › Topic</a:t>
            </a:r>
          </a:p>
        </p:txBody>
      </p:sp>
    </p:spTree>
    <p:extLst>
      <p:ext uri="{BB962C8B-B14F-4D97-AF65-F5344CB8AC3E}">
        <p14:creationId xmlns:p14="http://schemas.microsoft.com/office/powerpoint/2010/main" val="298964705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preserve="1" userDrawn="1">
  <p:cSld name="Contrast 1/3">
    <p:bg>
      <p:bgPr>
        <a:solidFill>
          <a:schemeClr val="tx1"/>
        </a:solidFill>
        <a:effectLst/>
      </p:bgPr>
    </p:bg>
    <p:spTree>
      <p:nvGrpSpPr>
        <p:cNvPr id="1" name=""/>
        <p:cNvGrpSpPr/>
        <p:nvPr/>
      </p:nvGrpSpPr>
      <p:grpSpPr>
        <a:xfrm>
          <a:off x="0" y="0"/>
          <a:ext cx="0" cy="0"/>
          <a:chOff x="0" y="0"/>
          <a:chExt cx="0" cy="0"/>
        </a:xfrm>
      </p:grpSpPr>
      <p:graphicFrame>
        <p:nvGraphicFramePr>
          <p:cNvPr id="4" name="Object 3" hidden="1">
            <a:extLst>
              <a:ext uri="{FF2B5EF4-FFF2-40B4-BE49-F238E27FC236}">
                <a16:creationId xmlns:a16="http://schemas.microsoft.com/office/drawing/2014/main" id="{D6AD2A36-39D2-411F-97A0-A924098965AA}"/>
              </a:ext>
            </a:extLst>
          </p:cNvPr>
          <p:cNvGraphicFramePr>
            <a:graphicFrameLocks noChangeAspect="1"/>
          </p:cNvGraphicFramePr>
          <p:nvPr userDrawn="1">
            <p:custDataLst>
              <p:tags r:id="rId1"/>
            </p:custDataLst>
            <p:extLst>
              <p:ext uri="{D42A27DB-BD31-4B8C-83A1-F6EECF244321}">
                <p14:modId xmlns:p14="http://schemas.microsoft.com/office/powerpoint/2010/main" val="1257197505"/>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11" imgW="413" imgH="416" progId="TCLayout.ActiveDocument.1">
                  <p:embed/>
                </p:oleObj>
              </mc:Choice>
              <mc:Fallback>
                <p:oleObj name="think-cell Slide" r:id="rId11" imgW="413" imgH="416" progId="TCLayout.ActiveDocument.1">
                  <p:embed/>
                  <p:pic>
                    <p:nvPicPr>
                      <p:cNvPr id="4" name="Object 3" hidden="1">
                        <a:extLst>
                          <a:ext uri="{FF2B5EF4-FFF2-40B4-BE49-F238E27FC236}">
                            <a16:creationId xmlns:a16="http://schemas.microsoft.com/office/drawing/2014/main" id="{D6AD2A36-39D2-411F-97A0-A924098965AA}"/>
                          </a:ext>
                        </a:extLst>
                      </p:cNvPr>
                      <p:cNvPicPr/>
                      <p:nvPr/>
                    </p:nvPicPr>
                    <p:blipFill>
                      <a:blip r:embed="rId12"/>
                      <a:stretch>
                        <a:fillRect/>
                      </a:stretch>
                    </p:blipFill>
                    <p:spPr>
                      <a:xfrm>
                        <a:off x="1588" y="1588"/>
                        <a:ext cx="1588" cy="1588"/>
                      </a:xfrm>
                      <a:prstGeom prst="rect">
                        <a:avLst/>
                      </a:prstGeom>
                    </p:spPr>
                  </p:pic>
                </p:oleObj>
              </mc:Fallback>
            </mc:AlternateContent>
          </a:graphicData>
        </a:graphic>
      </p:graphicFrame>
      <p:sp>
        <p:nvSpPr>
          <p:cNvPr id="3" name="Rectangle 2" hidden="1">
            <a:extLst>
              <a:ext uri="{FF2B5EF4-FFF2-40B4-BE49-F238E27FC236}">
                <a16:creationId xmlns:a16="http://schemas.microsoft.com/office/drawing/2014/main" id="{4E67A342-8C8E-4A76-A2F2-1541645630AD}"/>
              </a:ext>
            </a:extLst>
          </p:cNvPr>
          <p:cNvSpPr/>
          <p:nvPr userDrawn="1">
            <p:custDataLst>
              <p:tags r:id="rId2"/>
            </p:custDataLst>
          </p:nvPr>
        </p:nvSpPr>
        <p:spPr>
          <a:xfrm>
            <a:off x="0" y="0"/>
            <a:ext cx="158750" cy="158750"/>
          </a:xfrm>
          <a:prstGeom prst="rect">
            <a:avLst/>
          </a:prstGeom>
          <a:solidFill>
            <a:schemeClr val="tx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lnSpc>
                <a:spcPct val="100000"/>
              </a:lnSpc>
              <a:spcBef>
                <a:spcPct val="0"/>
              </a:spcBef>
              <a:spcAft>
                <a:spcPct val="0"/>
              </a:spcAft>
            </a:pPr>
            <a:endParaRPr lang="en-US" sz="2500" b="1" i="0" baseline="0" err="1">
              <a:solidFill>
                <a:schemeClr val="bg1"/>
              </a:solidFill>
              <a:latin typeface="Georgia" panose="02040502050405020303" pitchFamily="18" charset="0"/>
              <a:ea typeface="+mj-ea"/>
              <a:cs typeface="+mj-cs"/>
              <a:sym typeface="Georgia" panose="02040502050405020303" pitchFamily="18" charset="0"/>
            </a:endParaRPr>
          </a:p>
        </p:txBody>
      </p:sp>
      <p:sp>
        <p:nvSpPr>
          <p:cNvPr id="6" name="RectangleDark">
            <a:extLst>
              <a:ext uri="{FF2B5EF4-FFF2-40B4-BE49-F238E27FC236}">
                <a16:creationId xmlns:a16="http://schemas.microsoft.com/office/drawing/2014/main" id="{3FA229FA-A3E6-464F-8FAE-54175450EBEB}"/>
              </a:ext>
            </a:extLst>
          </p:cNvPr>
          <p:cNvSpPr/>
          <p:nvPr userDrawn="1">
            <p:custDataLst>
              <p:tags r:id="rId3"/>
            </p:custDataLst>
          </p:nvPr>
        </p:nvSpPr>
        <p:spPr bwMode="ltGray">
          <a:xfrm>
            <a:off x="4364736" y="0"/>
            <a:ext cx="7827264" cy="6858000"/>
          </a:xfrm>
          <a:prstGeom prst="rect">
            <a:avLst/>
          </a:prstGeom>
          <a:solidFill>
            <a:schemeClr val="bg1"/>
          </a:solidFill>
          <a:ln w="6350">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a:endParaRPr lang="en-US">
              <a:solidFill>
                <a:schemeClr val="bg2"/>
              </a:solidFill>
              <a:latin typeface="Arial" panose="020B0604020202020204" pitchFamily="34" charset="0"/>
            </a:endParaRPr>
          </a:p>
        </p:txBody>
      </p:sp>
      <p:sp>
        <p:nvSpPr>
          <p:cNvPr id="16" name="SlideLogoText">
            <a:extLst>
              <a:ext uri="{FF2B5EF4-FFF2-40B4-BE49-F238E27FC236}">
                <a16:creationId xmlns:a16="http://schemas.microsoft.com/office/drawing/2014/main" id="{2D4C39DE-34D3-430B-A68C-3662DBF9F427}"/>
              </a:ext>
            </a:extLst>
          </p:cNvPr>
          <p:cNvSpPr txBox="1"/>
          <p:nvPr userDrawn="1">
            <p:custDataLst>
              <p:tags r:id="rId4"/>
            </p:custDataLst>
          </p:nvPr>
        </p:nvSpPr>
        <p:spPr bwMode="black">
          <a:xfrm>
            <a:off x="10142505" y="6499381"/>
            <a:ext cx="1134927" cy="138499"/>
          </a:xfrm>
          <a:prstGeom prst="rect">
            <a:avLst/>
          </a:prstGeom>
          <a:noFill/>
        </p:spPr>
        <p:txBody>
          <a:bodyPr wrap="none" lIns="0" tIns="0" rIns="0" bIns="0" rtlCol="0" anchor="b">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900" kern="1200">
                <a:solidFill>
                  <a:schemeClr val="tx1"/>
                </a:solidFill>
                <a:latin typeface="+mn-lt"/>
                <a:ea typeface="+mn-ea"/>
                <a:cs typeface="Arial" panose="020B0604020202020204" pitchFamily="34" charset="0"/>
              </a:rPr>
              <a:t>McKinsey &amp; Company</a:t>
            </a:r>
          </a:p>
        </p:txBody>
      </p:sp>
      <p:sp>
        <p:nvSpPr>
          <p:cNvPr id="17" name="Slide Number">
            <a:extLst>
              <a:ext uri="{FF2B5EF4-FFF2-40B4-BE49-F238E27FC236}">
                <a16:creationId xmlns:a16="http://schemas.microsoft.com/office/drawing/2014/main" id="{36B65DC7-979F-4AB7-9872-8CF5F2DCB753}"/>
              </a:ext>
            </a:extLst>
          </p:cNvPr>
          <p:cNvSpPr>
            <a:spLocks noChangeArrowheads="1"/>
          </p:cNvSpPr>
          <p:nvPr userDrawn="1">
            <p:custDataLst>
              <p:tags r:id="rId5"/>
            </p:custDataLst>
          </p:nvPr>
        </p:nvSpPr>
        <p:spPr bwMode="black">
          <a:xfrm>
            <a:off x="11312525" y="6498754"/>
            <a:ext cx="325501" cy="138499"/>
          </a:xfrm>
          <a:prstGeom prst="rect">
            <a:avLst/>
          </a:prstGeom>
          <a:noFill/>
          <a:ln w="9525" algn="ctr">
            <a:noFill/>
            <a:miter lim="800000"/>
            <a:headEnd/>
            <a:tailEnd/>
          </a:ln>
          <a:effectLst/>
        </p:spPr>
        <p:txBody>
          <a:bodyPr wrap="square" lIns="0" tIns="0" rIns="0" bIns="0" anchor="b">
            <a:spAutoFit/>
          </a:bodyPr>
          <a:lstStyle/>
          <a:p>
            <a:pPr algn="r" defTabSz="610744" fontAlgn="auto">
              <a:spcBef>
                <a:spcPts val="0"/>
              </a:spcBef>
              <a:spcAft>
                <a:spcPts val="0"/>
              </a:spcAft>
              <a:defRPr/>
            </a:pPr>
            <a:fld id="{4ABDCABE-3F10-B64C-92F1-862014417034}" type="slidenum">
              <a:rPr lang="en-US" sz="900" smtClean="0">
                <a:solidFill>
                  <a:schemeClr val="tx1"/>
                </a:solidFill>
                <a:latin typeface="+mn-lt"/>
                <a:ea typeface="+mn-ea"/>
                <a:cs typeface="Arial" panose="020B0604020202020204" pitchFamily="34" charset="0"/>
              </a:rPr>
              <a:pPr algn="r" defTabSz="610744" fontAlgn="auto">
                <a:spcBef>
                  <a:spcPts val="0"/>
                </a:spcBef>
                <a:spcAft>
                  <a:spcPts val="0"/>
                </a:spcAft>
                <a:defRPr/>
              </a:pPr>
              <a:t>‹#›</a:t>
            </a:fld>
            <a:endParaRPr lang="en-US" sz="900">
              <a:solidFill>
                <a:schemeClr val="tx1"/>
              </a:solidFill>
              <a:latin typeface="+mn-lt"/>
              <a:ea typeface="+mn-ea"/>
              <a:cs typeface="Arial" panose="020B0604020202020204" pitchFamily="34" charset="0"/>
            </a:endParaRPr>
          </a:p>
        </p:txBody>
      </p:sp>
      <p:sp>
        <p:nvSpPr>
          <p:cNvPr id="20" name="2. Slide Title">
            <a:extLst>
              <a:ext uri="{FF2B5EF4-FFF2-40B4-BE49-F238E27FC236}">
                <a16:creationId xmlns:a16="http://schemas.microsoft.com/office/drawing/2014/main" id="{F2EA5A09-84EC-4368-8C76-0BEA141A4333}"/>
              </a:ext>
            </a:extLst>
          </p:cNvPr>
          <p:cNvSpPr>
            <a:spLocks noGrp="1"/>
          </p:cNvSpPr>
          <p:nvPr>
            <p:ph type="title"/>
            <p:custDataLst>
              <p:tags r:id="rId6"/>
            </p:custDataLst>
          </p:nvPr>
        </p:nvSpPr>
        <p:spPr>
          <a:xfrm>
            <a:off x="554736" y="2744369"/>
            <a:ext cx="3465576" cy="769441"/>
          </a:xfrm>
          <a:prstGeom prst="rect">
            <a:avLst/>
          </a:prstGeom>
        </p:spPr>
        <p:txBody>
          <a:bodyPr vert="horz" wrap="square" anchor="b">
            <a:noAutofit/>
          </a:bodyPr>
          <a:lstStyle>
            <a:lvl1pPr algn="l">
              <a:defRPr>
                <a:solidFill>
                  <a:schemeClr val="bg2"/>
                </a:solidFill>
              </a:defRPr>
            </a:lvl1pPr>
          </a:lstStyle>
          <a:p>
            <a:r>
              <a:rPr lang="en-US"/>
              <a:t>Click to edit Master title style</a:t>
            </a:r>
          </a:p>
        </p:txBody>
      </p:sp>
      <p:sp>
        <p:nvSpPr>
          <p:cNvPr id="21" name="3. Subtitle">
            <a:extLst>
              <a:ext uri="{FF2B5EF4-FFF2-40B4-BE49-F238E27FC236}">
                <a16:creationId xmlns:a16="http://schemas.microsoft.com/office/drawing/2014/main" id="{4BAE0A91-D3D3-4C9A-9F81-3C13D960A341}"/>
              </a:ext>
            </a:extLst>
          </p:cNvPr>
          <p:cNvSpPr>
            <a:spLocks noGrp="1"/>
          </p:cNvSpPr>
          <p:nvPr>
            <p:ph type="subTitle" idx="1"/>
            <p:custDataLst>
              <p:tags r:id="rId7"/>
            </p:custDataLst>
          </p:nvPr>
        </p:nvSpPr>
        <p:spPr>
          <a:xfrm>
            <a:off x="554735" y="3659644"/>
            <a:ext cx="3465575" cy="246221"/>
          </a:xfrm>
        </p:spPr>
        <p:txBody>
          <a:bodyPr wrap="square">
            <a:spAutoFit/>
          </a:bodyPr>
          <a:lstStyle>
            <a:lvl1pPr marL="0" indent="0" algn="l">
              <a:buNone/>
              <a:defRPr sz="1600" b="0">
                <a:solidFill>
                  <a:schemeClr val="bg2"/>
                </a:solidFill>
              </a:defRPr>
            </a:lvl1pPr>
            <a:lvl2pPr marL="457178" indent="0" algn="ctr">
              <a:buNone/>
              <a:defRPr sz="2000"/>
            </a:lvl2pPr>
            <a:lvl3pPr marL="914354" indent="0" algn="ctr">
              <a:buNone/>
              <a:defRPr sz="1800"/>
            </a:lvl3pPr>
            <a:lvl4pPr marL="1371532" indent="0" algn="ctr">
              <a:buNone/>
              <a:defRPr sz="1600"/>
            </a:lvl4pPr>
            <a:lvl5pPr marL="1828709" indent="0" algn="ctr">
              <a:buNone/>
              <a:defRPr sz="1600"/>
            </a:lvl5pPr>
            <a:lvl6pPr marL="2285886" indent="0" algn="ctr">
              <a:buNone/>
              <a:defRPr sz="1600"/>
            </a:lvl6pPr>
            <a:lvl7pPr marL="2743062" indent="0" algn="ctr">
              <a:buNone/>
              <a:defRPr sz="1600"/>
            </a:lvl7pPr>
            <a:lvl8pPr marL="3200240" indent="0" algn="ctr">
              <a:buNone/>
              <a:defRPr sz="1600"/>
            </a:lvl8pPr>
            <a:lvl9pPr marL="3657418" indent="0" algn="ctr">
              <a:buNone/>
              <a:defRPr sz="1600"/>
            </a:lvl9pPr>
          </a:lstStyle>
          <a:p>
            <a:r>
              <a:rPr lang="en-US"/>
              <a:t>Click to edit Master subtitle style</a:t>
            </a:r>
          </a:p>
        </p:txBody>
      </p:sp>
      <p:sp>
        <p:nvSpPr>
          <p:cNvPr id="15" name="5. Source" hidden="1">
            <a:extLst>
              <a:ext uri="{FF2B5EF4-FFF2-40B4-BE49-F238E27FC236}">
                <a16:creationId xmlns:a16="http://schemas.microsoft.com/office/drawing/2014/main" id="{6BA86AD8-0ECF-4EA8-B346-D8EA2716E80C}"/>
              </a:ext>
            </a:extLst>
          </p:cNvPr>
          <p:cNvSpPr txBox="1"/>
          <p:nvPr userDrawn="1">
            <p:custDataLst>
              <p:tags r:id="rId8"/>
            </p:custDataLst>
          </p:nvPr>
        </p:nvSpPr>
        <p:spPr>
          <a:xfrm>
            <a:off x="554735" y="6501669"/>
            <a:ext cx="7277861" cy="123111"/>
          </a:xfrm>
          <a:prstGeom prst="rect">
            <a:avLst/>
          </a:prstGeom>
        </p:spPr>
        <p:txBody>
          <a:bodyPr vert="horz" wrap="square" lIns="0" tIns="0" rIns="0" bIns="0" rtlCol="0" anchor="t">
            <a:spAutoFit/>
          </a:bodyPr>
          <a:lstStyle>
            <a:lvl1pPr indent="0">
              <a:lnSpc>
                <a:spcPct val="100000"/>
              </a:lnSpc>
              <a:spcBef>
                <a:spcPts val="300"/>
              </a:spcBef>
              <a:spcAft>
                <a:spcPts val="300"/>
              </a:spcAft>
              <a:buFont typeface="Segoe UI" panose="020B0502040204020203" pitchFamily="34" charset="0"/>
              <a:buChar char="​"/>
              <a:defRPr lang="en-US" sz="900" dirty="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r>
              <a:rPr lang="en-US" sz="800">
                <a:solidFill>
                  <a:schemeClr val="bg2"/>
                </a:solidFill>
              </a:rPr>
              <a:t>Source: …</a:t>
            </a:r>
          </a:p>
        </p:txBody>
      </p:sp>
      <p:sp>
        <p:nvSpPr>
          <p:cNvPr id="19" name="1. On-page tracker">
            <a:extLst>
              <a:ext uri="{FF2B5EF4-FFF2-40B4-BE49-F238E27FC236}">
                <a16:creationId xmlns:a16="http://schemas.microsoft.com/office/drawing/2014/main" id="{EDC5E9D8-BFBA-409D-B6E5-65A580E73B61}"/>
              </a:ext>
            </a:extLst>
          </p:cNvPr>
          <p:cNvSpPr>
            <a:spLocks noGrp="1"/>
          </p:cNvSpPr>
          <p:nvPr>
            <p:ph type="body" sz="quarter" idx="17" hasCustomPrompt="1"/>
            <p:custDataLst>
              <p:tags r:id="rId9"/>
            </p:custDataLst>
          </p:nvPr>
        </p:nvSpPr>
        <p:spPr>
          <a:xfrm>
            <a:off x="7159752" y="78768"/>
            <a:ext cx="4480560" cy="123111"/>
          </a:xfrm>
        </p:spPr>
        <p:txBody>
          <a:bodyPr anchor="ctr" anchorCtr="0">
            <a:spAutoFit/>
          </a:bodyPr>
          <a:lstStyle>
            <a:lvl1pPr algn="r">
              <a:defRPr sz="800">
                <a:latin typeface="+mn-lt"/>
              </a:defRPr>
            </a:lvl1pPr>
          </a:lstStyle>
          <a:p>
            <a:pPr lvl="0"/>
            <a:r>
              <a:rPr lang="en-US"/>
              <a:t>Chapter › Topic</a:t>
            </a:r>
          </a:p>
        </p:txBody>
      </p:sp>
    </p:spTree>
    <p:extLst>
      <p:ext uri="{BB962C8B-B14F-4D97-AF65-F5344CB8AC3E}">
        <p14:creationId xmlns:p14="http://schemas.microsoft.com/office/powerpoint/2010/main" val="2017294243"/>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preserve="1" userDrawn="1">
  <p:cSld name="Contrast 1/2">
    <p:bg>
      <p:bgPr>
        <a:solidFill>
          <a:schemeClr val="tx1"/>
        </a:solidFill>
        <a:effectLst/>
      </p:bgPr>
    </p:bg>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65793B5E-3475-4FCD-8164-7A168B5C1B4B}"/>
              </a:ext>
            </a:extLst>
          </p:cNvPr>
          <p:cNvGraphicFramePr>
            <a:graphicFrameLocks noChangeAspect="1"/>
          </p:cNvGraphicFramePr>
          <p:nvPr userDrawn="1">
            <p:custDataLst>
              <p:tags r:id="rId1"/>
            </p:custDataLst>
            <p:extLst>
              <p:ext uri="{D42A27DB-BD31-4B8C-83A1-F6EECF244321}">
                <p14:modId xmlns:p14="http://schemas.microsoft.com/office/powerpoint/2010/main" val="2202597940"/>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11" imgW="473" imgH="473" progId="TCLayout.ActiveDocument.1">
                  <p:embed/>
                </p:oleObj>
              </mc:Choice>
              <mc:Fallback>
                <p:oleObj name="think-cell Slide" r:id="rId11" imgW="473" imgH="473" progId="TCLayout.ActiveDocument.1">
                  <p:embed/>
                  <p:pic>
                    <p:nvPicPr>
                      <p:cNvPr id="3" name="Object 2" hidden="1">
                        <a:extLst>
                          <a:ext uri="{FF2B5EF4-FFF2-40B4-BE49-F238E27FC236}">
                            <a16:creationId xmlns:a16="http://schemas.microsoft.com/office/drawing/2014/main" id="{65793B5E-3475-4FCD-8164-7A168B5C1B4B}"/>
                          </a:ext>
                        </a:extLst>
                      </p:cNvPr>
                      <p:cNvPicPr/>
                      <p:nvPr/>
                    </p:nvPicPr>
                    <p:blipFill>
                      <a:blip r:embed="rId12"/>
                      <a:stretch>
                        <a:fillRect/>
                      </a:stretch>
                    </p:blipFill>
                    <p:spPr>
                      <a:xfrm>
                        <a:off x="1588" y="1588"/>
                        <a:ext cx="1588" cy="1588"/>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1D89D8F9-1075-4B52-8375-8D4A2673D845}"/>
              </a:ext>
            </a:extLst>
          </p:cNvPr>
          <p:cNvSpPr/>
          <p:nvPr userDrawn="1">
            <p:custDataLst>
              <p:tags r:id="rId2"/>
            </p:custDataLst>
          </p:nvPr>
        </p:nvSpPr>
        <p:spPr>
          <a:xfrm>
            <a:off x="0" y="0"/>
            <a:ext cx="158750" cy="158750"/>
          </a:xfrm>
          <a:prstGeom prst="rect">
            <a:avLst/>
          </a:prstGeom>
          <a:solidFill>
            <a:schemeClr val="tx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2500" b="1" i="0" baseline="0" err="1">
              <a:solidFill>
                <a:schemeClr val="bg1"/>
              </a:solidFill>
              <a:latin typeface="Georgia" panose="02040502050405020303" pitchFamily="18" charset="0"/>
              <a:ea typeface="+mj-ea"/>
              <a:cs typeface="+mj-cs"/>
              <a:sym typeface="Georgia" panose="02040502050405020303" pitchFamily="18" charset="0"/>
            </a:endParaRPr>
          </a:p>
        </p:txBody>
      </p:sp>
      <p:sp>
        <p:nvSpPr>
          <p:cNvPr id="7" name="RectangleDark">
            <a:extLst>
              <a:ext uri="{FF2B5EF4-FFF2-40B4-BE49-F238E27FC236}">
                <a16:creationId xmlns:a16="http://schemas.microsoft.com/office/drawing/2014/main" id="{2365F90A-9CD8-40EE-93CD-2729135A9569}"/>
              </a:ext>
            </a:extLst>
          </p:cNvPr>
          <p:cNvSpPr/>
          <p:nvPr userDrawn="1">
            <p:custDataLst>
              <p:tags r:id="rId3"/>
            </p:custDataLst>
          </p:nvPr>
        </p:nvSpPr>
        <p:spPr bwMode="ltGray">
          <a:xfrm>
            <a:off x="6092952" y="0"/>
            <a:ext cx="6099048" cy="6858000"/>
          </a:xfrm>
          <a:prstGeom prst="rect">
            <a:avLst/>
          </a:prstGeom>
          <a:solidFill>
            <a:schemeClr val="bg1"/>
          </a:solidFill>
          <a:ln w="6350">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a:endParaRPr lang="en-US">
              <a:solidFill>
                <a:srgbClr val="F0F0F0"/>
              </a:solidFill>
              <a:latin typeface="Arial" panose="020B0604020202020204" pitchFamily="34" charset="0"/>
            </a:endParaRPr>
          </a:p>
        </p:txBody>
      </p:sp>
      <p:sp>
        <p:nvSpPr>
          <p:cNvPr id="17" name="SlideLogoText">
            <a:extLst>
              <a:ext uri="{FF2B5EF4-FFF2-40B4-BE49-F238E27FC236}">
                <a16:creationId xmlns:a16="http://schemas.microsoft.com/office/drawing/2014/main" id="{609F85FD-B74A-4A4E-BFA9-7668DD6BCB90}"/>
              </a:ext>
            </a:extLst>
          </p:cNvPr>
          <p:cNvSpPr txBox="1"/>
          <p:nvPr userDrawn="1">
            <p:custDataLst>
              <p:tags r:id="rId4"/>
            </p:custDataLst>
          </p:nvPr>
        </p:nvSpPr>
        <p:spPr bwMode="black">
          <a:xfrm>
            <a:off x="10142505" y="6499381"/>
            <a:ext cx="1134927" cy="138499"/>
          </a:xfrm>
          <a:prstGeom prst="rect">
            <a:avLst/>
          </a:prstGeom>
          <a:noFill/>
        </p:spPr>
        <p:txBody>
          <a:bodyPr wrap="none" lIns="0" tIns="0" rIns="0" bIns="0" rtlCol="0" anchor="b">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900" kern="1200">
                <a:solidFill>
                  <a:schemeClr val="tx1"/>
                </a:solidFill>
                <a:latin typeface="+mn-lt"/>
                <a:ea typeface="+mn-ea"/>
                <a:cs typeface="Arial" panose="020B0604020202020204" pitchFamily="34" charset="0"/>
              </a:rPr>
              <a:t>McKinsey &amp; Company</a:t>
            </a:r>
          </a:p>
        </p:txBody>
      </p:sp>
      <p:sp>
        <p:nvSpPr>
          <p:cNvPr id="18" name="Slide Number">
            <a:extLst>
              <a:ext uri="{FF2B5EF4-FFF2-40B4-BE49-F238E27FC236}">
                <a16:creationId xmlns:a16="http://schemas.microsoft.com/office/drawing/2014/main" id="{D0E8D6D4-65CF-4E97-809E-C2399703986A}"/>
              </a:ext>
            </a:extLst>
          </p:cNvPr>
          <p:cNvSpPr>
            <a:spLocks noChangeArrowheads="1"/>
          </p:cNvSpPr>
          <p:nvPr userDrawn="1">
            <p:custDataLst>
              <p:tags r:id="rId5"/>
            </p:custDataLst>
          </p:nvPr>
        </p:nvSpPr>
        <p:spPr bwMode="black">
          <a:xfrm>
            <a:off x="11312525" y="6498754"/>
            <a:ext cx="325501" cy="138499"/>
          </a:xfrm>
          <a:prstGeom prst="rect">
            <a:avLst/>
          </a:prstGeom>
          <a:noFill/>
          <a:ln w="9525" algn="ctr">
            <a:noFill/>
            <a:miter lim="800000"/>
            <a:headEnd/>
            <a:tailEnd/>
          </a:ln>
          <a:effectLst/>
        </p:spPr>
        <p:txBody>
          <a:bodyPr wrap="square" lIns="0" tIns="0" rIns="0" bIns="0" anchor="b">
            <a:spAutoFit/>
          </a:bodyPr>
          <a:lstStyle/>
          <a:p>
            <a:pPr algn="r" defTabSz="610744" fontAlgn="auto">
              <a:spcBef>
                <a:spcPts val="0"/>
              </a:spcBef>
              <a:spcAft>
                <a:spcPts val="0"/>
              </a:spcAft>
              <a:defRPr/>
            </a:pPr>
            <a:fld id="{4ABDCABE-3F10-B64C-92F1-862014417034}" type="slidenum">
              <a:rPr lang="en-US" sz="900" smtClean="0">
                <a:solidFill>
                  <a:schemeClr val="tx1"/>
                </a:solidFill>
                <a:latin typeface="+mn-lt"/>
                <a:ea typeface="+mn-ea"/>
                <a:cs typeface="Arial" panose="020B0604020202020204" pitchFamily="34" charset="0"/>
              </a:rPr>
              <a:pPr algn="r" defTabSz="610744" fontAlgn="auto">
                <a:spcBef>
                  <a:spcPts val="0"/>
                </a:spcBef>
                <a:spcAft>
                  <a:spcPts val="0"/>
                </a:spcAft>
                <a:defRPr/>
              </a:pPr>
              <a:t>‹#›</a:t>
            </a:fld>
            <a:endParaRPr lang="en-US" sz="900">
              <a:solidFill>
                <a:schemeClr val="tx1"/>
              </a:solidFill>
              <a:latin typeface="+mn-lt"/>
              <a:ea typeface="+mn-ea"/>
              <a:cs typeface="Arial" panose="020B0604020202020204" pitchFamily="34" charset="0"/>
            </a:endParaRPr>
          </a:p>
        </p:txBody>
      </p:sp>
      <p:sp>
        <p:nvSpPr>
          <p:cNvPr id="19" name="5. Source" hidden="1">
            <a:extLst>
              <a:ext uri="{FF2B5EF4-FFF2-40B4-BE49-F238E27FC236}">
                <a16:creationId xmlns:a16="http://schemas.microsoft.com/office/drawing/2014/main" id="{4F4B7457-0497-46CF-9E9B-69EB8E74CC15}"/>
              </a:ext>
            </a:extLst>
          </p:cNvPr>
          <p:cNvSpPr txBox="1"/>
          <p:nvPr userDrawn="1">
            <p:custDataLst>
              <p:tags r:id="rId6"/>
            </p:custDataLst>
          </p:nvPr>
        </p:nvSpPr>
        <p:spPr>
          <a:xfrm>
            <a:off x="554735" y="6501669"/>
            <a:ext cx="7277861" cy="123111"/>
          </a:xfrm>
          <a:prstGeom prst="rect">
            <a:avLst/>
          </a:prstGeom>
        </p:spPr>
        <p:txBody>
          <a:bodyPr vert="horz" wrap="square" lIns="0" tIns="0" rIns="0" bIns="0" rtlCol="0" anchor="t">
            <a:spAutoFit/>
          </a:bodyPr>
          <a:lstStyle>
            <a:lvl1pPr indent="0">
              <a:lnSpc>
                <a:spcPct val="100000"/>
              </a:lnSpc>
              <a:spcBef>
                <a:spcPts val="300"/>
              </a:spcBef>
              <a:spcAft>
                <a:spcPts val="300"/>
              </a:spcAft>
              <a:buFont typeface="Segoe UI" panose="020B0502040204020203" pitchFamily="34" charset="0"/>
              <a:buChar char="​"/>
              <a:defRPr lang="en-US" sz="900" dirty="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r>
              <a:rPr lang="en-US" sz="800">
                <a:solidFill>
                  <a:schemeClr val="bg2"/>
                </a:solidFill>
              </a:rPr>
              <a:t>Source: …</a:t>
            </a:r>
          </a:p>
        </p:txBody>
      </p:sp>
      <p:sp>
        <p:nvSpPr>
          <p:cNvPr id="21" name="2. Slide Title">
            <a:extLst>
              <a:ext uri="{FF2B5EF4-FFF2-40B4-BE49-F238E27FC236}">
                <a16:creationId xmlns:a16="http://schemas.microsoft.com/office/drawing/2014/main" id="{DF67D7DC-1A5A-4301-93C0-59BCC9FE6A85}"/>
              </a:ext>
            </a:extLst>
          </p:cNvPr>
          <p:cNvSpPr>
            <a:spLocks noGrp="1"/>
          </p:cNvSpPr>
          <p:nvPr>
            <p:ph type="title"/>
            <p:custDataLst>
              <p:tags r:id="rId7"/>
            </p:custDataLst>
          </p:nvPr>
        </p:nvSpPr>
        <p:spPr>
          <a:xfrm>
            <a:off x="554736" y="182372"/>
            <a:ext cx="5065776" cy="731520"/>
          </a:xfrm>
        </p:spPr>
        <p:txBody>
          <a:bodyPr vert="horz"/>
          <a:lstStyle>
            <a:lvl1pPr>
              <a:defRPr>
                <a:solidFill>
                  <a:schemeClr val="tx2"/>
                </a:solidFill>
              </a:defRPr>
            </a:lvl1pPr>
          </a:lstStyle>
          <a:p>
            <a:r>
              <a:rPr lang="en-US"/>
              <a:t>Click to edit Master title style</a:t>
            </a:r>
          </a:p>
        </p:txBody>
      </p:sp>
      <p:sp>
        <p:nvSpPr>
          <p:cNvPr id="23" name="3. Subtitle">
            <a:extLst>
              <a:ext uri="{FF2B5EF4-FFF2-40B4-BE49-F238E27FC236}">
                <a16:creationId xmlns:a16="http://schemas.microsoft.com/office/drawing/2014/main" id="{08590DB3-FFB4-489D-B120-ADFDC12014DE}"/>
              </a:ext>
            </a:extLst>
          </p:cNvPr>
          <p:cNvSpPr>
            <a:spLocks noGrp="1"/>
          </p:cNvSpPr>
          <p:nvPr>
            <p:ph type="subTitle" idx="1"/>
            <p:custDataLst>
              <p:tags r:id="rId8"/>
            </p:custDataLst>
          </p:nvPr>
        </p:nvSpPr>
        <p:spPr>
          <a:xfrm>
            <a:off x="554736" y="903861"/>
            <a:ext cx="5065776" cy="276999"/>
          </a:xfrm>
        </p:spPr>
        <p:txBody>
          <a:bodyPr anchor="ctr" anchorCtr="0"/>
          <a:lstStyle>
            <a:lvl1pPr>
              <a:defRPr>
                <a:solidFill>
                  <a:schemeClr val="tx2"/>
                </a:solidFill>
              </a:defRPr>
            </a:lvl1pPr>
          </a:lstStyle>
          <a:p>
            <a:r>
              <a:rPr lang="en-US" sz="1600"/>
              <a:t>Click to edit Master subtitle style</a:t>
            </a:r>
          </a:p>
        </p:txBody>
      </p:sp>
      <p:sp>
        <p:nvSpPr>
          <p:cNvPr id="24" name="1. On-page tracker">
            <a:extLst>
              <a:ext uri="{FF2B5EF4-FFF2-40B4-BE49-F238E27FC236}">
                <a16:creationId xmlns:a16="http://schemas.microsoft.com/office/drawing/2014/main" id="{CC3A7643-6C17-4DEC-88AD-F79B0F2E7A18}"/>
              </a:ext>
            </a:extLst>
          </p:cNvPr>
          <p:cNvSpPr>
            <a:spLocks noGrp="1"/>
          </p:cNvSpPr>
          <p:nvPr>
            <p:ph type="body" sz="quarter" idx="17" hasCustomPrompt="1"/>
            <p:custDataLst>
              <p:tags r:id="rId9"/>
            </p:custDataLst>
          </p:nvPr>
        </p:nvSpPr>
        <p:spPr>
          <a:xfrm>
            <a:off x="7159752" y="78768"/>
            <a:ext cx="4480560" cy="123111"/>
          </a:xfrm>
        </p:spPr>
        <p:txBody>
          <a:bodyPr anchor="ctr" anchorCtr="0">
            <a:spAutoFit/>
          </a:bodyPr>
          <a:lstStyle>
            <a:lvl1pPr algn="r">
              <a:defRPr sz="800">
                <a:latin typeface="+mn-lt"/>
              </a:defRPr>
            </a:lvl1pPr>
          </a:lstStyle>
          <a:p>
            <a:pPr lvl="0"/>
            <a:r>
              <a:rPr lang="en-US"/>
              <a:t>Chapter › Topic</a:t>
            </a:r>
          </a:p>
        </p:txBody>
      </p:sp>
    </p:spTree>
    <p:extLst>
      <p:ext uri="{BB962C8B-B14F-4D97-AF65-F5344CB8AC3E}">
        <p14:creationId xmlns:p14="http://schemas.microsoft.com/office/powerpoint/2010/main" val="351856152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preserve="1" userDrawn="1">
  <p:cSld name="Contrast 2/3">
    <p:bg>
      <p:bgPr>
        <a:solidFill>
          <a:schemeClr val="tx1"/>
        </a:solidFill>
        <a:effectLst/>
      </p:bgPr>
    </p:bg>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FCB55F70-6D9A-415C-82BE-CBDB3A3541E6}"/>
              </a:ext>
            </a:extLst>
          </p:cNvPr>
          <p:cNvGraphicFramePr>
            <a:graphicFrameLocks noChangeAspect="1"/>
          </p:cNvGraphicFramePr>
          <p:nvPr userDrawn="1">
            <p:custDataLst>
              <p:tags r:id="rId1"/>
            </p:custDataLst>
            <p:extLst>
              <p:ext uri="{D42A27DB-BD31-4B8C-83A1-F6EECF244321}">
                <p14:modId xmlns:p14="http://schemas.microsoft.com/office/powerpoint/2010/main" val="3485747186"/>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11" imgW="413" imgH="416" progId="TCLayout.ActiveDocument.1">
                  <p:embed/>
                </p:oleObj>
              </mc:Choice>
              <mc:Fallback>
                <p:oleObj name="think-cell Slide" r:id="rId11" imgW="413" imgH="416" progId="TCLayout.ActiveDocument.1">
                  <p:embed/>
                  <p:pic>
                    <p:nvPicPr>
                      <p:cNvPr id="3" name="Object 2" hidden="1">
                        <a:extLst>
                          <a:ext uri="{FF2B5EF4-FFF2-40B4-BE49-F238E27FC236}">
                            <a16:creationId xmlns:a16="http://schemas.microsoft.com/office/drawing/2014/main" id="{FCB55F70-6D9A-415C-82BE-CBDB3A3541E6}"/>
                          </a:ext>
                        </a:extLst>
                      </p:cNvPr>
                      <p:cNvPicPr/>
                      <p:nvPr/>
                    </p:nvPicPr>
                    <p:blipFill>
                      <a:blip r:embed="rId12"/>
                      <a:stretch>
                        <a:fillRect/>
                      </a:stretch>
                    </p:blipFill>
                    <p:spPr>
                      <a:xfrm>
                        <a:off x="1588" y="1588"/>
                        <a:ext cx="1588" cy="1588"/>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07F893DE-55B2-4BF3-87B6-545011BEFD97}"/>
              </a:ext>
            </a:extLst>
          </p:cNvPr>
          <p:cNvSpPr/>
          <p:nvPr userDrawn="1">
            <p:custDataLst>
              <p:tags r:id="rId2"/>
            </p:custDataLst>
          </p:nvPr>
        </p:nvSpPr>
        <p:spPr>
          <a:xfrm>
            <a:off x="0" y="0"/>
            <a:ext cx="158750" cy="158750"/>
          </a:xfrm>
          <a:prstGeom prst="rect">
            <a:avLst/>
          </a:prstGeom>
          <a:solidFill>
            <a:schemeClr val="tx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lnSpc>
                <a:spcPct val="100000"/>
              </a:lnSpc>
              <a:spcBef>
                <a:spcPct val="0"/>
              </a:spcBef>
              <a:spcAft>
                <a:spcPct val="0"/>
              </a:spcAft>
            </a:pPr>
            <a:endParaRPr lang="en-US" sz="2500" b="1" i="0" baseline="0" err="1">
              <a:solidFill>
                <a:schemeClr val="bg1"/>
              </a:solidFill>
              <a:latin typeface="Georgia" panose="02040502050405020303" pitchFamily="18" charset="0"/>
              <a:ea typeface="+mj-ea"/>
              <a:cs typeface="+mj-cs"/>
              <a:sym typeface="Georgia" panose="02040502050405020303" pitchFamily="18" charset="0"/>
            </a:endParaRPr>
          </a:p>
        </p:txBody>
      </p:sp>
      <p:sp>
        <p:nvSpPr>
          <p:cNvPr id="7" name="RectangleDark">
            <a:extLst>
              <a:ext uri="{FF2B5EF4-FFF2-40B4-BE49-F238E27FC236}">
                <a16:creationId xmlns:a16="http://schemas.microsoft.com/office/drawing/2014/main" id="{2365F90A-9CD8-40EE-93CD-2729135A9569}"/>
              </a:ext>
            </a:extLst>
          </p:cNvPr>
          <p:cNvSpPr/>
          <p:nvPr userDrawn="1">
            <p:custDataLst>
              <p:tags r:id="rId3"/>
            </p:custDataLst>
          </p:nvPr>
        </p:nvSpPr>
        <p:spPr bwMode="ltGray">
          <a:xfrm>
            <a:off x="7830312" y="0"/>
            <a:ext cx="4361688" cy="6858000"/>
          </a:xfrm>
          <a:prstGeom prst="rect">
            <a:avLst/>
          </a:prstGeom>
          <a:solidFill>
            <a:schemeClr val="bg1"/>
          </a:solidFill>
          <a:ln w="6350">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a:endParaRPr lang="en-US">
              <a:solidFill>
                <a:srgbClr val="F0F0F0"/>
              </a:solidFill>
              <a:latin typeface="Arial" panose="020B0604020202020204" pitchFamily="34" charset="0"/>
            </a:endParaRPr>
          </a:p>
        </p:txBody>
      </p:sp>
      <p:sp>
        <p:nvSpPr>
          <p:cNvPr id="16" name="SlideLogoText">
            <a:extLst>
              <a:ext uri="{FF2B5EF4-FFF2-40B4-BE49-F238E27FC236}">
                <a16:creationId xmlns:a16="http://schemas.microsoft.com/office/drawing/2014/main" id="{AEC46ACE-42CD-4304-9E51-86DBC38CA4EB}"/>
              </a:ext>
            </a:extLst>
          </p:cNvPr>
          <p:cNvSpPr txBox="1"/>
          <p:nvPr userDrawn="1">
            <p:custDataLst>
              <p:tags r:id="rId4"/>
            </p:custDataLst>
          </p:nvPr>
        </p:nvSpPr>
        <p:spPr bwMode="black">
          <a:xfrm>
            <a:off x="10142505" y="6499381"/>
            <a:ext cx="1134927" cy="138499"/>
          </a:xfrm>
          <a:prstGeom prst="rect">
            <a:avLst/>
          </a:prstGeom>
          <a:noFill/>
        </p:spPr>
        <p:txBody>
          <a:bodyPr wrap="none" lIns="0" tIns="0" rIns="0" bIns="0" rtlCol="0" anchor="b">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900" kern="1200">
                <a:solidFill>
                  <a:schemeClr val="tx1"/>
                </a:solidFill>
                <a:latin typeface="+mn-lt"/>
                <a:ea typeface="+mn-ea"/>
                <a:cs typeface="Arial" panose="020B0604020202020204" pitchFamily="34" charset="0"/>
              </a:rPr>
              <a:t>McKinsey &amp; Company</a:t>
            </a:r>
          </a:p>
        </p:txBody>
      </p:sp>
      <p:sp>
        <p:nvSpPr>
          <p:cNvPr id="17" name="Slide Number">
            <a:extLst>
              <a:ext uri="{FF2B5EF4-FFF2-40B4-BE49-F238E27FC236}">
                <a16:creationId xmlns:a16="http://schemas.microsoft.com/office/drawing/2014/main" id="{3B7A7C0C-AC02-4989-860B-73442D510162}"/>
              </a:ext>
            </a:extLst>
          </p:cNvPr>
          <p:cNvSpPr>
            <a:spLocks noChangeArrowheads="1"/>
          </p:cNvSpPr>
          <p:nvPr userDrawn="1">
            <p:custDataLst>
              <p:tags r:id="rId5"/>
            </p:custDataLst>
          </p:nvPr>
        </p:nvSpPr>
        <p:spPr bwMode="black">
          <a:xfrm>
            <a:off x="11312525" y="6498754"/>
            <a:ext cx="325501" cy="138499"/>
          </a:xfrm>
          <a:prstGeom prst="rect">
            <a:avLst/>
          </a:prstGeom>
          <a:noFill/>
          <a:ln w="9525" algn="ctr">
            <a:noFill/>
            <a:miter lim="800000"/>
            <a:headEnd/>
            <a:tailEnd/>
          </a:ln>
          <a:effectLst/>
        </p:spPr>
        <p:txBody>
          <a:bodyPr wrap="square" lIns="0" tIns="0" rIns="0" bIns="0" anchor="b">
            <a:spAutoFit/>
          </a:bodyPr>
          <a:lstStyle/>
          <a:p>
            <a:pPr algn="r" defTabSz="610744" fontAlgn="auto">
              <a:spcBef>
                <a:spcPts val="0"/>
              </a:spcBef>
              <a:spcAft>
                <a:spcPts val="0"/>
              </a:spcAft>
              <a:defRPr/>
            </a:pPr>
            <a:fld id="{4ABDCABE-3F10-B64C-92F1-862014417034}" type="slidenum">
              <a:rPr lang="en-US" sz="900" smtClean="0">
                <a:solidFill>
                  <a:schemeClr val="tx1"/>
                </a:solidFill>
                <a:latin typeface="+mn-lt"/>
                <a:ea typeface="+mn-ea"/>
                <a:cs typeface="Arial" panose="020B0604020202020204" pitchFamily="34" charset="0"/>
              </a:rPr>
              <a:pPr algn="r" defTabSz="610744" fontAlgn="auto">
                <a:spcBef>
                  <a:spcPts val="0"/>
                </a:spcBef>
                <a:spcAft>
                  <a:spcPts val="0"/>
                </a:spcAft>
                <a:defRPr/>
              </a:pPr>
              <a:t>‹#›</a:t>
            </a:fld>
            <a:endParaRPr lang="en-US" sz="900">
              <a:solidFill>
                <a:schemeClr val="tx1"/>
              </a:solidFill>
              <a:latin typeface="+mn-lt"/>
              <a:ea typeface="+mn-ea"/>
              <a:cs typeface="Arial" panose="020B0604020202020204" pitchFamily="34" charset="0"/>
            </a:endParaRPr>
          </a:p>
        </p:txBody>
      </p:sp>
      <p:sp>
        <p:nvSpPr>
          <p:cNvPr id="18" name="5. Source" hidden="1">
            <a:extLst>
              <a:ext uri="{FF2B5EF4-FFF2-40B4-BE49-F238E27FC236}">
                <a16:creationId xmlns:a16="http://schemas.microsoft.com/office/drawing/2014/main" id="{143701BF-655B-4E75-9AF7-14445CDB19BD}"/>
              </a:ext>
            </a:extLst>
          </p:cNvPr>
          <p:cNvSpPr txBox="1"/>
          <p:nvPr userDrawn="1">
            <p:custDataLst>
              <p:tags r:id="rId6"/>
            </p:custDataLst>
          </p:nvPr>
        </p:nvSpPr>
        <p:spPr>
          <a:xfrm>
            <a:off x="554735" y="6501669"/>
            <a:ext cx="6967729" cy="123111"/>
          </a:xfrm>
          <a:prstGeom prst="rect">
            <a:avLst/>
          </a:prstGeom>
        </p:spPr>
        <p:txBody>
          <a:bodyPr vert="horz" wrap="square" lIns="0" tIns="0" rIns="0" bIns="0" rtlCol="0" anchor="t">
            <a:spAutoFit/>
          </a:bodyPr>
          <a:lstStyle>
            <a:lvl1pPr indent="0">
              <a:lnSpc>
                <a:spcPct val="100000"/>
              </a:lnSpc>
              <a:spcBef>
                <a:spcPts val="300"/>
              </a:spcBef>
              <a:spcAft>
                <a:spcPts val="300"/>
              </a:spcAft>
              <a:buFont typeface="Segoe UI" panose="020B0502040204020203" pitchFamily="34" charset="0"/>
              <a:buChar char="​"/>
              <a:defRPr lang="en-US" sz="900" dirty="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r>
              <a:rPr lang="en-US" sz="800">
                <a:solidFill>
                  <a:schemeClr val="bg2"/>
                </a:solidFill>
              </a:rPr>
              <a:t>Source: …</a:t>
            </a:r>
          </a:p>
        </p:txBody>
      </p:sp>
      <p:sp>
        <p:nvSpPr>
          <p:cNvPr id="21" name="2. Slide Title">
            <a:extLst>
              <a:ext uri="{FF2B5EF4-FFF2-40B4-BE49-F238E27FC236}">
                <a16:creationId xmlns:a16="http://schemas.microsoft.com/office/drawing/2014/main" id="{4A5E485D-7560-4AEC-8D55-C1425B9D1F47}"/>
              </a:ext>
            </a:extLst>
          </p:cNvPr>
          <p:cNvSpPr>
            <a:spLocks noGrp="1"/>
          </p:cNvSpPr>
          <p:nvPr>
            <p:ph type="title"/>
            <p:custDataLst>
              <p:tags r:id="rId7"/>
            </p:custDataLst>
          </p:nvPr>
        </p:nvSpPr>
        <p:spPr>
          <a:xfrm>
            <a:off x="554736" y="182372"/>
            <a:ext cx="6967728" cy="731520"/>
          </a:xfrm>
        </p:spPr>
        <p:txBody>
          <a:bodyPr vert="horz"/>
          <a:lstStyle>
            <a:lvl1pPr>
              <a:defRPr>
                <a:solidFill>
                  <a:schemeClr val="tx2"/>
                </a:solidFill>
              </a:defRPr>
            </a:lvl1pPr>
          </a:lstStyle>
          <a:p>
            <a:r>
              <a:rPr lang="en-US"/>
              <a:t>Click to edit Master title style</a:t>
            </a:r>
          </a:p>
        </p:txBody>
      </p:sp>
      <p:sp>
        <p:nvSpPr>
          <p:cNvPr id="22" name="3. Subtitle">
            <a:extLst>
              <a:ext uri="{FF2B5EF4-FFF2-40B4-BE49-F238E27FC236}">
                <a16:creationId xmlns:a16="http://schemas.microsoft.com/office/drawing/2014/main" id="{F1301516-07B7-4BE0-9669-E93BD5C22D18}"/>
              </a:ext>
            </a:extLst>
          </p:cNvPr>
          <p:cNvSpPr>
            <a:spLocks noGrp="1"/>
          </p:cNvSpPr>
          <p:nvPr>
            <p:ph type="subTitle" idx="1"/>
            <p:custDataLst>
              <p:tags r:id="rId8"/>
            </p:custDataLst>
          </p:nvPr>
        </p:nvSpPr>
        <p:spPr>
          <a:xfrm>
            <a:off x="554736" y="903861"/>
            <a:ext cx="6967728" cy="276999"/>
          </a:xfrm>
        </p:spPr>
        <p:txBody>
          <a:bodyPr anchor="ctr" anchorCtr="0"/>
          <a:lstStyle>
            <a:lvl1pPr>
              <a:defRPr>
                <a:solidFill>
                  <a:schemeClr val="tx2"/>
                </a:solidFill>
              </a:defRPr>
            </a:lvl1pPr>
          </a:lstStyle>
          <a:p>
            <a:r>
              <a:rPr lang="en-US" sz="1600"/>
              <a:t>Click to edit Master subtitle style</a:t>
            </a:r>
          </a:p>
        </p:txBody>
      </p:sp>
      <p:sp>
        <p:nvSpPr>
          <p:cNvPr id="15" name="1. On-page tracker">
            <a:extLst>
              <a:ext uri="{FF2B5EF4-FFF2-40B4-BE49-F238E27FC236}">
                <a16:creationId xmlns:a16="http://schemas.microsoft.com/office/drawing/2014/main" id="{D374A786-7E98-4488-A29B-98B4E357E7B8}"/>
              </a:ext>
            </a:extLst>
          </p:cNvPr>
          <p:cNvSpPr>
            <a:spLocks noGrp="1"/>
          </p:cNvSpPr>
          <p:nvPr>
            <p:ph type="body" sz="quarter" idx="18" hasCustomPrompt="1"/>
            <p:custDataLst>
              <p:tags r:id="rId9"/>
            </p:custDataLst>
          </p:nvPr>
        </p:nvSpPr>
        <p:spPr>
          <a:xfrm>
            <a:off x="8173370" y="78768"/>
            <a:ext cx="3466942" cy="123111"/>
          </a:xfrm>
        </p:spPr>
        <p:txBody>
          <a:bodyPr wrap="square" anchor="ctr" anchorCtr="0">
            <a:spAutoFit/>
          </a:bodyPr>
          <a:lstStyle>
            <a:lvl1pPr algn="r">
              <a:defRPr sz="800">
                <a:latin typeface="+mn-lt"/>
              </a:defRPr>
            </a:lvl1pPr>
          </a:lstStyle>
          <a:p>
            <a:pPr lvl="0"/>
            <a:r>
              <a:rPr lang="en-US"/>
              <a:t>Chapter › Topic</a:t>
            </a:r>
          </a:p>
        </p:txBody>
      </p:sp>
    </p:spTree>
    <p:extLst>
      <p:ext uri="{BB962C8B-B14F-4D97-AF65-F5344CB8AC3E}">
        <p14:creationId xmlns:p14="http://schemas.microsoft.com/office/powerpoint/2010/main" val="1438553259"/>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preserve="1" userDrawn="1">
  <p:cSld name="Contrast 3/4">
    <p:bg>
      <p:bgPr>
        <a:solidFill>
          <a:schemeClr val="tx1"/>
        </a:solidFill>
        <a:effectLst/>
      </p:bgPr>
    </p:bg>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3B19533A-7C36-4239-BCB1-336E4EF4EA93}"/>
              </a:ext>
            </a:extLst>
          </p:cNvPr>
          <p:cNvGraphicFramePr>
            <a:graphicFrameLocks noChangeAspect="1"/>
          </p:cNvGraphicFramePr>
          <p:nvPr userDrawn="1">
            <p:custDataLst>
              <p:tags r:id="rId1"/>
            </p:custDataLst>
            <p:extLst>
              <p:ext uri="{D42A27DB-BD31-4B8C-83A1-F6EECF244321}">
                <p14:modId xmlns:p14="http://schemas.microsoft.com/office/powerpoint/2010/main" val="2866807265"/>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11" imgW="473" imgH="473" progId="TCLayout.ActiveDocument.1">
                  <p:embed/>
                </p:oleObj>
              </mc:Choice>
              <mc:Fallback>
                <p:oleObj name="think-cell Slide" r:id="rId11" imgW="473" imgH="473" progId="TCLayout.ActiveDocument.1">
                  <p:embed/>
                  <p:pic>
                    <p:nvPicPr>
                      <p:cNvPr id="3" name="Object 2" hidden="1">
                        <a:extLst>
                          <a:ext uri="{FF2B5EF4-FFF2-40B4-BE49-F238E27FC236}">
                            <a16:creationId xmlns:a16="http://schemas.microsoft.com/office/drawing/2014/main" id="{3B19533A-7C36-4239-BCB1-336E4EF4EA93}"/>
                          </a:ext>
                        </a:extLst>
                      </p:cNvPr>
                      <p:cNvPicPr/>
                      <p:nvPr/>
                    </p:nvPicPr>
                    <p:blipFill>
                      <a:blip r:embed="rId12"/>
                      <a:stretch>
                        <a:fillRect/>
                      </a:stretch>
                    </p:blipFill>
                    <p:spPr>
                      <a:xfrm>
                        <a:off x="1588" y="1588"/>
                        <a:ext cx="1588" cy="1588"/>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78F94EA0-F844-4358-BAB1-09AA056D6AC4}"/>
              </a:ext>
            </a:extLst>
          </p:cNvPr>
          <p:cNvSpPr/>
          <p:nvPr userDrawn="1">
            <p:custDataLst>
              <p:tags r:id="rId2"/>
            </p:custDataLst>
          </p:nvPr>
        </p:nvSpPr>
        <p:spPr>
          <a:xfrm>
            <a:off x="0" y="0"/>
            <a:ext cx="158750" cy="158750"/>
          </a:xfrm>
          <a:prstGeom prst="rect">
            <a:avLst/>
          </a:prstGeom>
          <a:solidFill>
            <a:schemeClr val="tx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300"/>
              </a:spcBef>
              <a:spcAft>
                <a:spcPts val="300"/>
              </a:spcAft>
              <a:buClrTx/>
              <a:buSzTx/>
              <a:buFontTx/>
              <a:buNone/>
              <a:tabLst/>
              <a:defRPr/>
            </a:pPr>
            <a:endParaRPr kumimoji="0" lang="en-US" sz="2500" b="1" i="0" u="none" strike="noStrike" kern="1200" cap="none" spc="0" normalizeH="0" baseline="0" noProof="0" err="1">
              <a:ln>
                <a:noFill/>
              </a:ln>
              <a:solidFill>
                <a:srgbClr val="051C2C"/>
              </a:solidFill>
              <a:effectLst/>
              <a:uLnTx/>
              <a:uFillTx/>
              <a:latin typeface="Georgia" panose="02040502050405020303" pitchFamily="18" charset="0"/>
              <a:ea typeface="+mj-ea"/>
              <a:cs typeface="+mj-cs"/>
              <a:sym typeface="Georgia" panose="02040502050405020303" pitchFamily="18" charset="0"/>
            </a:endParaRPr>
          </a:p>
        </p:txBody>
      </p:sp>
      <p:sp>
        <p:nvSpPr>
          <p:cNvPr id="22" name="RectangleLight">
            <a:extLst>
              <a:ext uri="{FF2B5EF4-FFF2-40B4-BE49-F238E27FC236}">
                <a16:creationId xmlns:a16="http://schemas.microsoft.com/office/drawing/2014/main" id="{65BA59B8-E166-40EF-A08B-73C27149A153}"/>
              </a:ext>
            </a:extLst>
          </p:cNvPr>
          <p:cNvSpPr/>
          <p:nvPr userDrawn="1">
            <p:custDataLst>
              <p:tags r:id="rId3"/>
            </p:custDataLst>
          </p:nvPr>
        </p:nvSpPr>
        <p:spPr bwMode="ltGray">
          <a:xfrm>
            <a:off x="8781416" y="0"/>
            <a:ext cx="3410584" cy="6858000"/>
          </a:xfrm>
          <a:prstGeom prst="rect">
            <a:avLst/>
          </a:prstGeom>
          <a:solidFill>
            <a:schemeClr val="bg1"/>
          </a:solidFill>
          <a:ln w="6350">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0F0F0"/>
              </a:solidFill>
              <a:effectLst/>
              <a:uLnTx/>
              <a:uFillTx/>
              <a:latin typeface="Arial" panose="020B0604020202020204" pitchFamily="34" charset="0"/>
              <a:ea typeface="+mn-ea"/>
              <a:cs typeface="+mn-cs"/>
            </a:endParaRPr>
          </a:p>
        </p:txBody>
      </p:sp>
      <p:sp>
        <p:nvSpPr>
          <p:cNvPr id="17" name="SlideLogoText">
            <a:extLst>
              <a:ext uri="{FF2B5EF4-FFF2-40B4-BE49-F238E27FC236}">
                <a16:creationId xmlns:a16="http://schemas.microsoft.com/office/drawing/2014/main" id="{609F85FD-B74A-4A4E-BFA9-7668DD6BCB90}"/>
              </a:ext>
            </a:extLst>
          </p:cNvPr>
          <p:cNvSpPr txBox="1"/>
          <p:nvPr userDrawn="1">
            <p:custDataLst>
              <p:tags r:id="rId4"/>
            </p:custDataLst>
          </p:nvPr>
        </p:nvSpPr>
        <p:spPr bwMode="black">
          <a:xfrm>
            <a:off x="10142505" y="6499381"/>
            <a:ext cx="1134927" cy="138499"/>
          </a:xfrm>
          <a:prstGeom prst="rect">
            <a:avLst/>
          </a:prstGeom>
          <a:noFill/>
        </p:spPr>
        <p:txBody>
          <a:bodyPr wrap="none" lIns="0" tIns="0" rIns="0" bIns="0" rtlCol="0" anchor="b">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a:ln>
                  <a:noFill/>
                </a:ln>
                <a:solidFill>
                  <a:srgbClr val="FFFFFF"/>
                </a:solidFill>
                <a:effectLst/>
                <a:uLnTx/>
                <a:uFillTx/>
                <a:latin typeface="Arial"/>
                <a:ea typeface="+mn-ea"/>
                <a:cs typeface="Arial" panose="020B0604020202020204" pitchFamily="34" charset="0"/>
              </a:rPr>
              <a:t>McKinsey &amp; Company</a:t>
            </a:r>
          </a:p>
        </p:txBody>
      </p:sp>
      <p:sp>
        <p:nvSpPr>
          <p:cNvPr id="18" name="Slide Number">
            <a:extLst>
              <a:ext uri="{FF2B5EF4-FFF2-40B4-BE49-F238E27FC236}">
                <a16:creationId xmlns:a16="http://schemas.microsoft.com/office/drawing/2014/main" id="{D0E8D6D4-65CF-4E97-809E-C2399703986A}"/>
              </a:ext>
            </a:extLst>
          </p:cNvPr>
          <p:cNvSpPr>
            <a:spLocks noChangeArrowheads="1"/>
          </p:cNvSpPr>
          <p:nvPr userDrawn="1">
            <p:custDataLst>
              <p:tags r:id="rId5"/>
            </p:custDataLst>
          </p:nvPr>
        </p:nvSpPr>
        <p:spPr bwMode="black">
          <a:xfrm>
            <a:off x="11312525" y="6498754"/>
            <a:ext cx="325501" cy="138499"/>
          </a:xfrm>
          <a:prstGeom prst="rect">
            <a:avLst/>
          </a:prstGeom>
          <a:noFill/>
          <a:ln w="9525" algn="ctr">
            <a:noFill/>
            <a:miter lim="800000"/>
            <a:headEnd/>
            <a:tailEnd/>
          </a:ln>
          <a:effectLst/>
        </p:spPr>
        <p:txBody>
          <a:bodyPr wrap="square" lIns="0" tIns="0" rIns="0" bIns="0" anchor="b">
            <a:spAutoFit/>
          </a:bodyPr>
          <a:lstStyle/>
          <a:p>
            <a:pPr marL="0" marR="0" lvl="0" indent="0" algn="r" defTabSz="610744" rtl="0" eaLnBrk="1" fontAlgn="auto" latinLnBrk="0" hangingPunct="1">
              <a:lnSpc>
                <a:spcPct val="100000"/>
              </a:lnSpc>
              <a:spcBef>
                <a:spcPts val="0"/>
              </a:spcBef>
              <a:spcAft>
                <a:spcPts val="0"/>
              </a:spcAft>
              <a:buClrTx/>
              <a:buSzTx/>
              <a:buFontTx/>
              <a:buNone/>
              <a:tabLst/>
              <a:defRPr/>
            </a:pPr>
            <a:fld id="{4ABDCABE-3F10-B64C-92F1-862014417034}" type="slidenum">
              <a:rPr kumimoji="0" lang="en-US" sz="900" b="0" i="0" u="none" strike="noStrike" kern="1200" cap="none" spc="0" normalizeH="0" baseline="0" noProof="0" smtClean="0">
                <a:ln>
                  <a:noFill/>
                </a:ln>
                <a:solidFill>
                  <a:srgbClr val="FFFFFF"/>
                </a:solidFill>
                <a:effectLst/>
                <a:uLnTx/>
                <a:uFillTx/>
                <a:latin typeface="Arial"/>
                <a:ea typeface="+mn-ea"/>
                <a:cs typeface="Arial" panose="020B0604020202020204" pitchFamily="34" charset="0"/>
              </a:rPr>
              <a:pPr marL="0" marR="0" lvl="0" indent="0" algn="r" defTabSz="610744" rtl="0" eaLnBrk="1" fontAlgn="auto" latinLnBrk="0" hangingPunct="1">
                <a:lnSpc>
                  <a:spcPct val="100000"/>
                </a:lnSpc>
                <a:spcBef>
                  <a:spcPts val="0"/>
                </a:spcBef>
                <a:spcAft>
                  <a:spcPts val="0"/>
                </a:spcAft>
                <a:buClrTx/>
                <a:buSzTx/>
                <a:buFontTx/>
                <a:buNone/>
                <a:tabLst/>
                <a:defRPr/>
              </a:pPr>
              <a:t>‹#›</a:t>
            </a:fld>
            <a:endParaRPr kumimoji="0" lang="en-US" sz="900" b="0" i="0" u="none" strike="noStrike" kern="1200" cap="none" spc="0" normalizeH="0" baseline="0" noProof="0">
              <a:ln>
                <a:noFill/>
              </a:ln>
              <a:solidFill>
                <a:srgbClr val="FFFFFF"/>
              </a:solidFill>
              <a:effectLst/>
              <a:uLnTx/>
              <a:uFillTx/>
              <a:latin typeface="Arial"/>
              <a:ea typeface="+mn-ea"/>
              <a:cs typeface="Arial" panose="020B0604020202020204" pitchFamily="34" charset="0"/>
            </a:endParaRPr>
          </a:p>
        </p:txBody>
      </p:sp>
      <p:sp>
        <p:nvSpPr>
          <p:cNvPr id="19" name="5. Source" hidden="1">
            <a:extLst>
              <a:ext uri="{FF2B5EF4-FFF2-40B4-BE49-F238E27FC236}">
                <a16:creationId xmlns:a16="http://schemas.microsoft.com/office/drawing/2014/main" id="{4F4B7457-0497-46CF-9E9B-69EB8E74CC15}"/>
              </a:ext>
            </a:extLst>
          </p:cNvPr>
          <p:cNvSpPr txBox="1"/>
          <p:nvPr userDrawn="1">
            <p:custDataLst>
              <p:tags r:id="rId6"/>
            </p:custDataLst>
          </p:nvPr>
        </p:nvSpPr>
        <p:spPr>
          <a:xfrm>
            <a:off x="554735" y="6501669"/>
            <a:ext cx="7277861" cy="123111"/>
          </a:xfrm>
          <a:prstGeom prst="rect">
            <a:avLst/>
          </a:prstGeom>
        </p:spPr>
        <p:txBody>
          <a:bodyPr vert="horz" wrap="square" lIns="0" tIns="0" rIns="0" bIns="0" rtlCol="0" anchor="t">
            <a:spAutoFit/>
          </a:bodyPr>
          <a:lstStyle>
            <a:lvl1pPr indent="0">
              <a:lnSpc>
                <a:spcPct val="100000"/>
              </a:lnSpc>
              <a:spcBef>
                <a:spcPts val="300"/>
              </a:spcBef>
              <a:spcAft>
                <a:spcPts val="300"/>
              </a:spcAft>
              <a:buFont typeface="Segoe UI" panose="020B0502040204020203" pitchFamily="34" charset="0"/>
              <a:buChar char="​"/>
              <a:defRPr lang="en-US" sz="900" dirty="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marL="0" marR="0" lvl="0" indent="0" algn="l" defTabSz="914400" rtl="0" eaLnBrk="1" fontAlgn="auto" latinLnBrk="0" hangingPunct="1">
              <a:lnSpc>
                <a:spcPct val="100000"/>
              </a:lnSpc>
              <a:spcBef>
                <a:spcPts val="300"/>
              </a:spcBef>
              <a:spcAft>
                <a:spcPts val="300"/>
              </a:spcAft>
              <a:buClrTx/>
              <a:buSzTx/>
              <a:buFont typeface="Segoe UI" panose="020B0502040204020203" pitchFamily="34" charset="0"/>
              <a:buChar char="​"/>
              <a:tabLst/>
              <a:defRPr/>
            </a:pPr>
            <a:r>
              <a:rPr kumimoji="0" lang="en-US" sz="800" b="0" i="0" u="none" strike="noStrike" kern="1200" cap="none" spc="0" normalizeH="0" baseline="0" noProof="0">
                <a:ln>
                  <a:noFill/>
                </a:ln>
                <a:solidFill>
                  <a:srgbClr val="000000"/>
                </a:solidFill>
                <a:effectLst/>
                <a:uLnTx/>
                <a:uFillTx/>
                <a:latin typeface="Arial"/>
                <a:ea typeface="+mn-ea"/>
                <a:cs typeface="Arial" panose="020B0604020202020204" pitchFamily="34" charset="0"/>
              </a:rPr>
              <a:t>Source: …</a:t>
            </a:r>
          </a:p>
        </p:txBody>
      </p:sp>
      <p:sp>
        <p:nvSpPr>
          <p:cNvPr id="21" name="2. Slide Title">
            <a:extLst>
              <a:ext uri="{FF2B5EF4-FFF2-40B4-BE49-F238E27FC236}">
                <a16:creationId xmlns:a16="http://schemas.microsoft.com/office/drawing/2014/main" id="{7387EF73-467A-4B89-B365-A62C8CF7BE39}"/>
              </a:ext>
            </a:extLst>
          </p:cNvPr>
          <p:cNvSpPr>
            <a:spLocks noGrp="1"/>
          </p:cNvSpPr>
          <p:nvPr>
            <p:ph type="title"/>
            <p:custDataLst>
              <p:tags r:id="rId7"/>
            </p:custDataLst>
          </p:nvPr>
        </p:nvSpPr>
        <p:spPr>
          <a:xfrm>
            <a:off x="554736" y="182372"/>
            <a:ext cx="7918704" cy="731520"/>
          </a:xfrm>
        </p:spPr>
        <p:txBody>
          <a:bodyPr vert="horz"/>
          <a:lstStyle>
            <a:lvl1pPr>
              <a:defRPr>
                <a:solidFill>
                  <a:schemeClr val="tx2"/>
                </a:solidFill>
              </a:defRPr>
            </a:lvl1pPr>
          </a:lstStyle>
          <a:p>
            <a:r>
              <a:rPr lang="en-US"/>
              <a:t>Click to edit Master title style</a:t>
            </a:r>
          </a:p>
        </p:txBody>
      </p:sp>
      <p:sp>
        <p:nvSpPr>
          <p:cNvPr id="27" name="3. Subtitle">
            <a:extLst>
              <a:ext uri="{FF2B5EF4-FFF2-40B4-BE49-F238E27FC236}">
                <a16:creationId xmlns:a16="http://schemas.microsoft.com/office/drawing/2014/main" id="{274629CD-1AB4-49FA-9F53-76F3C2EB06BF}"/>
              </a:ext>
            </a:extLst>
          </p:cNvPr>
          <p:cNvSpPr>
            <a:spLocks noGrp="1"/>
          </p:cNvSpPr>
          <p:nvPr>
            <p:ph type="subTitle" idx="1"/>
            <p:custDataLst>
              <p:tags r:id="rId8"/>
            </p:custDataLst>
          </p:nvPr>
        </p:nvSpPr>
        <p:spPr>
          <a:xfrm>
            <a:off x="554736" y="903861"/>
            <a:ext cx="7918704" cy="276999"/>
          </a:xfrm>
        </p:spPr>
        <p:txBody>
          <a:bodyPr anchor="ctr" anchorCtr="0"/>
          <a:lstStyle>
            <a:lvl1pPr>
              <a:defRPr>
                <a:solidFill>
                  <a:schemeClr val="tx2"/>
                </a:solidFill>
              </a:defRPr>
            </a:lvl1pPr>
          </a:lstStyle>
          <a:p>
            <a:r>
              <a:rPr lang="en-US" sz="1600"/>
              <a:t>Click to edit Master subtitle style</a:t>
            </a:r>
          </a:p>
        </p:txBody>
      </p:sp>
      <p:sp>
        <p:nvSpPr>
          <p:cNvPr id="28" name="1. On-page tracker">
            <a:extLst>
              <a:ext uri="{FF2B5EF4-FFF2-40B4-BE49-F238E27FC236}">
                <a16:creationId xmlns:a16="http://schemas.microsoft.com/office/drawing/2014/main" id="{DF5FDB83-729E-495E-B061-EB75DD93AD7B}"/>
              </a:ext>
            </a:extLst>
          </p:cNvPr>
          <p:cNvSpPr>
            <a:spLocks noGrp="1"/>
          </p:cNvSpPr>
          <p:nvPr>
            <p:ph type="body" sz="quarter" idx="17" hasCustomPrompt="1"/>
            <p:custDataLst>
              <p:tags r:id="rId9"/>
            </p:custDataLst>
          </p:nvPr>
        </p:nvSpPr>
        <p:spPr>
          <a:xfrm>
            <a:off x="9119860" y="78768"/>
            <a:ext cx="2520451" cy="123111"/>
          </a:xfrm>
        </p:spPr>
        <p:txBody>
          <a:bodyPr wrap="square" anchor="ctr" anchorCtr="0">
            <a:spAutoFit/>
          </a:bodyPr>
          <a:lstStyle>
            <a:lvl1pPr algn="r">
              <a:defRPr sz="800">
                <a:latin typeface="+mn-lt"/>
              </a:defRPr>
            </a:lvl1pPr>
          </a:lstStyle>
          <a:p>
            <a:pPr lvl="0"/>
            <a:r>
              <a:rPr lang="en-US"/>
              <a:t>Chapter › Topic</a:t>
            </a:r>
          </a:p>
        </p:txBody>
      </p:sp>
    </p:spTree>
    <p:extLst>
      <p:ext uri="{BB962C8B-B14F-4D97-AF65-F5344CB8AC3E}">
        <p14:creationId xmlns:p14="http://schemas.microsoft.com/office/powerpoint/2010/main" val="1868701908"/>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preserve="1" userDrawn="1">
  <p:cSld name="Reverse Contrast 1/2">
    <p:bg>
      <p:bgPr>
        <a:solidFill>
          <a:schemeClr val="tx1"/>
        </a:solidFill>
        <a:effectLst/>
      </p:bgPr>
    </p:bg>
    <p:spTree>
      <p:nvGrpSpPr>
        <p:cNvPr id="1" name=""/>
        <p:cNvGrpSpPr/>
        <p:nvPr/>
      </p:nvGrpSpPr>
      <p:grpSpPr>
        <a:xfrm>
          <a:off x="0" y="0"/>
          <a:ext cx="0" cy="0"/>
          <a:chOff x="0" y="0"/>
          <a:chExt cx="0" cy="0"/>
        </a:xfrm>
      </p:grpSpPr>
      <p:graphicFrame>
        <p:nvGraphicFramePr>
          <p:cNvPr id="4" name="Object 3" hidden="1">
            <a:extLst>
              <a:ext uri="{FF2B5EF4-FFF2-40B4-BE49-F238E27FC236}">
                <a16:creationId xmlns:a16="http://schemas.microsoft.com/office/drawing/2014/main" id="{DB8ACA33-401E-43F4-A170-DD6C5D984D07}"/>
              </a:ext>
            </a:extLst>
          </p:cNvPr>
          <p:cNvGraphicFramePr>
            <a:graphicFrameLocks noChangeAspect="1"/>
          </p:cNvGraphicFramePr>
          <p:nvPr userDrawn="1">
            <p:custDataLst>
              <p:tags r:id="rId1"/>
            </p:custDataLst>
            <p:extLst>
              <p:ext uri="{D42A27DB-BD31-4B8C-83A1-F6EECF244321}">
                <p14:modId xmlns:p14="http://schemas.microsoft.com/office/powerpoint/2010/main" val="4086890234"/>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11" imgW="473" imgH="473" progId="TCLayout.ActiveDocument.1">
                  <p:embed/>
                </p:oleObj>
              </mc:Choice>
              <mc:Fallback>
                <p:oleObj name="think-cell Slide" r:id="rId11" imgW="473" imgH="473" progId="TCLayout.ActiveDocument.1">
                  <p:embed/>
                  <p:pic>
                    <p:nvPicPr>
                      <p:cNvPr id="4" name="Object 3" hidden="1">
                        <a:extLst>
                          <a:ext uri="{FF2B5EF4-FFF2-40B4-BE49-F238E27FC236}">
                            <a16:creationId xmlns:a16="http://schemas.microsoft.com/office/drawing/2014/main" id="{DB8ACA33-401E-43F4-A170-DD6C5D984D07}"/>
                          </a:ext>
                        </a:extLst>
                      </p:cNvPr>
                      <p:cNvPicPr/>
                      <p:nvPr/>
                    </p:nvPicPr>
                    <p:blipFill>
                      <a:blip r:embed="rId12"/>
                      <a:stretch>
                        <a:fillRect/>
                      </a:stretch>
                    </p:blipFill>
                    <p:spPr>
                      <a:xfrm>
                        <a:off x="1588" y="1588"/>
                        <a:ext cx="1588" cy="1588"/>
                      </a:xfrm>
                      <a:prstGeom prst="rect">
                        <a:avLst/>
                      </a:prstGeom>
                    </p:spPr>
                  </p:pic>
                </p:oleObj>
              </mc:Fallback>
            </mc:AlternateContent>
          </a:graphicData>
        </a:graphic>
      </p:graphicFrame>
      <p:sp>
        <p:nvSpPr>
          <p:cNvPr id="3" name="Rectangle 2" hidden="1">
            <a:extLst>
              <a:ext uri="{FF2B5EF4-FFF2-40B4-BE49-F238E27FC236}">
                <a16:creationId xmlns:a16="http://schemas.microsoft.com/office/drawing/2014/main" id="{34231008-BBCB-47D1-91D5-881CAE172F74}"/>
              </a:ext>
            </a:extLst>
          </p:cNvPr>
          <p:cNvSpPr/>
          <p:nvPr userDrawn="1">
            <p:custDataLst>
              <p:tags r:id="rId2"/>
            </p:custDataLst>
          </p:nvPr>
        </p:nvSpPr>
        <p:spPr>
          <a:xfrm>
            <a:off x="0" y="0"/>
            <a:ext cx="158750" cy="158750"/>
          </a:xfrm>
          <a:prstGeom prst="rect">
            <a:avLst/>
          </a:prstGeom>
          <a:solidFill>
            <a:schemeClr val="tx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2500" b="1" i="0" baseline="0" err="1">
              <a:solidFill>
                <a:schemeClr val="bg1"/>
              </a:solidFill>
              <a:latin typeface="Georgia" panose="02040502050405020303" pitchFamily="18" charset="0"/>
              <a:ea typeface="+mj-ea"/>
              <a:cs typeface="+mj-cs"/>
              <a:sym typeface="Georgia" panose="02040502050405020303" pitchFamily="18" charset="0"/>
            </a:endParaRPr>
          </a:p>
        </p:txBody>
      </p:sp>
      <p:sp>
        <p:nvSpPr>
          <p:cNvPr id="7" name="RectangleDark">
            <a:extLst>
              <a:ext uri="{FF2B5EF4-FFF2-40B4-BE49-F238E27FC236}">
                <a16:creationId xmlns:a16="http://schemas.microsoft.com/office/drawing/2014/main" id="{2365F90A-9CD8-40EE-93CD-2729135A9569}"/>
              </a:ext>
            </a:extLst>
          </p:cNvPr>
          <p:cNvSpPr/>
          <p:nvPr userDrawn="1">
            <p:custDataLst>
              <p:tags r:id="rId3"/>
            </p:custDataLst>
          </p:nvPr>
        </p:nvSpPr>
        <p:spPr bwMode="ltGray">
          <a:xfrm>
            <a:off x="0" y="0"/>
            <a:ext cx="6099048" cy="6858000"/>
          </a:xfrm>
          <a:prstGeom prst="rect">
            <a:avLst/>
          </a:prstGeom>
          <a:solidFill>
            <a:schemeClr val="bg1"/>
          </a:solidFill>
          <a:ln w="6350">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a:endParaRPr lang="en-US">
              <a:solidFill>
                <a:srgbClr val="F0F0F0"/>
              </a:solidFill>
              <a:latin typeface="Arial" panose="020B0604020202020204" pitchFamily="34" charset="0"/>
            </a:endParaRPr>
          </a:p>
        </p:txBody>
      </p:sp>
      <p:sp>
        <p:nvSpPr>
          <p:cNvPr id="17" name="SlideLogoText">
            <a:extLst>
              <a:ext uri="{FF2B5EF4-FFF2-40B4-BE49-F238E27FC236}">
                <a16:creationId xmlns:a16="http://schemas.microsoft.com/office/drawing/2014/main" id="{609F85FD-B74A-4A4E-BFA9-7668DD6BCB90}"/>
              </a:ext>
            </a:extLst>
          </p:cNvPr>
          <p:cNvSpPr txBox="1"/>
          <p:nvPr userDrawn="1">
            <p:custDataLst>
              <p:tags r:id="rId4"/>
            </p:custDataLst>
          </p:nvPr>
        </p:nvSpPr>
        <p:spPr bwMode="black">
          <a:xfrm>
            <a:off x="10142505" y="6499381"/>
            <a:ext cx="1134927" cy="138499"/>
          </a:xfrm>
          <a:prstGeom prst="rect">
            <a:avLst/>
          </a:prstGeom>
          <a:noFill/>
        </p:spPr>
        <p:txBody>
          <a:bodyPr wrap="none" lIns="0" tIns="0" rIns="0" bIns="0" rtlCol="0" anchor="b">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900" kern="1200">
                <a:solidFill>
                  <a:schemeClr val="tx2"/>
                </a:solidFill>
                <a:latin typeface="+mn-lt"/>
                <a:ea typeface="+mn-ea"/>
                <a:cs typeface="Arial" panose="020B0604020202020204" pitchFamily="34" charset="0"/>
              </a:rPr>
              <a:t>McKinsey &amp; Company</a:t>
            </a:r>
          </a:p>
        </p:txBody>
      </p:sp>
      <p:sp>
        <p:nvSpPr>
          <p:cNvPr id="18" name="Slide Number">
            <a:extLst>
              <a:ext uri="{FF2B5EF4-FFF2-40B4-BE49-F238E27FC236}">
                <a16:creationId xmlns:a16="http://schemas.microsoft.com/office/drawing/2014/main" id="{D0E8D6D4-65CF-4E97-809E-C2399703986A}"/>
              </a:ext>
            </a:extLst>
          </p:cNvPr>
          <p:cNvSpPr>
            <a:spLocks noChangeArrowheads="1"/>
          </p:cNvSpPr>
          <p:nvPr userDrawn="1">
            <p:custDataLst>
              <p:tags r:id="rId5"/>
            </p:custDataLst>
          </p:nvPr>
        </p:nvSpPr>
        <p:spPr bwMode="black">
          <a:xfrm>
            <a:off x="11312525" y="6498754"/>
            <a:ext cx="325501" cy="138499"/>
          </a:xfrm>
          <a:prstGeom prst="rect">
            <a:avLst/>
          </a:prstGeom>
          <a:noFill/>
          <a:ln w="9525" algn="ctr">
            <a:noFill/>
            <a:miter lim="800000"/>
            <a:headEnd/>
            <a:tailEnd/>
          </a:ln>
          <a:effectLst/>
        </p:spPr>
        <p:txBody>
          <a:bodyPr wrap="square" lIns="0" tIns="0" rIns="0" bIns="0" anchor="b">
            <a:spAutoFit/>
          </a:bodyPr>
          <a:lstStyle/>
          <a:p>
            <a:pPr algn="r" defTabSz="610744" fontAlgn="auto">
              <a:spcBef>
                <a:spcPts val="0"/>
              </a:spcBef>
              <a:spcAft>
                <a:spcPts val="0"/>
              </a:spcAft>
              <a:defRPr/>
            </a:pPr>
            <a:fld id="{4ABDCABE-3F10-B64C-92F1-862014417034}" type="slidenum">
              <a:rPr lang="en-US" sz="900" smtClean="0">
                <a:solidFill>
                  <a:schemeClr val="tx2"/>
                </a:solidFill>
                <a:latin typeface="+mn-lt"/>
                <a:ea typeface="+mn-ea"/>
                <a:cs typeface="Arial" panose="020B0604020202020204" pitchFamily="34" charset="0"/>
              </a:rPr>
              <a:pPr algn="r" defTabSz="610744" fontAlgn="auto">
                <a:spcBef>
                  <a:spcPts val="0"/>
                </a:spcBef>
                <a:spcAft>
                  <a:spcPts val="0"/>
                </a:spcAft>
                <a:defRPr/>
              </a:pPr>
              <a:t>‹#›</a:t>
            </a:fld>
            <a:endParaRPr lang="en-US" sz="900">
              <a:solidFill>
                <a:schemeClr val="tx2"/>
              </a:solidFill>
              <a:latin typeface="+mn-lt"/>
              <a:ea typeface="+mn-ea"/>
              <a:cs typeface="Arial" panose="020B0604020202020204" pitchFamily="34" charset="0"/>
            </a:endParaRPr>
          </a:p>
        </p:txBody>
      </p:sp>
      <p:sp>
        <p:nvSpPr>
          <p:cNvPr id="19" name="5. Source" hidden="1">
            <a:extLst>
              <a:ext uri="{FF2B5EF4-FFF2-40B4-BE49-F238E27FC236}">
                <a16:creationId xmlns:a16="http://schemas.microsoft.com/office/drawing/2014/main" id="{4F4B7457-0497-46CF-9E9B-69EB8E74CC15}"/>
              </a:ext>
            </a:extLst>
          </p:cNvPr>
          <p:cNvSpPr txBox="1"/>
          <p:nvPr userDrawn="1">
            <p:custDataLst>
              <p:tags r:id="rId6"/>
            </p:custDataLst>
          </p:nvPr>
        </p:nvSpPr>
        <p:spPr>
          <a:xfrm>
            <a:off x="554735" y="6501669"/>
            <a:ext cx="7277861" cy="123111"/>
          </a:xfrm>
          <a:prstGeom prst="rect">
            <a:avLst/>
          </a:prstGeom>
        </p:spPr>
        <p:txBody>
          <a:bodyPr vert="horz" wrap="square" lIns="0" tIns="0" rIns="0" bIns="0" rtlCol="0" anchor="t">
            <a:spAutoFit/>
          </a:bodyPr>
          <a:lstStyle>
            <a:lvl1pPr indent="0">
              <a:lnSpc>
                <a:spcPct val="100000"/>
              </a:lnSpc>
              <a:spcBef>
                <a:spcPts val="300"/>
              </a:spcBef>
              <a:spcAft>
                <a:spcPts val="300"/>
              </a:spcAft>
              <a:buFont typeface="Segoe UI" panose="020B0502040204020203" pitchFamily="34" charset="0"/>
              <a:buChar char="​"/>
              <a:defRPr lang="en-US" sz="900" dirty="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r>
              <a:rPr lang="en-US" sz="800">
                <a:solidFill>
                  <a:schemeClr val="tx1"/>
                </a:solidFill>
              </a:rPr>
              <a:t>Source: …</a:t>
            </a:r>
          </a:p>
        </p:txBody>
      </p:sp>
      <p:sp>
        <p:nvSpPr>
          <p:cNvPr id="16" name="2. Slide Title">
            <a:extLst>
              <a:ext uri="{FF2B5EF4-FFF2-40B4-BE49-F238E27FC236}">
                <a16:creationId xmlns:a16="http://schemas.microsoft.com/office/drawing/2014/main" id="{A6572372-0AB1-4E81-BB71-21DAADA26CB0}"/>
              </a:ext>
            </a:extLst>
          </p:cNvPr>
          <p:cNvSpPr>
            <a:spLocks noGrp="1"/>
          </p:cNvSpPr>
          <p:nvPr>
            <p:ph type="title"/>
            <p:custDataLst>
              <p:tags r:id="rId7"/>
            </p:custDataLst>
          </p:nvPr>
        </p:nvSpPr>
        <p:spPr>
          <a:xfrm>
            <a:off x="554736" y="182372"/>
            <a:ext cx="5065776" cy="731520"/>
          </a:xfrm>
        </p:spPr>
        <p:txBody>
          <a:bodyPr vert="horz"/>
          <a:lstStyle>
            <a:lvl1pPr>
              <a:defRPr>
                <a:solidFill>
                  <a:schemeClr val="tx1"/>
                </a:solidFill>
              </a:defRPr>
            </a:lvl1pPr>
          </a:lstStyle>
          <a:p>
            <a:r>
              <a:rPr lang="en-US"/>
              <a:t>Click to edit Master title style</a:t>
            </a:r>
          </a:p>
        </p:txBody>
      </p:sp>
      <p:sp>
        <p:nvSpPr>
          <p:cNvPr id="21" name="3. Subtitle">
            <a:extLst>
              <a:ext uri="{FF2B5EF4-FFF2-40B4-BE49-F238E27FC236}">
                <a16:creationId xmlns:a16="http://schemas.microsoft.com/office/drawing/2014/main" id="{ECA9DF7A-E368-4E06-81DB-9573DB7F92EA}"/>
              </a:ext>
            </a:extLst>
          </p:cNvPr>
          <p:cNvSpPr>
            <a:spLocks noGrp="1"/>
          </p:cNvSpPr>
          <p:nvPr>
            <p:ph type="subTitle" idx="1"/>
            <p:custDataLst>
              <p:tags r:id="rId8"/>
            </p:custDataLst>
          </p:nvPr>
        </p:nvSpPr>
        <p:spPr>
          <a:xfrm>
            <a:off x="554736" y="903861"/>
            <a:ext cx="5065776" cy="276999"/>
          </a:xfrm>
        </p:spPr>
        <p:txBody>
          <a:bodyPr anchor="ctr" anchorCtr="0"/>
          <a:lstStyle>
            <a:lvl1pPr>
              <a:defRPr>
                <a:solidFill>
                  <a:schemeClr val="tx1"/>
                </a:solidFill>
              </a:defRPr>
            </a:lvl1pPr>
          </a:lstStyle>
          <a:p>
            <a:r>
              <a:rPr lang="en-US" sz="1600"/>
              <a:t>Click to edit Master subtitle style</a:t>
            </a:r>
          </a:p>
        </p:txBody>
      </p:sp>
      <p:sp>
        <p:nvSpPr>
          <p:cNvPr id="24" name="1. On-page tracker">
            <a:extLst>
              <a:ext uri="{FF2B5EF4-FFF2-40B4-BE49-F238E27FC236}">
                <a16:creationId xmlns:a16="http://schemas.microsoft.com/office/drawing/2014/main" id="{0343DE71-74EF-4CF3-AB14-F26D42418051}"/>
              </a:ext>
            </a:extLst>
          </p:cNvPr>
          <p:cNvSpPr>
            <a:spLocks noGrp="1"/>
          </p:cNvSpPr>
          <p:nvPr>
            <p:ph type="body" sz="quarter" idx="17" hasCustomPrompt="1"/>
            <p:custDataLst>
              <p:tags r:id="rId9"/>
            </p:custDataLst>
          </p:nvPr>
        </p:nvSpPr>
        <p:spPr>
          <a:xfrm>
            <a:off x="7159752" y="78768"/>
            <a:ext cx="4480560" cy="123111"/>
          </a:xfrm>
        </p:spPr>
        <p:txBody>
          <a:bodyPr anchor="ctr" anchorCtr="0">
            <a:spAutoFit/>
          </a:bodyPr>
          <a:lstStyle>
            <a:lvl1pPr algn="r">
              <a:defRPr sz="800">
                <a:solidFill>
                  <a:schemeClr val="tx2"/>
                </a:solidFill>
                <a:latin typeface="+mn-lt"/>
              </a:defRPr>
            </a:lvl1pPr>
          </a:lstStyle>
          <a:p>
            <a:pPr lvl="0"/>
            <a:r>
              <a:rPr lang="en-US"/>
              <a:t>Chapter › Topic</a:t>
            </a:r>
          </a:p>
        </p:txBody>
      </p:sp>
    </p:spTree>
    <p:extLst>
      <p:ext uri="{BB962C8B-B14F-4D97-AF65-F5344CB8AC3E}">
        <p14:creationId xmlns:p14="http://schemas.microsoft.com/office/powerpoint/2010/main" val="2783792390"/>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Sp="0" preserve="1" userDrawn="1">
  <p:cSld name="Reverse Contrast 2/3">
    <p:bg>
      <p:bgPr>
        <a:solidFill>
          <a:schemeClr val="tx1"/>
        </a:solidFill>
        <a:effectLst/>
      </p:bgPr>
    </p:bg>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FCB55F70-6D9A-415C-82BE-CBDB3A3541E6}"/>
              </a:ext>
            </a:extLst>
          </p:cNvPr>
          <p:cNvGraphicFramePr>
            <a:graphicFrameLocks noChangeAspect="1"/>
          </p:cNvGraphicFramePr>
          <p:nvPr userDrawn="1">
            <p:custDataLst>
              <p:tags r:id="rId1"/>
            </p:custDataLst>
            <p:extLst>
              <p:ext uri="{D42A27DB-BD31-4B8C-83A1-F6EECF244321}">
                <p14:modId xmlns:p14="http://schemas.microsoft.com/office/powerpoint/2010/main" val="3828243655"/>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11" imgW="413" imgH="416" progId="TCLayout.ActiveDocument.1">
                  <p:embed/>
                </p:oleObj>
              </mc:Choice>
              <mc:Fallback>
                <p:oleObj name="think-cell Slide" r:id="rId11" imgW="413" imgH="416" progId="TCLayout.ActiveDocument.1">
                  <p:embed/>
                  <p:pic>
                    <p:nvPicPr>
                      <p:cNvPr id="3" name="Object 2" hidden="1">
                        <a:extLst>
                          <a:ext uri="{FF2B5EF4-FFF2-40B4-BE49-F238E27FC236}">
                            <a16:creationId xmlns:a16="http://schemas.microsoft.com/office/drawing/2014/main" id="{FCB55F70-6D9A-415C-82BE-CBDB3A3541E6}"/>
                          </a:ext>
                        </a:extLst>
                      </p:cNvPr>
                      <p:cNvPicPr/>
                      <p:nvPr/>
                    </p:nvPicPr>
                    <p:blipFill>
                      <a:blip r:embed="rId12"/>
                      <a:stretch>
                        <a:fillRect/>
                      </a:stretch>
                    </p:blipFill>
                    <p:spPr>
                      <a:xfrm>
                        <a:off x="1588" y="1588"/>
                        <a:ext cx="1588" cy="1588"/>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07F893DE-55B2-4BF3-87B6-545011BEFD97}"/>
              </a:ext>
            </a:extLst>
          </p:cNvPr>
          <p:cNvSpPr/>
          <p:nvPr userDrawn="1">
            <p:custDataLst>
              <p:tags r:id="rId2"/>
            </p:custDataLst>
          </p:nvPr>
        </p:nvSpPr>
        <p:spPr>
          <a:xfrm>
            <a:off x="0" y="0"/>
            <a:ext cx="158750" cy="158750"/>
          </a:xfrm>
          <a:prstGeom prst="rect">
            <a:avLst/>
          </a:prstGeom>
          <a:solidFill>
            <a:schemeClr val="tx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lnSpc>
                <a:spcPct val="100000"/>
              </a:lnSpc>
              <a:spcBef>
                <a:spcPct val="0"/>
              </a:spcBef>
              <a:spcAft>
                <a:spcPct val="0"/>
              </a:spcAft>
            </a:pPr>
            <a:endParaRPr lang="en-US" sz="2500" b="1" i="0" baseline="0" err="1">
              <a:solidFill>
                <a:schemeClr val="bg1"/>
              </a:solidFill>
              <a:latin typeface="Georgia" panose="02040502050405020303" pitchFamily="18" charset="0"/>
              <a:ea typeface="+mj-ea"/>
              <a:cs typeface="+mj-cs"/>
              <a:sym typeface="Georgia" panose="02040502050405020303" pitchFamily="18" charset="0"/>
            </a:endParaRPr>
          </a:p>
        </p:txBody>
      </p:sp>
      <p:sp>
        <p:nvSpPr>
          <p:cNvPr id="7" name="RectangleDark">
            <a:extLst>
              <a:ext uri="{FF2B5EF4-FFF2-40B4-BE49-F238E27FC236}">
                <a16:creationId xmlns:a16="http://schemas.microsoft.com/office/drawing/2014/main" id="{2365F90A-9CD8-40EE-93CD-2729135A9569}"/>
              </a:ext>
            </a:extLst>
          </p:cNvPr>
          <p:cNvSpPr/>
          <p:nvPr userDrawn="1">
            <p:custDataLst>
              <p:tags r:id="rId3"/>
            </p:custDataLst>
          </p:nvPr>
        </p:nvSpPr>
        <p:spPr bwMode="ltGray">
          <a:xfrm>
            <a:off x="-5702" y="0"/>
            <a:ext cx="4361688" cy="6858000"/>
          </a:xfrm>
          <a:prstGeom prst="rect">
            <a:avLst/>
          </a:prstGeom>
          <a:solidFill>
            <a:schemeClr val="bg1"/>
          </a:solidFill>
          <a:ln w="6350">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a:endParaRPr lang="en-US">
              <a:solidFill>
                <a:srgbClr val="F0F0F0"/>
              </a:solidFill>
              <a:latin typeface="Arial" panose="020B0604020202020204" pitchFamily="34" charset="0"/>
            </a:endParaRPr>
          </a:p>
        </p:txBody>
      </p:sp>
      <p:sp>
        <p:nvSpPr>
          <p:cNvPr id="16" name="SlideLogoText">
            <a:extLst>
              <a:ext uri="{FF2B5EF4-FFF2-40B4-BE49-F238E27FC236}">
                <a16:creationId xmlns:a16="http://schemas.microsoft.com/office/drawing/2014/main" id="{AEC46ACE-42CD-4304-9E51-86DBC38CA4EB}"/>
              </a:ext>
            </a:extLst>
          </p:cNvPr>
          <p:cNvSpPr txBox="1"/>
          <p:nvPr userDrawn="1">
            <p:custDataLst>
              <p:tags r:id="rId4"/>
            </p:custDataLst>
          </p:nvPr>
        </p:nvSpPr>
        <p:spPr bwMode="black">
          <a:xfrm>
            <a:off x="10142505" y="6499381"/>
            <a:ext cx="1134927" cy="138499"/>
          </a:xfrm>
          <a:prstGeom prst="rect">
            <a:avLst/>
          </a:prstGeom>
          <a:noFill/>
        </p:spPr>
        <p:txBody>
          <a:bodyPr wrap="none" lIns="0" tIns="0" rIns="0" bIns="0" rtlCol="0" anchor="b">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900" kern="1200">
                <a:solidFill>
                  <a:schemeClr val="tx2"/>
                </a:solidFill>
                <a:latin typeface="+mn-lt"/>
                <a:ea typeface="+mn-ea"/>
                <a:cs typeface="Arial" panose="020B0604020202020204" pitchFamily="34" charset="0"/>
              </a:rPr>
              <a:t>McKinsey &amp; Company</a:t>
            </a:r>
          </a:p>
        </p:txBody>
      </p:sp>
      <p:sp>
        <p:nvSpPr>
          <p:cNvPr id="17" name="Slide Number">
            <a:extLst>
              <a:ext uri="{FF2B5EF4-FFF2-40B4-BE49-F238E27FC236}">
                <a16:creationId xmlns:a16="http://schemas.microsoft.com/office/drawing/2014/main" id="{3B7A7C0C-AC02-4989-860B-73442D510162}"/>
              </a:ext>
            </a:extLst>
          </p:cNvPr>
          <p:cNvSpPr>
            <a:spLocks noChangeArrowheads="1"/>
          </p:cNvSpPr>
          <p:nvPr userDrawn="1">
            <p:custDataLst>
              <p:tags r:id="rId5"/>
            </p:custDataLst>
          </p:nvPr>
        </p:nvSpPr>
        <p:spPr bwMode="black">
          <a:xfrm>
            <a:off x="11312525" y="6498754"/>
            <a:ext cx="325501" cy="138499"/>
          </a:xfrm>
          <a:prstGeom prst="rect">
            <a:avLst/>
          </a:prstGeom>
          <a:noFill/>
          <a:ln w="9525" algn="ctr">
            <a:noFill/>
            <a:miter lim="800000"/>
            <a:headEnd/>
            <a:tailEnd/>
          </a:ln>
          <a:effectLst/>
        </p:spPr>
        <p:txBody>
          <a:bodyPr wrap="square" lIns="0" tIns="0" rIns="0" bIns="0" anchor="b">
            <a:spAutoFit/>
          </a:bodyPr>
          <a:lstStyle/>
          <a:p>
            <a:pPr algn="r" defTabSz="610744" fontAlgn="auto">
              <a:spcBef>
                <a:spcPts val="0"/>
              </a:spcBef>
              <a:spcAft>
                <a:spcPts val="0"/>
              </a:spcAft>
              <a:defRPr/>
            </a:pPr>
            <a:fld id="{4ABDCABE-3F10-B64C-92F1-862014417034}" type="slidenum">
              <a:rPr lang="en-US" sz="900" smtClean="0">
                <a:solidFill>
                  <a:schemeClr val="tx2"/>
                </a:solidFill>
                <a:latin typeface="+mn-lt"/>
                <a:ea typeface="+mn-ea"/>
                <a:cs typeface="Arial" panose="020B0604020202020204" pitchFamily="34" charset="0"/>
              </a:rPr>
              <a:pPr algn="r" defTabSz="610744" fontAlgn="auto">
                <a:spcBef>
                  <a:spcPts val="0"/>
                </a:spcBef>
                <a:spcAft>
                  <a:spcPts val="0"/>
                </a:spcAft>
                <a:defRPr/>
              </a:pPr>
              <a:t>‹#›</a:t>
            </a:fld>
            <a:endParaRPr lang="en-US" sz="900">
              <a:solidFill>
                <a:schemeClr val="tx2"/>
              </a:solidFill>
              <a:latin typeface="+mn-lt"/>
              <a:ea typeface="+mn-ea"/>
              <a:cs typeface="Arial" panose="020B0604020202020204" pitchFamily="34" charset="0"/>
            </a:endParaRPr>
          </a:p>
        </p:txBody>
      </p:sp>
      <p:sp>
        <p:nvSpPr>
          <p:cNvPr id="18" name="5. Source" hidden="1">
            <a:extLst>
              <a:ext uri="{FF2B5EF4-FFF2-40B4-BE49-F238E27FC236}">
                <a16:creationId xmlns:a16="http://schemas.microsoft.com/office/drawing/2014/main" id="{143701BF-655B-4E75-9AF7-14445CDB19BD}"/>
              </a:ext>
            </a:extLst>
          </p:cNvPr>
          <p:cNvSpPr txBox="1"/>
          <p:nvPr userDrawn="1">
            <p:custDataLst>
              <p:tags r:id="rId6"/>
            </p:custDataLst>
          </p:nvPr>
        </p:nvSpPr>
        <p:spPr>
          <a:xfrm>
            <a:off x="554735" y="6501669"/>
            <a:ext cx="6967729" cy="123111"/>
          </a:xfrm>
          <a:prstGeom prst="rect">
            <a:avLst/>
          </a:prstGeom>
        </p:spPr>
        <p:txBody>
          <a:bodyPr vert="horz" wrap="square" lIns="0" tIns="0" rIns="0" bIns="0" rtlCol="0" anchor="t">
            <a:spAutoFit/>
          </a:bodyPr>
          <a:lstStyle>
            <a:lvl1pPr indent="0">
              <a:lnSpc>
                <a:spcPct val="100000"/>
              </a:lnSpc>
              <a:spcBef>
                <a:spcPts val="300"/>
              </a:spcBef>
              <a:spcAft>
                <a:spcPts val="300"/>
              </a:spcAft>
              <a:buFont typeface="Segoe UI" panose="020B0502040204020203" pitchFamily="34" charset="0"/>
              <a:buChar char="​"/>
              <a:defRPr lang="en-US" sz="900" dirty="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r>
              <a:rPr lang="en-US" sz="800">
                <a:solidFill>
                  <a:schemeClr val="tx1"/>
                </a:solidFill>
              </a:rPr>
              <a:t>Source: …</a:t>
            </a:r>
          </a:p>
        </p:txBody>
      </p:sp>
      <p:sp>
        <p:nvSpPr>
          <p:cNvPr id="21" name="2. Slide Title">
            <a:extLst>
              <a:ext uri="{FF2B5EF4-FFF2-40B4-BE49-F238E27FC236}">
                <a16:creationId xmlns:a16="http://schemas.microsoft.com/office/drawing/2014/main" id="{61BAB226-116B-4061-AAA6-FA0B19E0A17E}"/>
              </a:ext>
            </a:extLst>
          </p:cNvPr>
          <p:cNvSpPr>
            <a:spLocks noGrp="1"/>
          </p:cNvSpPr>
          <p:nvPr>
            <p:ph type="title"/>
            <p:custDataLst>
              <p:tags r:id="rId7"/>
            </p:custDataLst>
          </p:nvPr>
        </p:nvSpPr>
        <p:spPr>
          <a:xfrm>
            <a:off x="554736" y="2743200"/>
            <a:ext cx="3465576" cy="770400"/>
          </a:xfrm>
        </p:spPr>
        <p:txBody>
          <a:bodyPr vert="horz"/>
          <a:lstStyle>
            <a:lvl1pPr>
              <a:defRPr>
                <a:solidFill>
                  <a:schemeClr val="tx1"/>
                </a:solidFill>
              </a:defRPr>
            </a:lvl1pPr>
          </a:lstStyle>
          <a:p>
            <a:r>
              <a:rPr lang="en-US"/>
              <a:t>Click to edit Master title style</a:t>
            </a:r>
          </a:p>
        </p:txBody>
      </p:sp>
      <p:sp>
        <p:nvSpPr>
          <p:cNvPr id="22" name="3. Subtitle">
            <a:extLst>
              <a:ext uri="{FF2B5EF4-FFF2-40B4-BE49-F238E27FC236}">
                <a16:creationId xmlns:a16="http://schemas.microsoft.com/office/drawing/2014/main" id="{901EC9FA-65C7-4AC6-A9AC-B43BD4264291}"/>
              </a:ext>
            </a:extLst>
          </p:cNvPr>
          <p:cNvSpPr>
            <a:spLocks noGrp="1"/>
          </p:cNvSpPr>
          <p:nvPr>
            <p:ph type="subTitle" idx="1"/>
            <p:custDataLst>
              <p:tags r:id="rId8"/>
            </p:custDataLst>
          </p:nvPr>
        </p:nvSpPr>
        <p:spPr>
          <a:xfrm>
            <a:off x="554736" y="3661200"/>
            <a:ext cx="3465576" cy="244800"/>
          </a:xfrm>
        </p:spPr>
        <p:txBody>
          <a:bodyPr anchor="t" anchorCtr="0"/>
          <a:lstStyle>
            <a:lvl1pPr>
              <a:defRPr>
                <a:solidFill>
                  <a:schemeClr val="tx1"/>
                </a:solidFill>
              </a:defRPr>
            </a:lvl1pPr>
          </a:lstStyle>
          <a:p>
            <a:r>
              <a:rPr lang="en-US" sz="1600"/>
              <a:t>Click to edit Master subtitle style</a:t>
            </a:r>
          </a:p>
        </p:txBody>
      </p:sp>
      <p:sp>
        <p:nvSpPr>
          <p:cNvPr id="23" name="1. On-page tracker">
            <a:extLst>
              <a:ext uri="{FF2B5EF4-FFF2-40B4-BE49-F238E27FC236}">
                <a16:creationId xmlns:a16="http://schemas.microsoft.com/office/drawing/2014/main" id="{A75CDD39-93AC-4160-B69B-06F75E5A85A6}"/>
              </a:ext>
            </a:extLst>
          </p:cNvPr>
          <p:cNvSpPr>
            <a:spLocks noGrp="1"/>
          </p:cNvSpPr>
          <p:nvPr>
            <p:ph type="body" sz="quarter" idx="17" hasCustomPrompt="1"/>
            <p:custDataLst>
              <p:tags r:id="rId9"/>
            </p:custDataLst>
          </p:nvPr>
        </p:nvSpPr>
        <p:spPr>
          <a:xfrm>
            <a:off x="7159752" y="78768"/>
            <a:ext cx="4480560" cy="123111"/>
          </a:xfrm>
        </p:spPr>
        <p:txBody>
          <a:bodyPr anchor="ctr" anchorCtr="0">
            <a:spAutoFit/>
          </a:bodyPr>
          <a:lstStyle>
            <a:lvl1pPr algn="r">
              <a:defRPr sz="800">
                <a:solidFill>
                  <a:schemeClr val="tx2"/>
                </a:solidFill>
                <a:latin typeface="+mn-lt"/>
              </a:defRPr>
            </a:lvl1pPr>
          </a:lstStyle>
          <a:p>
            <a:pPr lvl="0"/>
            <a:r>
              <a:rPr lang="en-US"/>
              <a:t>Chapter › Topic</a:t>
            </a:r>
          </a:p>
        </p:txBody>
      </p:sp>
    </p:spTree>
    <p:extLst>
      <p:ext uri="{BB962C8B-B14F-4D97-AF65-F5344CB8AC3E}">
        <p14:creationId xmlns:p14="http://schemas.microsoft.com/office/powerpoint/2010/main" val="2879495976"/>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showMasterSp="0" preserve="1" userDrawn="1">
  <p:cSld name="Reverse Contrast 3/4">
    <p:bg>
      <p:bgPr>
        <a:solidFill>
          <a:schemeClr val="tx1"/>
        </a:solidFill>
        <a:effectLst/>
      </p:bgPr>
    </p:bg>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FCB55F70-6D9A-415C-82BE-CBDB3A3541E6}"/>
              </a:ext>
            </a:extLst>
          </p:cNvPr>
          <p:cNvGraphicFramePr>
            <a:graphicFrameLocks noChangeAspect="1"/>
          </p:cNvGraphicFramePr>
          <p:nvPr userDrawn="1">
            <p:custDataLst>
              <p:tags r:id="rId1"/>
            </p:custDataLst>
            <p:extLst>
              <p:ext uri="{D42A27DB-BD31-4B8C-83A1-F6EECF244321}">
                <p14:modId xmlns:p14="http://schemas.microsoft.com/office/powerpoint/2010/main" val="4276601169"/>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11" imgW="413" imgH="416" progId="TCLayout.ActiveDocument.1">
                  <p:embed/>
                </p:oleObj>
              </mc:Choice>
              <mc:Fallback>
                <p:oleObj name="think-cell Slide" r:id="rId11" imgW="413" imgH="416" progId="TCLayout.ActiveDocument.1">
                  <p:embed/>
                  <p:pic>
                    <p:nvPicPr>
                      <p:cNvPr id="3" name="Object 2" hidden="1">
                        <a:extLst>
                          <a:ext uri="{FF2B5EF4-FFF2-40B4-BE49-F238E27FC236}">
                            <a16:creationId xmlns:a16="http://schemas.microsoft.com/office/drawing/2014/main" id="{FCB55F70-6D9A-415C-82BE-CBDB3A3541E6}"/>
                          </a:ext>
                        </a:extLst>
                      </p:cNvPr>
                      <p:cNvPicPr/>
                      <p:nvPr/>
                    </p:nvPicPr>
                    <p:blipFill>
                      <a:blip r:embed="rId12"/>
                      <a:stretch>
                        <a:fillRect/>
                      </a:stretch>
                    </p:blipFill>
                    <p:spPr>
                      <a:xfrm>
                        <a:off x="1588" y="1588"/>
                        <a:ext cx="1588" cy="1588"/>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07F893DE-55B2-4BF3-87B6-545011BEFD97}"/>
              </a:ext>
            </a:extLst>
          </p:cNvPr>
          <p:cNvSpPr/>
          <p:nvPr userDrawn="1">
            <p:custDataLst>
              <p:tags r:id="rId2"/>
            </p:custDataLst>
          </p:nvPr>
        </p:nvSpPr>
        <p:spPr>
          <a:xfrm>
            <a:off x="0" y="0"/>
            <a:ext cx="158750" cy="158750"/>
          </a:xfrm>
          <a:prstGeom prst="rect">
            <a:avLst/>
          </a:prstGeom>
          <a:solidFill>
            <a:schemeClr val="tx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lnSpc>
                <a:spcPct val="100000"/>
              </a:lnSpc>
              <a:spcBef>
                <a:spcPct val="0"/>
              </a:spcBef>
              <a:spcAft>
                <a:spcPct val="0"/>
              </a:spcAft>
            </a:pPr>
            <a:endParaRPr lang="en-US" sz="2500" b="1" i="0" baseline="0" err="1">
              <a:solidFill>
                <a:schemeClr val="bg1"/>
              </a:solidFill>
              <a:latin typeface="Georgia" panose="02040502050405020303" pitchFamily="18" charset="0"/>
              <a:ea typeface="+mj-ea"/>
              <a:cs typeface="+mj-cs"/>
              <a:sym typeface="Georgia" panose="02040502050405020303" pitchFamily="18" charset="0"/>
            </a:endParaRPr>
          </a:p>
        </p:txBody>
      </p:sp>
      <p:sp>
        <p:nvSpPr>
          <p:cNvPr id="7" name="RectangleDark">
            <a:extLst>
              <a:ext uri="{FF2B5EF4-FFF2-40B4-BE49-F238E27FC236}">
                <a16:creationId xmlns:a16="http://schemas.microsoft.com/office/drawing/2014/main" id="{2365F90A-9CD8-40EE-93CD-2729135A9569}"/>
              </a:ext>
            </a:extLst>
          </p:cNvPr>
          <p:cNvSpPr/>
          <p:nvPr userDrawn="1">
            <p:custDataLst>
              <p:tags r:id="rId3"/>
            </p:custDataLst>
          </p:nvPr>
        </p:nvSpPr>
        <p:spPr bwMode="ltGray">
          <a:xfrm>
            <a:off x="-5702" y="0"/>
            <a:ext cx="3410584" cy="6858000"/>
          </a:xfrm>
          <a:prstGeom prst="rect">
            <a:avLst/>
          </a:prstGeom>
          <a:solidFill>
            <a:schemeClr val="bg1"/>
          </a:solidFill>
          <a:ln w="6350">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a:endParaRPr lang="en-US">
              <a:solidFill>
                <a:srgbClr val="F0F0F0"/>
              </a:solidFill>
              <a:latin typeface="Arial" panose="020B0604020202020204" pitchFamily="34" charset="0"/>
            </a:endParaRPr>
          </a:p>
        </p:txBody>
      </p:sp>
      <p:sp>
        <p:nvSpPr>
          <p:cNvPr id="16" name="SlideLogoText">
            <a:extLst>
              <a:ext uri="{FF2B5EF4-FFF2-40B4-BE49-F238E27FC236}">
                <a16:creationId xmlns:a16="http://schemas.microsoft.com/office/drawing/2014/main" id="{AEC46ACE-42CD-4304-9E51-86DBC38CA4EB}"/>
              </a:ext>
            </a:extLst>
          </p:cNvPr>
          <p:cNvSpPr txBox="1"/>
          <p:nvPr userDrawn="1">
            <p:custDataLst>
              <p:tags r:id="rId4"/>
            </p:custDataLst>
          </p:nvPr>
        </p:nvSpPr>
        <p:spPr bwMode="black">
          <a:xfrm>
            <a:off x="10142505" y="6499381"/>
            <a:ext cx="1134927" cy="138499"/>
          </a:xfrm>
          <a:prstGeom prst="rect">
            <a:avLst/>
          </a:prstGeom>
          <a:noFill/>
        </p:spPr>
        <p:txBody>
          <a:bodyPr wrap="none" lIns="0" tIns="0" rIns="0" bIns="0" rtlCol="0" anchor="b">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900" kern="1200">
                <a:solidFill>
                  <a:schemeClr val="tx2"/>
                </a:solidFill>
                <a:latin typeface="+mn-lt"/>
                <a:ea typeface="+mn-ea"/>
                <a:cs typeface="Arial" panose="020B0604020202020204" pitchFamily="34" charset="0"/>
              </a:rPr>
              <a:t>McKinsey &amp; Company</a:t>
            </a:r>
          </a:p>
        </p:txBody>
      </p:sp>
      <p:sp>
        <p:nvSpPr>
          <p:cNvPr id="17" name="Slide Number">
            <a:extLst>
              <a:ext uri="{FF2B5EF4-FFF2-40B4-BE49-F238E27FC236}">
                <a16:creationId xmlns:a16="http://schemas.microsoft.com/office/drawing/2014/main" id="{3B7A7C0C-AC02-4989-860B-73442D510162}"/>
              </a:ext>
            </a:extLst>
          </p:cNvPr>
          <p:cNvSpPr>
            <a:spLocks noChangeArrowheads="1"/>
          </p:cNvSpPr>
          <p:nvPr userDrawn="1">
            <p:custDataLst>
              <p:tags r:id="rId5"/>
            </p:custDataLst>
          </p:nvPr>
        </p:nvSpPr>
        <p:spPr bwMode="black">
          <a:xfrm>
            <a:off x="11312525" y="6498754"/>
            <a:ext cx="325501" cy="138499"/>
          </a:xfrm>
          <a:prstGeom prst="rect">
            <a:avLst/>
          </a:prstGeom>
          <a:noFill/>
          <a:ln w="9525" algn="ctr">
            <a:noFill/>
            <a:miter lim="800000"/>
            <a:headEnd/>
            <a:tailEnd/>
          </a:ln>
          <a:effectLst/>
        </p:spPr>
        <p:txBody>
          <a:bodyPr wrap="square" lIns="0" tIns="0" rIns="0" bIns="0" anchor="b">
            <a:spAutoFit/>
          </a:bodyPr>
          <a:lstStyle/>
          <a:p>
            <a:pPr algn="r" defTabSz="610744" fontAlgn="auto">
              <a:spcBef>
                <a:spcPts val="0"/>
              </a:spcBef>
              <a:spcAft>
                <a:spcPts val="0"/>
              </a:spcAft>
              <a:defRPr/>
            </a:pPr>
            <a:fld id="{4ABDCABE-3F10-B64C-92F1-862014417034}" type="slidenum">
              <a:rPr lang="en-US" sz="900" smtClean="0">
                <a:solidFill>
                  <a:schemeClr val="tx2"/>
                </a:solidFill>
                <a:latin typeface="+mn-lt"/>
                <a:ea typeface="+mn-ea"/>
                <a:cs typeface="Arial" panose="020B0604020202020204" pitchFamily="34" charset="0"/>
              </a:rPr>
              <a:pPr algn="r" defTabSz="610744" fontAlgn="auto">
                <a:spcBef>
                  <a:spcPts val="0"/>
                </a:spcBef>
                <a:spcAft>
                  <a:spcPts val="0"/>
                </a:spcAft>
                <a:defRPr/>
              </a:pPr>
              <a:t>‹#›</a:t>
            </a:fld>
            <a:endParaRPr lang="en-US" sz="900">
              <a:solidFill>
                <a:schemeClr val="tx2"/>
              </a:solidFill>
              <a:latin typeface="+mn-lt"/>
              <a:ea typeface="+mn-ea"/>
              <a:cs typeface="Arial" panose="020B0604020202020204" pitchFamily="34" charset="0"/>
            </a:endParaRPr>
          </a:p>
        </p:txBody>
      </p:sp>
      <p:sp>
        <p:nvSpPr>
          <p:cNvPr id="18" name="5. Source" hidden="1">
            <a:extLst>
              <a:ext uri="{FF2B5EF4-FFF2-40B4-BE49-F238E27FC236}">
                <a16:creationId xmlns:a16="http://schemas.microsoft.com/office/drawing/2014/main" id="{143701BF-655B-4E75-9AF7-14445CDB19BD}"/>
              </a:ext>
            </a:extLst>
          </p:cNvPr>
          <p:cNvSpPr txBox="1"/>
          <p:nvPr userDrawn="1">
            <p:custDataLst>
              <p:tags r:id="rId6"/>
            </p:custDataLst>
          </p:nvPr>
        </p:nvSpPr>
        <p:spPr>
          <a:xfrm>
            <a:off x="554735" y="6501669"/>
            <a:ext cx="6967729" cy="123111"/>
          </a:xfrm>
          <a:prstGeom prst="rect">
            <a:avLst/>
          </a:prstGeom>
        </p:spPr>
        <p:txBody>
          <a:bodyPr vert="horz" wrap="square" lIns="0" tIns="0" rIns="0" bIns="0" rtlCol="0" anchor="t">
            <a:spAutoFit/>
          </a:bodyPr>
          <a:lstStyle>
            <a:lvl1pPr indent="0">
              <a:lnSpc>
                <a:spcPct val="100000"/>
              </a:lnSpc>
              <a:spcBef>
                <a:spcPts val="300"/>
              </a:spcBef>
              <a:spcAft>
                <a:spcPts val="300"/>
              </a:spcAft>
              <a:buFont typeface="Segoe UI" panose="020B0502040204020203" pitchFamily="34" charset="0"/>
              <a:buChar char="​"/>
              <a:defRPr lang="en-US" sz="900" dirty="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r>
              <a:rPr lang="en-US" sz="800">
                <a:solidFill>
                  <a:schemeClr val="tx1"/>
                </a:solidFill>
              </a:rPr>
              <a:t>Source: …</a:t>
            </a:r>
          </a:p>
        </p:txBody>
      </p:sp>
      <p:sp>
        <p:nvSpPr>
          <p:cNvPr id="24" name="2. Slide Title">
            <a:extLst>
              <a:ext uri="{FF2B5EF4-FFF2-40B4-BE49-F238E27FC236}">
                <a16:creationId xmlns:a16="http://schemas.microsoft.com/office/drawing/2014/main" id="{931FDB32-E5DC-4F7F-A1B1-FB3CC830903E}"/>
              </a:ext>
            </a:extLst>
          </p:cNvPr>
          <p:cNvSpPr>
            <a:spLocks noGrp="1"/>
          </p:cNvSpPr>
          <p:nvPr>
            <p:ph type="title" hasCustomPrompt="1"/>
            <p:custDataLst>
              <p:tags r:id="rId7"/>
            </p:custDataLst>
          </p:nvPr>
        </p:nvSpPr>
        <p:spPr>
          <a:xfrm>
            <a:off x="554736" y="2743200"/>
            <a:ext cx="2514600" cy="770400"/>
          </a:xfrm>
        </p:spPr>
        <p:txBody>
          <a:bodyPr vert="horz"/>
          <a:lstStyle>
            <a:lvl1pPr>
              <a:defRPr>
                <a:solidFill>
                  <a:schemeClr val="tx1"/>
                </a:solidFill>
              </a:defRPr>
            </a:lvl1pPr>
          </a:lstStyle>
          <a:p>
            <a:r>
              <a:rPr lang="en-US"/>
              <a:t>Click to edit title style</a:t>
            </a:r>
          </a:p>
        </p:txBody>
      </p:sp>
      <p:sp>
        <p:nvSpPr>
          <p:cNvPr id="25" name="3. Subtitle">
            <a:extLst>
              <a:ext uri="{FF2B5EF4-FFF2-40B4-BE49-F238E27FC236}">
                <a16:creationId xmlns:a16="http://schemas.microsoft.com/office/drawing/2014/main" id="{04057707-3F89-441E-A13E-6FCB40A78D50}"/>
              </a:ext>
            </a:extLst>
          </p:cNvPr>
          <p:cNvSpPr>
            <a:spLocks noGrp="1"/>
          </p:cNvSpPr>
          <p:nvPr>
            <p:ph type="subTitle" idx="1" hasCustomPrompt="1"/>
            <p:custDataLst>
              <p:tags r:id="rId8"/>
            </p:custDataLst>
          </p:nvPr>
        </p:nvSpPr>
        <p:spPr>
          <a:xfrm>
            <a:off x="554736" y="3661200"/>
            <a:ext cx="2514600" cy="493200"/>
          </a:xfrm>
        </p:spPr>
        <p:txBody>
          <a:bodyPr anchor="t" anchorCtr="0"/>
          <a:lstStyle>
            <a:lvl1pPr>
              <a:defRPr>
                <a:solidFill>
                  <a:schemeClr val="tx1"/>
                </a:solidFill>
              </a:defRPr>
            </a:lvl1pPr>
          </a:lstStyle>
          <a:p>
            <a:r>
              <a:rPr lang="en-US" sz="1600"/>
              <a:t>Click to edit subtitle style</a:t>
            </a:r>
          </a:p>
        </p:txBody>
      </p:sp>
      <p:sp>
        <p:nvSpPr>
          <p:cNvPr id="26" name="1. On-page tracker">
            <a:extLst>
              <a:ext uri="{FF2B5EF4-FFF2-40B4-BE49-F238E27FC236}">
                <a16:creationId xmlns:a16="http://schemas.microsoft.com/office/drawing/2014/main" id="{95F50EB6-435E-4A8C-B188-9BE2198DB2B9}"/>
              </a:ext>
            </a:extLst>
          </p:cNvPr>
          <p:cNvSpPr>
            <a:spLocks noGrp="1"/>
          </p:cNvSpPr>
          <p:nvPr>
            <p:ph type="body" sz="quarter" idx="17" hasCustomPrompt="1"/>
            <p:custDataLst>
              <p:tags r:id="rId9"/>
            </p:custDataLst>
          </p:nvPr>
        </p:nvSpPr>
        <p:spPr>
          <a:xfrm>
            <a:off x="7159752" y="78768"/>
            <a:ext cx="4480560" cy="123111"/>
          </a:xfrm>
        </p:spPr>
        <p:txBody>
          <a:bodyPr anchor="ctr" anchorCtr="0">
            <a:spAutoFit/>
          </a:bodyPr>
          <a:lstStyle>
            <a:lvl1pPr algn="r">
              <a:defRPr sz="800">
                <a:solidFill>
                  <a:schemeClr val="tx2"/>
                </a:solidFill>
                <a:latin typeface="+mn-lt"/>
              </a:defRPr>
            </a:lvl1pPr>
          </a:lstStyle>
          <a:p>
            <a:pPr lvl="0"/>
            <a:r>
              <a:rPr lang="en-US"/>
              <a:t>Chapter › Topic</a:t>
            </a:r>
          </a:p>
        </p:txBody>
      </p:sp>
    </p:spTree>
    <p:extLst>
      <p:ext uri="{BB962C8B-B14F-4D97-AF65-F5344CB8AC3E}">
        <p14:creationId xmlns:p14="http://schemas.microsoft.com/office/powerpoint/2010/main" val="1379885565"/>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preserve="1" userDrawn="1">
  <p:cSld name="Contrast 3-line">
    <p:spTree>
      <p:nvGrpSpPr>
        <p:cNvPr id="1" name=""/>
        <p:cNvGrpSpPr/>
        <p:nvPr/>
      </p:nvGrpSpPr>
      <p:grpSpPr>
        <a:xfrm>
          <a:off x="0" y="0"/>
          <a:ext cx="0" cy="0"/>
          <a:chOff x="0" y="0"/>
          <a:chExt cx="0" cy="0"/>
        </a:xfrm>
      </p:grpSpPr>
      <p:sp>
        <p:nvSpPr>
          <p:cNvPr id="14" name="SlideLogoText">
            <a:extLst>
              <a:ext uri="{FF2B5EF4-FFF2-40B4-BE49-F238E27FC236}">
                <a16:creationId xmlns:a16="http://schemas.microsoft.com/office/drawing/2014/main" id="{B789CE62-716F-47B1-B8FE-60436A1FA5A7}"/>
              </a:ext>
            </a:extLst>
          </p:cNvPr>
          <p:cNvSpPr txBox="1"/>
          <p:nvPr userDrawn="1">
            <p:custDataLst>
              <p:tags r:id="rId1"/>
            </p:custDataLst>
          </p:nvPr>
        </p:nvSpPr>
        <p:spPr bwMode="black">
          <a:xfrm>
            <a:off x="10142505" y="6499381"/>
            <a:ext cx="1134927" cy="138499"/>
          </a:xfrm>
          <a:prstGeom prst="rect">
            <a:avLst/>
          </a:prstGeom>
          <a:noFill/>
        </p:spPr>
        <p:txBody>
          <a:bodyPr wrap="none" lIns="0" tIns="0" rIns="0" bIns="0" rtlCol="0" anchor="b">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900" kern="1200">
                <a:solidFill>
                  <a:schemeClr val="tx1"/>
                </a:solidFill>
                <a:latin typeface="+mn-lt"/>
                <a:ea typeface="+mn-ea"/>
                <a:cs typeface="Arial" panose="020B0604020202020204" pitchFamily="34" charset="0"/>
              </a:rPr>
              <a:t>McKinsey &amp; Company</a:t>
            </a:r>
          </a:p>
        </p:txBody>
      </p:sp>
      <p:sp>
        <p:nvSpPr>
          <p:cNvPr id="15" name="Slide Number">
            <a:extLst>
              <a:ext uri="{FF2B5EF4-FFF2-40B4-BE49-F238E27FC236}">
                <a16:creationId xmlns:a16="http://schemas.microsoft.com/office/drawing/2014/main" id="{0AA537C7-2883-43C1-848C-3A4E9645077F}"/>
              </a:ext>
            </a:extLst>
          </p:cNvPr>
          <p:cNvSpPr>
            <a:spLocks noChangeArrowheads="1"/>
          </p:cNvSpPr>
          <p:nvPr userDrawn="1">
            <p:custDataLst>
              <p:tags r:id="rId2"/>
            </p:custDataLst>
          </p:nvPr>
        </p:nvSpPr>
        <p:spPr bwMode="black">
          <a:xfrm>
            <a:off x="11312525" y="6498754"/>
            <a:ext cx="325501" cy="138499"/>
          </a:xfrm>
          <a:prstGeom prst="rect">
            <a:avLst/>
          </a:prstGeom>
          <a:noFill/>
          <a:ln w="9525" algn="ctr">
            <a:noFill/>
            <a:miter lim="800000"/>
            <a:headEnd/>
            <a:tailEnd/>
          </a:ln>
          <a:effectLst/>
        </p:spPr>
        <p:txBody>
          <a:bodyPr wrap="square" lIns="0" tIns="0" rIns="0" bIns="0" anchor="b">
            <a:spAutoFit/>
          </a:bodyPr>
          <a:lstStyle/>
          <a:p>
            <a:pPr algn="r" defTabSz="610744" fontAlgn="auto">
              <a:spcBef>
                <a:spcPts val="0"/>
              </a:spcBef>
              <a:spcAft>
                <a:spcPts val="0"/>
              </a:spcAft>
              <a:defRPr/>
            </a:pPr>
            <a:fld id="{4ABDCABE-3F10-B64C-92F1-862014417034}" type="slidenum">
              <a:rPr lang="en-US" sz="900" smtClean="0">
                <a:solidFill>
                  <a:schemeClr val="tx1"/>
                </a:solidFill>
                <a:latin typeface="+mn-lt"/>
                <a:ea typeface="+mn-ea"/>
                <a:cs typeface="Arial" panose="020B0604020202020204" pitchFamily="34" charset="0"/>
              </a:rPr>
              <a:pPr algn="r" defTabSz="610744" fontAlgn="auto">
                <a:spcBef>
                  <a:spcPts val="0"/>
                </a:spcBef>
                <a:spcAft>
                  <a:spcPts val="0"/>
                </a:spcAft>
                <a:defRPr/>
              </a:pPr>
              <a:t>‹#›</a:t>
            </a:fld>
            <a:endParaRPr lang="en-US" sz="900">
              <a:solidFill>
                <a:schemeClr val="tx1"/>
              </a:solidFill>
              <a:latin typeface="+mn-lt"/>
              <a:ea typeface="+mn-ea"/>
              <a:cs typeface="Arial" panose="020B0604020202020204" pitchFamily="34" charset="0"/>
            </a:endParaRPr>
          </a:p>
        </p:txBody>
      </p:sp>
      <p:sp>
        <p:nvSpPr>
          <p:cNvPr id="4" name="2. Slide Title">
            <a:extLst>
              <a:ext uri="{FF2B5EF4-FFF2-40B4-BE49-F238E27FC236}">
                <a16:creationId xmlns:a16="http://schemas.microsoft.com/office/drawing/2014/main" id="{6C3D89FC-A4B9-4683-B64F-B0644150274F}"/>
              </a:ext>
            </a:extLst>
          </p:cNvPr>
          <p:cNvSpPr>
            <a:spLocks noGrp="1"/>
          </p:cNvSpPr>
          <p:nvPr>
            <p:ph type="title"/>
            <p:custDataLst>
              <p:tags r:id="rId3"/>
            </p:custDataLst>
          </p:nvPr>
        </p:nvSpPr>
        <p:spPr>
          <a:xfrm>
            <a:off x="554736" y="175171"/>
            <a:ext cx="11082528" cy="989512"/>
          </a:xfrm>
        </p:spPr>
        <p:txBody>
          <a:bodyPr>
            <a:noAutofit/>
          </a:bodyPr>
          <a:lstStyle>
            <a:lvl1pPr>
              <a:defRPr/>
            </a:lvl1pPr>
          </a:lstStyle>
          <a:p>
            <a:r>
              <a:rPr lang="en-US"/>
              <a:t>Click to edit Master title style</a:t>
            </a:r>
          </a:p>
        </p:txBody>
      </p:sp>
      <p:sp>
        <p:nvSpPr>
          <p:cNvPr id="10" name="5. Source" hidden="1">
            <a:extLst>
              <a:ext uri="{FF2B5EF4-FFF2-40B4-BE49-F238E27FC236}">
                <a16:creationId xmlns:a16="http://schemas.microsoft.com/office/drawing/2014/main" id="{67B1A162-B59D-4B89-B39B-FBDD9E751175}"/>
              </a:ext>
            </a:extLst>
          </p:cNvPr>
          <p:cNvSpPr txBox="1"/>
          <p:nvPr userDrawn="1">
            <p:custDataLst>
              <p:tags r:id="rId4"/>
            </p:custDataLst>
          </p:nvPr>
        </p:nvSpPr>
        <p:spPr>
          <a:xfrm>
            <a:off x="554735" y="6501669"/>
            <a:ext cx="7277861" cy="123111"/>
          </a:xfrm>
          <a:prstGeom prst="rect">
            <a:avLst/>
          </a:prstGeom>
        </p:spPr>
        <p:txBody>
          <a:bodyPr vert="horz" wrap="square" lIns="0" tIns="0" rIns="0" bIns="0" rtlCol="0" anchor="t">
            <a:spAutoFit/>
          </a:bodyPr>
          <a:lstStyle>
            <a:lvl1pPr indent="0">
              <a:lnSpc>
                <a:spcPct val="100000"/>
              </a:lnSpc>
              <a:spcBef>
                <a:spcPts val="300"/>
              </a:spcBef>
              <a:spcAft>
                <a:spcPts val="300"/>
              </a:spcAft>
              <a:buFont typeface="Segoe UI" panose="020B0502040204020203" pitchFamily="34" charset="0"/>
              <a:buChar char="​"/>
              <a:defRPr lang="en-US" sz="900" dirty="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r>
              <a:rPr lang="en-US" sz="800"/>
              <a:t>Source: …</a:t>
            </a:r>
          </a:p>
        </p:txBody>
      </p:sp>
      <p:sp>
        <p:nvSpPr>
          <p:cNvPr id="9" name="1. On-page tracker">
            <a:extLst>
              <a:ext uri="{FF2B5EF4-FFF2-40B4-BE49-F238E27FC236}">
                <a16:creationId xmlns:a16="http://schemas.microsoft.com/office/drawing/2014/main" id="{4511BB28-C86B-4C18-B1A3-EF33CF458B8E}"/>
              </a:ext>
            </a:extLst>
          </p:cNvPr>
          <p:cNvSpPr>
            <a:spLocks noGrp="1"/>
          </p:cNvSpPr>
          <p:nvPr>
            <p:ph type="body" sz="quarter" idx="17" hasCustomPrompt="1"/>
            <p:custDataLst>
              <p:tags r:id="rId5"/>
            </p:custDataLst>
          </p:nvPr>
        </p:nvSpPr>
        <p:spPr>
          <a:xfrm>
            <a:off x="7159752" y="78768"/>
            <a:ext cx="4480560" cy="123111"/>
          </a:xfrm>
        </p:spPr>
        <p:txBody>
          <a:bodyPr anchor="ctr" anchorCtr="0">
            <a:spAutoFit/>
          </a:bodyPr>
          <a:lstStyle>
            <a:lvl1pPr algn="r">
              <a:defRPr sz="800">
                <a:solidFill>
                  <a:schemeClr val="tx1"/>
                </a:solidFill>
                <a:latin typeface="+mn-lt"/>
              </a:defRPr>
            </a:lvl1pPr>
          </a:lstStyle>
          <a:p>
            <a:pPr lvl="0"/>
            <a:r>
              <a:rPr lang="en-US"/>
              <a:t>Chapter › Topic</a:t>
            </a:r>
          </a:p>
        </p:txBody>
      </p:sp>
    </p:spTree>
    <p:extLst>
      <p:ext uri="{BB962C8B-B14F-4D97-AF65-F5344CB8AC3E}">
        <p14:creationId xmlns:p14="http://schemas.microsoft.com/office/powerpoint/2010/main" val="154640795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op Left">
    <p:spTree>
      <p:nvGrpSpPr>
        <p:cNvPr id="1" name=""/>
        <p:cNvGrpSpPr/>
        <p:nvPr/>
      </p:nvGrpSpPr>
      <p:grpSpPr>
        <a:xfrm>
          <a:off x="0" y="0"/>
          <a:ext cx="0" cy="0"/>
          <a:chOff x="0" y="0"/>
          <a:chExt cx="0" cy="0"/>
        </a:xfrm>
      </p:grpSpPr>
      <p:sp>
        <p:nvSpPr>
          <p:cNvPr id="3" name="2. Slide Title">
            <a:extLst>
              <a:ext uri="{FF2B5EF4-FFF2-40B4-BE49-F238E27FC236}">
                <a16:creationId xmlns:a16="http://schemas.microsoft.com/office/drawing/2014/main" id="{064E079D-5BD2-4787-A7F2-0859A1CB5E94}"/>
              </a:ext>
            </a:extLst>
          </p:cNvPr>
          <p:cNvSpPr>
            <a:spLocks noGrp="1"/>
          </p:cNvSpPr>
          <p:nvPr>
            <p:ph type="title"/>
            <p:custDataLst>
              <p:tags r:id="rId1"/>
            </p:custDataLst>
          </p:nvPr>
        </p:nvSpPr>
        <p:spPr>
          <a:xfrm>
            <a:off x="554736" y="1706563"/>
            <a:ext cx="3813048" cy="694944"/>
          </a:xfrm>
          <a:prstGeom prst="rect">
            <a:avLst/>
          </a:prstGeom>
        </p:spPr>
        <p:txBody>
          <a:bodyPr anchor="t">
            <a:noAutofit/>
          </a:bodyPr>
          <a:lstStyle>
            <a:lvl1pPr>
              <a:lnSpc>
                <a:spcPct val="90000"/>
              </a:lnSpc>
              <a:defRPr>
                <a:ln w="6350" cap="flat">
                  <a:noFill/>
                  <a:miter lim="800000"/>
                </a:ln>
              </a:defRPr>
            </a:lvl1pPr>
          </a:lstStyle>
          <a:p>
            <a:r>
              <a:rPr lang="en-US"/>
              <a:t>Click to edit Master title style</a:t>
            </a:r>
          </a:p>
        </p:txBody>
      </p:sp>
      <p:sp>
        <p:nvSpPr>
          <p:cNvPr id="4" name="Slide Number">
            <a:extLst>
              <a:ext uri="{FF2B5EF4-FFF2-40B4-BE49-F238E27FC236}">
                <a16:creationId xmlns:a16="http://schemas.microsoft.com/office/drawing/2014/main" id="{EFB4BF85-6002-4998-80DC-DC1B92544D1D}"/>
              </a:ext>
            </a:extLst>
          </p:cNvPr>
          <p:cNvSpPr>
            <a:spLocks noChangeArrowheads="1"/>
          </p:cNvSpPr>
          <p:nvPr userDrawn="1">
            <p:custDataLst>
              <p:tags r:id="rId2"/>
            </p:custDataLst>
          </p:nvPr>
        </p:nvSpPr>
        <p:spPr bwMode="black">
          <a:xfrm>
            <a:off x="11312525" y="6498754"/>
            <a:ext cx="325501" cy="138499"/>
          </a:xfrm>
          <a:prstGeom prst="rect">
            <a:avLst/>
          </a:prstGeom>
          <a:noFill/>
          <a:ln w="9525" algn="ctr">
            <a:noFill/>
            <a:miter lim="800000"/>
            <a:headEnd/>
            <a:tailEnd/>
          </a:ln>
          <a:effectLst/>
        </p:spPr>
        <p:txBody>
          <a:bodyPr wrap="square" lIns="0" tIns="0" rIns="0" bIns="0" anchor="b">
            <a:spAutoFit/>
          </a:bodyPr>
          <a:lstStyle/>
          <a:p>
            <a:pPr algn="r" defTabSz="610744" fontAlgn="auto">
              <a:spcBef>
                <a:spcPts val="0"/>
              </a:spcBef>
              <a:spcAft>
                <a:spcPts val="0"/>
              </a:spcAft>
              <a:defRPr/>
            </a:pPr>
            <a:fld id="{4ABDCABE-3F10-B64C-92F1-862014417034}" type="slidenum">
              <a:rPr lang="en-US" sz="900" smtClean="0">
                <a:solidFill>
                  <a:schemeClr val="tx1"/>
                </a:solidFill>
                <a:latin typeface="+mn-lt"/>
                <a:ea typeface="+mn-ea"/>
                <a:cs typeface="Arial" panose="020B0604020202020204" pitchFamily="34" charset="0"/>
              </a:rPr>
              <a:pPr algn="r" defTabSz="610744" fontAlgn="auto">
                <a:spcBef>
                  <a:spcPts val="0"/>
                </a:spcBef>
                <a:spcAft>
                  <a:spcPts val="0"/>
                </a:spcAft>
                <a:defRPr/>
              </a:pPr>
              <a:t>‹#›</a:t>
            </a:fld>
            <a:endParaRPr lang="en-US" sz="900">
              <a:solidFill>
                <a:schemeClr val="tx1"/>
              </a:solidFill>
              <a:latin typeface="+mn-lt"/>
              <a:ea typeface="+mn-ea"/>
              <a:cs typeface="Arial" panose="020B0604020202020204" pitchFamily="34" charset="0"/>
            </a:endParaRPr>
          </a:p>
        </p:txBody>
      </p:sp>
      <p:sp>
        <p:nvSpPr>
          <p:cNvPr id="6" name="5. Source" hidden="1">
            <a:extLst>
              <a:ext uri="{FF2B5EF4-FFF2-40B4-BE49-F238E27FC236}">
                <a16:creationId xmlns:a16="http://schemas.microsoft.com/office/drawing/2014/main" id="{0E2D5DBB-C1B8-4A27-836D-C2E6D553234D}"/>
              </a:ext>
            </a:extLst>
          </p:cNvPr>
          <p:cNvSpPr txBox="1"/>
          <p:nvPr userDrawn="1">
            <p:custDataLst>
              <p:tags r:id="rId3"/>
            </p:custDataLst>
          </p:nvPr>
        </p:nvSpPr>
        <p:spPr>
          <a:xfrm>
            <a:off x="554735" y="6501669"/>
            <a:ext cx="7277861" cy="123111"/>
          </a:xfrm>
          <a:prstGeom prst="rect">
            <a:avLst/>
          </a:prstGeom>
        </p:spPr>
        <p:txBody>
          <a:bodyPr vert="horz" wrap="square" lIns="0" tIns="0" rIns="0" bIns="0" rtlCol="0" anchor="t">
            <a:spAutoFit/>
          </a:bodyPr>
          <a:lstStyle>
            <a:lvl1pPr indent="0">
              <a:lnSpc>
                <a:spcPct val="100000"/>
              </a:lnSpc>
              <a:spcBef>
                <a:spcPts val="300"/>
              </a:spcBef>
              <a:spcAft>
                <a:spcPts val="300"/>
              </a:spcAft>
              <a:buFont typeface="Segoe UI" panose="020B0502040204020203" pitchFamily="34" charset="0"/>
              <a:buChar char="​"/>
              <a:defRPr lang="en-US" sz="900" dirty="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r>
              <a:rPr lang="en-US" sz="800"/>
              <a:t>Source: …</a:t>
            </a:r>
          </a:p>
        </p:txBody>
      </p:sp>
      <p:sp>
        <p:nvSpPr>
          <p:cNvPr id="8" name="1. On-page tracker">
            <a:extLst>
              <a:ext uri="{FF2B5EF4-FFF2-40B4-BE49-F238E27FC236}">
                <a16:creationId xmlns:a16="http://schemas.microsoft.com/office/drawing/2014/main" id="{2382874E-5BAC-44EB-9C53-2930F0FC66DC}"/>
              </a:ext>
            </a:extLst>
          </p:cNvPr>
          <p:cNvSpPr>
            <a:spLocks noGrp="1"/>
          </p:cNvSpPr>
          <p:nvPr>
            <p:ph type="body" sz="quarter" idx="17" hasCustomPrompt="1"/>
            <p:custDataLst>
              <p:tags r:id="rId4"/>
            </p:custDataLst>
          </p:nvPr>
        </p:nvSpPr>
        <p:spPr>
          <a:xfrm>
            <a:off x="7159752" y="78768"/>
            <a:ext cx="4480560" cy="123111"/>
          </a:xfrm>
        </p:spPr>
        <p:txBody>
          <a:bodyPr anchor="ctr" anchorCtr="0">
            <a:spAutoFit/>
          </a:bodyPr>
          <a:lstStyle>
            <a:lvl1pPr algn="r">
              <a:defRPr sz="800">
                <a:latin typeface="+mn-lt"/>
              </a:defRPr>
            </a:lvl1pPr>
          </a:lstStyle>
          <a:p>
            <a:pPr lvl="0"/>
            <a:r>
              <a:rPr lang="en-US"/>
              <a:t>Chapter › Topic</a:t>
            </a:r>
          </a:p>
        </p:txBody>
      </p:sp>
    </p:spTree>
    <p:extLst>
      <p:ext uri="{BB962C8B-B14F-4D97-AF65-F5344CB8AC3E}">
        <p14:creationId xmlns:p14="http://schemas.microsoft.com/office/powerpoint/2010/main" val="3852498680"/>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preserve="1" userDrawn="1">
  <p:cSld name="Contrast Custom">
    <p:spTree>
      <p:nvGrpSpPr>
        <p:cNvPr id="1" name=""/>
        <p:cNvGrpSpPr/>
        <p:nvPr/>
      </p:nvGrpSpPr>
      <p:grpSpPr>
        <a:xfrm>
          <a:off x="0" y="0"/>
          <a:ext cx="0" cy="0"/>
          <a:chOff x="0" y="0"/>
          <a:chExt cx="0" cy="0"/>
        </a:xfrm>
      </p:grpSpPr>
      <p:sp>
        <p:nvSpPr>
          <p:cNvPr id="4" name="SlideLogoText">
            <a:extLst>
              <a:ext uri="{FF2B5EF4-FFF2-40B4-BE49-F238E27FC236}">
                <a16:creationId xmlns:a16="http://schemas.microsoft.com/office/drawing/2014/main" id="{2F705A80-1DB0-43C3-A71A-9587E6BCC3AD}"/>
              </a:ext>
            </a:extLst>
          </p:cNvPr>
          <p:cNvSpPr txBox="1"/>
          <p:nvPr userDrawn="1">
            <p:custDataLst>
              <p:tags r:id="rId1"/>
            </p:custDataLst>
          </p:nvPr>
        </p:nvSpPr>
        <p:spPr bwMode="black">
          <a:xfrm>
            <a:off x="10142505" y="6499381"/>
            <a:ext cx="1134927" cy="138499"/>
          </a:xfrm>
          <a:prstGeom prst="rect">
            <a:avLst/>
          </a:prstGeom>
          <a:noFill/>
        </p:spPr>
        <p:txBody>
          <a:bodyPr wrap="none" lIns="0" tIns="0" rIns="0" bIns="0" rtlCol="0" anchor="b">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900" kern="1200">
                <a:solidFill>
                  <a:schemeClr val="tx1"/>
                </a:solidFill>
                <a:latin typeface="+mn-lt"/>
                <a:ea typeface="+mn-ea"/>
                <a:cs typeface="Arial" panose="020B0604020202020204" pitchFamily="34" charset="0"/>
              </a:rPr>
              <a:t>McKinsey &amp; Company</a:t>
            </a:r>
          </a:p>
        </p:txBody>
      </p:sp>
      <p:sp>
        <p:nvSpPr>
          <p:cNvPr id="5" name="Slide Number">
            <a:extLst>
              <a:ext uri="{FF2B5EF4-FFF2-40B4-BE49-F238E27FC236}">
                <a16:creationId xmlns:a16="http://schemas.microsoft.com/office/drawing/2014/main" id="{4833D5AF-2A75-4978-AA54-00BA594BBA72}"/>
              </a:ext>
            </a:extLst>
          </p:cNvPr>
          <p:cNvSpPr>
            <a:spLocks noChangeArrowheads="1"/>
          </p:cNvSpPr>
          <p:nvPr userDrawn="1">
            <p:custDataLst>
              <p:tags r:id="rId2"/>
            </p:custDataLst>
          </p:nvPr>
        </p:nvSpPr>
        <p:spPr bwMode="black">
          <a:xfrm>
            <a:off x="11312525" y="6498754"/>
            <a:ext cx="325501" cy="138499"/>
          </a:xfrm>
          <a:prstGeom prst="rect">
            <a:avLst/>
          </a:prstGeom>
          <a:noFill/>
          <a:ln w="9525" algn="ctr">
            <a:noFill/>
            <a:miter lim="800000"/>
            <a:headEnd/>
            <a:tailEnd/>
          </a:ln>
          <a:effectLst/>
        </p:spPr>
        <p:txBody>
          <a:bodyPr wrap="square" lIns="0" tIns="0" rIns="0" bIns="0" anchor="b">
            <a:spAutoFit/>
          </a:bodyPr>
          <a:lstStyle/>
          <a:p>
            <a:pPr algn="r" defTabSz="610744" fontAlgn="auto">
              <a:spcBef>
                <a:spcPts val="0"/>
              </a:spcBef>
              <a:spcAft>
                <a:spcPts val="0"/>
              </a:spcAft>
              <a:defRPr/>
            </a:pPr>
            <a:fld id="{4ABDCABE-3F10-B64C-92F1-862014417034}" type="slidenum">
              <a:rPr lang="en-US" sz="900" smtClean="0">
                <a:solidFill>
                  <a:schemeClr val="tx1"/>
                </a:solidFill>
                <a:latin typeface="+mn-lt"/>
                <a:ea typeface="+mn-ea"/>
                <a:cs typeface="Arial" panose="020B0604020202020204" pitchFamily="34" charset="0"/>
              </a:rPr>
              <a:pPr algn="r" defTabSz="610744" fontAlgn="auto">
                <a:spcBef>
                  <a:spcPts val="0"/>
                </a:spcBef>
                <a:spcAft>
                  <a:spcPts val="0"/>
                </a:spcAft>
                <a:defRPr/>
              </a:pPr>
              <a:t>‹#›</a:t>
            </a:fld>
            <a:endParaRPr lang="en-US" sz="900">
              <a:solidFill>
                <a:schemeClr val="tx1"/>
              </a:solidFill>
              <a:latin typeface="+mn-lt"/>
              <a:ea typeface="+mn-ea"/>
              <a:cs typeface="Arial" panose="020B0604020202020204" pitchFamily="34" charset="0"/>
            </a:endParaRPr>
          </a:p>
        </p:txBody>
      </p:sp>
      <p:sp>
        <p:nvSpPr>
          <p:cNvPr id="6" name="5. Source" hidden="1">
            <a:extLst>
              <a:ext uri="{FF2B5EF4-FFF2-40B4-BE49-F238E27FC236}">
                <a16:creationId xmlns:a16="http://schemas.microsoft.com/office/drawing/2014/main" id="{48684DB6-320C-4E95-A29C-791B412C8164}"/>
              </a:ext>
            </a:extLst>
          </p:cNvPr>
          <p:cNvSpPr txBox="1"/>
          <p:nvPr userDrawn="1">
            <p:custDataLst>
              <p:tags r:id="rId3"/>
            </p:custDataLst>
          </p:nvPr>
        </p:nvSpPr>
        <p:spPr>
          <a:xfrm>
            <a:off x="554735" y="6501669"/>
            <a:ext cx="7277861" cy="123111"/>
          </a:xfrm>
          <a:prstGeom prst="rect">
            <a:avLst/>
          </a:prstGeom>
        </p:spPr>
        <p:txBody>
          <a:bodyPr vert="horz" wrap="square" lIns="0" tIns="0" rIns="0" bIns="0" rtlCol="0" anchor="t">
            <a:spAutoFit/>
          </a:bodyPr>
          <a:lstStyle>
            <a:lvl1pPr indent="0">
              <a:lnSpc>
                <a:spcPct val="100000"/>
              </a:lnSpc>
              <a:spcBef>
                <a:spcPts val="300"/>
              </a:spcBef>
              <a:spcAft>
                <a:spcPts val="300"/>
              </a:spcAft>
              <a:buFont typeface="Segoe UI" panose="020B0502040204020203" pitchFamily="34" charset="0"/>
              <a:buChar char="​"/>
              <a:defRPr lang="en-US" sz="900" dirty="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r>
              <a:rPr lang="en-US" sz="800"/>
              <a:t>Source: …</a:t>
            </a:r>
          </a:p>
        </p:txBody>
      </p:sp>
      <p:sp>
        <p:nvSpPr>
          <p:cNvPr id="7" name="1. On-page tracker">
            <a:extLst>
              <a:ext uri="{FF2B5EF4-FFF2-40B4-BE49-F238E27FC236}">
                <a16:creationId xmlns:a16="http://schemas.microsoft.com/office/drawing/2014/main" id="{AD9436C5-E5F5-42BD-9013-D04449180E92}"/>
              </a:ext>
            </a:extLst>
          </p:cNvPr>
          <p:cNvSpPr>
            <a:spLocks noGrp="1"/>
          </p:cNvSpPr>
          <p:nvPr>
            <p:ph type="body" sz="quarter" idx="17" hasCustomPrompt="1"/>
            <p:custDataLst>
              <p:tags r:id="rId4"/>
            </p:custDataLst>
          </p:nvPr>
        </p:nvSpPr>
        <p:spPr>
          <a:xfrm>
            <a:off x="7159752" y="78768"/>
            <a:ext cx="4480560" cy="123111"/>
          </a:xfrm>
        </p:spPr>
        <p:txBody>
          <a:bodyPr anchor="ctr" anchorCtr="0">
            <a:spAutoFit/>
          </a:bodyPr>
          <a:lstStyle>
            <a:lvl1pPr algn="r">
              <a:defRPr sz="800">
                <a:solidFill>
                  <a:schemeClr val="tx1"/>
                </a:solidFill>
                <a:latin typeface="+mn-lt"/>
              </a:defRPr>
            </a:lvl1pPr>
          </a:lstStyle>
          <a:p>
            <a:pPr lvl="0"/>
            <a:r>
              <a:rPr lang="en-US"/>
              <a:t>Chapter › Topic</a:t>
            </a:r>
          </a:p>
        </p:txBody>
      </p:sp>
    </p:spTree>
    <p:extLst>
      <p:ext uri="{BB962C8B-B14F-4D97-AF65-F5344CB8AC3E}">
        <p14:creationId xmlns:p14="http://schemas.microsoft.com/office/powerpoint/2010/main" val="319649062"/>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preserve="1" userDrawn="1">
  <p:cSld name="Contrast End">
    <p:bg>
      <p:bgPr>
        <a:solidFill>
          <a:srgbClr val="FFFFFF"/>
        </a:solidFill>
        <a:effectLst/>
      </p:bgPr>
    </p:bg>
    <p:spTree>
      <p:nvGrpSpPr>
        <p:cNvPr id="1" name=""/>
        <p:cNvGrpSpPr/>
        <p:nvPr/>
      </p:nvGrpSpPr>
      <p:grpSpPr>
        <a:xfrm>
          <a:off x="0" y="0"/>
          <a:ext cx="0" cy="0"/>
          <a:chOff x="0" y="0"/>
          <a:chExt cx="0" cy="0"/>
        </a:xfrm>
      </p:grpSpPr>
      <p:pic>
        <p:nvPicPr>
          <p:cNvPr id="7" name="Partnership">
            <a:extLst>
              <a:ext uri="{FF2B5EF4-FFF2-40B4-BE49-F238E27FC236}">
                <a16:creationId xmlns:a16="http://schemas.microsoft.com/office/drawing/2014/main" id="{5B679412-C01D-475C-80C6-930AD63EFE07}"/>
              </a:ext>
            </a:extLst>
          </p:cNvPr>
          <p:cNvPicPr>
            <a:picLocks noChangeAspect="1"/>
          </p:cNvPicPr>
          <p:nvPr userDrawn="1"/>
        </p:nvPicPr>
        <p:blipFill>
          <a:blip r:embed="rId5">
            <a:extLst>
              <a:ext uri="{96DAC541-7B7A-43D3-8B79-37D633B846F1}">
                <asvg:svgBlip xmlns:asvg="http://schemas.microsoft.com/office/drawing/2016/SVG/main" r:embed="rId6"/>
              </a:ext>
            </a:extLst>
          </a:blip>
          <a:stretch>
            <a:fillRect/>
          </a:stretch>
        </p:blipFill>
        <p:spPr>
          <a:xfrm>
            <a:off x="0" y="0"/>
            <a:ext cx="12192000" cy="6858000"/>
          </a:xfrm>
          <a:prstGeom prst="rect">
            <a:avLst/>
          </a:prstGeom>
        </p:spPr>
      </p:pic>
      <p:graphicFrame>
        <p:nvGraphicFramePr>
          <p:cNvPr id="2" name="Object 1" hidden="1">
            <a:extLst>
              <a:ext uri="{FF2B5EF4-FFF2-40B4-BE49-F238E27FC236}">
                <a16:creationId xmlns:a16="http://schemas.microsoft.com/office/drawing/2014/main" id="{D491B0EE-37B4-4A8C-9C8F-48909747EA09}"/>
              </a:ext>
            </a:extLst>
          </p:cNvPr>
          <p:cNvGraphicFramePr>
            <a:graphicFrameLocks noChangeAspect="1"/>
          </p:cNvGraphicFramePr>
          <p:nvPr userDrawn="1">
            <p:custDataLst>
              <p:tags r:id="rId1"/>
            </p:custDataLst>
            <p:extLst>
              <p:ext uri="{D42A27DB-BD31-4B8C-83A1-F6EECF244321}">
                <p14:modId xmlns:p14="http://schemas.microsoft.com/office/powerpoint/2010/main" val="1842263024"/>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7" imgW="344" imgH="344" progId="TCLayout.ActiveDocument.1">
                  <p:embed/>
                </p:oleObj>
              </mc:Choice>
              <mc:Fallback>
                <p:oleObj name="think-cell Slide" r:id="rId7" imgW="344" imgH="344" progId="TCLayout.ActiveDocument.1">
                  <p:embed/>
                  <p:pic>
                    <p:nvPicPr>
                      <p:cNvPr id="2" name="Object 1" hidden="1">
                        <a:extLst>
                          <a:ext uri="{FF2B5EF4-FFF2-40B4-BE49-F238E27FC236}">
                            <a16:creationId xmlns:a16="http://schemas.microsoft.com/office/drawing/2014/main" id="{D491B0EE-37B4-4A8C-9C8F-48909747EA09}"/>
                          </a:ext>
                        </a:extLst>
                      </p:cNvPr>
                      <p:cNvPicPr/>
                      <p:nvPr/>
                    </p:nvPicPr>
                    <p:blipFill>
                      <a:blip r:embed="rId8"/>
                      <a:stretch>
                        <a:fillRect/>
                      </a:stretch>
                    </p:blipFill>
                    <p:spPr>
                      <a:xfrm>
                        <a:off x="1588" y="1588"/>
                        <a:ext cx="1588" cy="1588"/>
                      </a:xfrm>
                      <a:prstGeom prst="rect">
                        <a:avLst/>
                      </a:prstGeom>
                    </p:spPr>
                  </p:pic>
                </p:oleObj>
              </mc:Fallback>
            </mc:AlternateContent>
          </a:graphicData>
        </a:graphic>
      </p:graphicFrame>
      <p:grpSp>
        <p:nvGrpSpPr>
          <p:cNvPr id="4" name="logoimage">
            <a:extLst>
              <a:ext uri="{FF2B5EF4-FFF2-40B4-BE49-F238E27FC236}">
                <a16:creationId xmlns:a16="http://schemas.microsoft.com/office/drawing/2014/main" id="{DB583B8C-7162-4D83-AA3D-B0A640125D9F}"/>
              </a:ext>
            </a:extLst>
          </p:cNvPr>
          <p:cNvGrpSpPr/>
          <p:nvPr userDrawn="1">
            <p:custDataLst>
              <p:tags r:id="rId2"/>
            </p:custDataLst>
          </p:nvPr>
        </p:nvGrpSpPr>
        <p:grpSpPr>
          <a:xfrm>
            <a:off x="549271" y="481161"/>
            <a:ext cx="1893202" cy="585216"/>
            <a:chOff x="549271" y="481161"/>
            <a:chExt cx="1893202" cy="585216"/>
          </a:xfrm>
        </p:grpSpPr>
        <p:sp>
          <p:nvSpPr>
            <p:cNvPr id="8" name="AutoShape 3">
              <a:extLst>
                <a:ext uri="{FF2B5EF4-FFF2-40B4-BE49-F238E27FC236}">
                  <a16:creationId xmlns:a16="http://schemas.microsoft.com/office/drawing/2014/main" id="{FD120780-E7D0-42EA-AB5A-363335299EBE}"/>
                </a:ext>
              </a:extLst>
            </p:cNvPr>
            <p:cNvSpPr>
              <a:spLocks noChangeAspect="1" noChangeArrowheads="1" noTextEdit="1"/>
            </p:cNvSpPr>
            <p:nvPr userDrawn="1"/>
          </p:nvSpPr>
          <p:spPr bwMode="black">
            <a:xfrm>
              <a:off x="549271" y="481161"/>
              <a:ext cx="1893202" cy="5852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latin typeface="Arial" panose="020B0604020202020204" pitchFamily="34" charset="0"/>
              </a:endParaRPr>
            </a:p>
          </p:txBody>
        </p:sp>
        <p:sp>
          <p:nvSpPr>
            <p:cNvPr id="9" name="Freeform 5">
              <a:extLst>
                <a:ext uri="{FF2B5EF4-FFF2-40B4-BE49-F238E27FC236}">
                  <a16:creationId xmlns:a16="http://schemas.microsoft.com/office/drawing/2014/main" id="{A9C60168-96E8-4CC3-91EC-B2F7F57959D9}"/>
                </a:ext>
              </a:extLst>
            </p:cNvPr>
            <p:cNvSpPr>
              <a:spLocks noEditPoints="1"/>
            </p:cNvSpPr>
            <p:nvPr userDrawn="1"/>
          </p:nvSpPr>
          <p:spPr bwMode="black">
            <a:xfrm>
              <a:off x="549271" y="481408"/>
              <a:ext cx="1893202" cy="584969"/>
            </a:xfrm>
            <a:custGeom>
              <a:avLst/>
              <a:gdLst>
                <a:gd name="T0" fmla="*/ 4209 w 15155"/>
                <a:gd name="T1" fmla="*/ 2986 h 4678"/>
                <a:gd name="T2" fmla="*/ 3707 w 15155"/>
                <a:gd name="T3" fmla="*/ 2422 h 4678"/>
                <a:gd name="T4" fmla="*/ 3712 w 15155"/>
                <a:gd name="T5" fmla="*/ 2340 h 4678"/>
                <a:gd name="T6" fmla="*/ 4724 w 15155"/>
                <a:gd name="T7" fmla="*/ 4124 h 4678"/>
                <a:gd name="T8" fmla="*/ 3330 w 15155"/>
                <a:gd name="T9" fmla="*/ 3521 h 4678"/>
                <a:gd name="T10" fmla="*/ 5673 w 15155"/>
                <a:gd name="T11" fmla="*/ 3002 h 4678"/>
                <a:gd name="T12" fmla="*/ 6627 w 15155"/>
                <a:gd name="T13" fmla="*/ 2408 h 4678"/>
                <a:gd name="T14" fmla="*/ 6279 w 15155"/>
                <a:gd name="T15" fmla="*/ 4007 h 4678"/>
                <a:gd name="T16" fmla="*/ 10270 w 15155"/>
                <a:gd name="T17" fmla="*/ 3073 h 4678"/>
                <a:gd name="T18" fmla="*/ 10801 w 15155"/>
                <a:gd name="T19" fmla="*/ 4678 h 4678"/>
                <a:gd name="T20" fmla="*/ 11466 w 15155"/>
                <a:gd name="T21" fmla="*/ 3537 h 4678"/>
                <a:gd name="T22" fmla="*/ 10602 w 15155"/>
                <a:gd name="T23" fmla="*/ 3405 h 4678"/>
                <a:gd name="T24" fmla="*/ 14762 w 15155"/>
                <a:gd name="T25" fmla="*/ 3073 h 4678"/>
                <a:gd name="T26" fmla="*/ 14505 w 15155"/>
                <a:gd name="T27" fmla="*/ 2986 h 4678"/>
                <a:gd name="T28" fmla="*/ 14145 w 15155"/>
                <a:gd name="T29" fmla="*/ 4620 h 4678"/>
                <a:gd name="T30" fmla="*/ 15155 w 15155"/>
                <a:gd name="T31" fmla="*/ 2986 h 4678"/>
                <a:gd name="T32" fmla="*/ 10231 w 15155"/>
                <a:gd name="T33" fmla="*/ 4037 h 4678"/>
                <a:gd name="T34" fmla="*/ 9005 w 15155"/>
                <a:gd name="T35" fmla="*/ 2961 h 4678"/>
                <a:gd name="T36" fmla="*/ 8378 w 15155"/>
                <a:gd name="T37" fmla="*/ 3194 h 4678"/>
                <a:gd name="T38" fmla="*/ 8775 w 15155"/>
                <a:gd name="T39" fmla="*/ 4037 h 4678"/>
                <a:gd name="T40" fmla="*/ 9107 w 15155"/>
                <a:gd name="T41" fmla="*/ 3916 h 4678"/>
                <a:gd name="T42" fmla="*/ 9439 w 15155"/>
                <a:gd name="T43" fmla="*/ 4037 h 4678"/>
                <a:gd name="T44" fmla="*/ 9712 w 15155"/>
                <a:gd name="T45" fmla="*/ 4037 h 4678"/>
                <a:gd name="T46" fmla="*/ 7962 w 15155"/>
                <a:gd name="T47" fmla="*/ 3741 h 4678"/>
                <a:gd name="T48" fmla="*/ 7962 w 15155"/>
                <a:gd name="T49" fmla="*/ 3741 h 4678"/>
                <a:gd name="T50" fmla="*/ 12654 w 15155"/>
                <a:gd name="T51" fmla="*/ 2986 h 4678"/>
                <a:gd name="T52" fmla="*/ 12586 w 15155"/>
                <a:gd name="T53" fmla="*/ 4036 h 4678"/>
                <a:gd name="T54" fmla="*/ 11780 w 15155"/>
                <a:gd name="T55" fmla="*/ 3367 h 4678"/>
                <a:gd name="T56" fmla="*/ 11871 w 15155"/>
                <a:gd name="T57" fmla="*/ 4146 h 4678"/>
                <a:gd name="T58" fmla="*/ 13060 w 15155"/>
                <a:gd name="T59" fmla="*/ 3917 h 4678"/>
                <a:gd name="T60" fmla="*/ 13423 w 15155"/>
                <a:gd name="T61" fmla="*/ 4037 h 4678"/>
                <a:gd name="T62" fmla="*/ 12250 w 15155"/>
                <a:gd name="T63" fmla="*/ 3787 h 4678"/>
                <a:gd name="T64" fmla="*/ 12250 w 15155"/>
                <a:gd name="T65" fmla="*/ 3787 h 4678"/>
                <a:gd name="T66" fmla="*/ 8758 w 15155"/>
                <a:gd name="T67" fmla="*/ 1080 h 4678"/>
                <a:gd name="T68" fmla="*/ 8559 w 15155"/>
                <a:gd name="T69" fmla="*/ 1013 h 4678"/>
                <a:gd name="T70" fmla="*/ 9105 w 15155"/>
                <a:gd name="T71" fmla="*/ 2310 h 4678"/>
                <a:gd name="T72" fmla="*/ 9553 w 15155"/>
                <a:gd name="T73" fmla="*/ 626 h 4678"/>
                <a:gd name="T74" fmla="*/ 9293 w 15155"/>
                <a:gd name="T75" fmla="*/ 713 h 4678"/>
                <a:gd name="T76" fmla="*/ 8947 w 15155"/>
                <a:gd name="T77" fmla="*/ 843 h 4678"/>
                <a:gd name="T78" fmla="*/ 5105 w 15155"/>
                <a:gd name="T79" fmla="*/ 349 h 4678"/>
                <a:gd name="T80" fmla="*/ 3793 w 15155"/>
                <a:gd name="T81" fmla="*/ 882 h 4678"/>
                <a:gd name="T82" fmla="*/ 5848 w 15155"/>
                <a:gd name="T83" fmla="*/ 981 h 4678"/>
                <a:gd name="T84" fmla="*/ 6211 w 15155"/>
                <a:gd name="T85" fmla="*/ 1763 h 4678"/>
                <a:gd name="T86" fmla="*/ 6296 w 15155"/>
                <a:gd name="T87" fmla="*/ 601 h 4678"/>
                <a:gd name="T88" fmla="*/ 5638 w 15155"/>
                <a:gd name="T89" fmla="*/ 833 h 4678"/>
                <a:gd name="T90" fmla="*/ 4836 w 15155"/>
                <a:gd name="T91" fmla="*/ 625 h 4678"/>
                <a:gd name="T92" fmla="*/ 4778 w 15155"/>
                <a:gd name="T93" fmla="*/ 1676 h 4678"/>
                <a:gd name="T94" fmla="*/ 4692 w 15155"/>
                <a:gd name="T95" fmla="*/ 0 h 4678"/>
                <a:gd name="T96" fmla="*/ 3614 w 15155"/>
                <a:gd name="T97" fmla="*/ 221 h 4678"/>
                <a:gd name="T98" fmla="*/ 3236 w 15155"/>
                <a:gd name="T99" fmla="*/ 88 h 4678"/>
                <a:gd name="T100" fmla="*/ 3836 w 15155"/>
                <a:gd name="T101" fmla="*/ 1763 h 4678"/>
                <a:gd name="T102" fmla="*/ 7219 w 15155"/>
                <a:gd name="T103" fmla="*/ 683 h 4678"/>
                <a:gd name="T104" fmla="*/ 7226 w 15155"/>
                <a:gd name="T105" fmla="*/ 598 h 4678"/>
                <a:gd name="T106" fmla="*/ 6952 w 15155"/>
                <a:gd name="T107" fmla="*/ 1361 h 4678"/>
                <a:gd name="T108" fmla="*/ 7720 w 15155"/>
                <a:gd name="T109" fmla="*/ 1446 h 4678"/>
                <a:gd name="T110" fmla="*/ 3049 w 15155"/>
                <a:gd name="T111" fmla="*/ 753 h 4678"/>
                <a:gd name="T112" fmla="*/ 2703 w 15155"/>
                <a:gd name="T113" fmla="*/ 1584 h 4678"/>
                <a:gd name="T114" fmla="*/ 87 w 15155"/>
                <a:gd name="T115" fmla="*/ 88 h 4678"/>
                <a:gd name="T116" fmla="*/ 549 w 15155"/>
                <a:gd name="T117" fmla="*/ 1763 h 4678"/>
                <a:gd name="T118" fmla="*/ 1609 w 15155"/>
                <a:gd name="T119" fmla="*/ 259 h 4678"/>
                <a:gd name="T120" fmla="*/ 2069 w 15155"/>
                <a:gd name="T121" fmla="*/ 1676 h 4678"/>
                <a:gd name="T122" fmla="*/ 2070 w 15155"/>
                <a:gd name="T123" fmla="*/ 0 h 46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15155" h="4678">
                  <a:moveTo>
                    <a:pt x="4451" y="3751"/>
                  </a:moveTo>
                  <a:cubicBezTo>
                    <a:pt x="4549" y="3607"/>
                    <a:pt x="4604" y="3438"/>
                    <a:pt x="4609" y="3264"/>
                  </a:cubicBezTo>
                  <a:cubicBezTo>
                    <a:pt x="4611" y="3211"/>
                    <a:pt x="4732" y="3072"/>
                    <a:pt x="4766" y="3072"/>
                  </a:cubicBezTo>
                  <a:cubicBezTo>
                    <a:pt x="4834" y="3072"/>
                    <a:pt x="4834" y="3072"/>
                    <a:pt x="4834" y="3072"/>
                  </a:cubicBezTo>
                  <a:cubicBezTo>
                    <a:pt x="4834" y="2986"/>
                    <a:pt x="4834" y="2986"/>
                    <a:pt x="4834" y="2986"/>
                  </a:cubicBezTo>
                  <a:cubicBezTo>
                    <a:pt x="4209" y="2986"/>
                    <a:pt x="4209" y="2986"/>
                    <a:pt x="4209" y="2986"/>
                  </a:cubicBezTo>
                  <a:cubicBezTo>
                    <a:pt x="4209" y="3073"/>
                    <a:pt x="4209" y="3073"/>
                    <a:pt x="4209" y="3073"/>
                  </a:cubicBezTo>
                  <a:cubicBezTo>
                    <a:pt x="4380" y="3078"/>
                    <a:pt x="4487" y="3175"/>
                    <a:pt x="4487" y="3337"/>
                  </a:cubicBezTo>
                  <a:cubicBezTo>
                    <a:pt x="4487" y="3482"/>
                    <a:pt x="4463" y="3591"/>
                    <a:pt x="4395" y="3702"/>
                  </a:cubicBezTo>
                  <a:cubicBezTo>
                    <a:pt x="4155" y="3489"/>
                    <a:pt x="3882" y="3230"/>
                    <a:pt x="3654" y="2986"/>
                  </a:cubicBezTo>
                  <a:cubicBezTo>
                    <a:pt x="3501" y="2928"/>
                    <a:pt x="3404" y="2814"/>
                    <a:pt x="3404" y="2673"/>
                  </a:cubicBezTo>
                  <a:cubicBezTo>
                    <a:pt x="3404" y="2514"/>
                    <a:pt x="3518" y="2422"/>
                    <a:pt x="3707" y="2422"/>
                  </a:cubicBezTo>
                  <a:cubicBezTo>
                    <a:pt x="3942" y="2422"/>
                    <a:pt x="4116" y="2659"/>
                    <a:pt x="4116" y="2777"/>
                  </a:cubicBezTo>
                  <a:cubicBezTo>
                    <a:pt x="4191" y="2777"/>
                    <a:pt x="4191" y="2777"/>
                    <a:pt x="4191" y="2777"/>
                  </a:cubicBezTo>
                  <a:cubicBezTo>
                    <a:pt x="4191" y="2362"/>
                    <a:pt x="4191" y="2362"/>
                    <a:pt x="4191" y="2362"/>
                  </a:cubicBezTo>
                  <a:cubicBezTo>
                    <a:pt x="4116" y="2362"/>
                    <a:pt x="4116" y="2362"/>
                    <a:pt x="4116" y="2362"/>
                  </a:cubicBezTo>
                  <a:cubicBezTo>
                    <a:pt x="4097" y="2391"/>
                    <a:pt x="4074" y="2393"/>
                    <a:pt x="4034" y="2393"/>
                  </a:cubicBezTo>
                  <a:cubicBezTo>
                    <a:pt x="3959" y="2393"/>
                    <a:pt x="3874" y="2340"/>
                    <a:pt x="3712" y="2340"/>
                  </a:cubicBezTo>
                  <a:cubicBezTo>
                    <a:pt x="3453" y="2340"/>
                    <a:pt x="3288" y="2480"/>
                    <a:pt x="3288" y="2732"/>
                  </a:cubicBezTo>
                  <a:cubicBezTo>
                    <a:pt x="3288" y="2887"/>
                    <a:pt x="3346" y="2991"/>
                    <a:pt x="3431" y="3100"/>
                  </a:cubicBezTo>
                  <a:cubicBezTo>
                    <a:pt x="3253" y="3219"/>
                    <a:pt x="3146" y="3420"/>
                    <a:pt x="3148" y="3634"/>
                  </a:cubicBezTo>
                  <a:cubicBezTo>
                    <a:pt x="3148" y="3944"/>
                    <a:pt x="3421" y="4155"/>
                    <a:pt x="3707" y="4155"/>
                  </a:cubicBezTo>
                  <a:cubicBezTo>
                    <a:pt x="3966" y="4155"/>
                    <a:pt x="4145" y="4080"/>
                    <a:pt x="4286" y="3944"/>
                  </a:cubicBezTo>
                  <a:cubicBezTo>
                    <a:pt x="4431" y="4078"/>
                    <a:pt x="4552" y="4124"/>
                    <a:pt x="4724" y="4124"/>
                  </a:cubicBezTo>
                  <a:cubicBezTo>
                    <a:pt x="4913" y="4124"/>
                    <a:pt x="4913" y="4124"/>
                    <a:pt x="4913" y="4124"/>
                  </a:cubicBezTo>
                  <a:cubicBezTo>
                    <a:pt x="4913" y="4036"/>
                    <a:pt x="4913" y="4036"/>
                    <a:pt x="4913" y="4036"/>
                  </a:cubicBezTo>
                  <a:cubicBezTo>
                    <a:pt x="4809" y="4036"/>
                    <a:pt x="4809" y="4036"/>
                    <a:pt x="4809" y="4036"/>
                  </a:cubicBezTo>
                  <a:cubicBezTo>
                    <a:pt x="4685" y="3947"/>
                    <a:pt x="4565" y="3852"/>
                    <a:pt x="4451" y="3751"/>
                  </a:cubicBezTo>
                  <a:close/>
                  <a:moveTo>
                    <a:pt x="3851" y="4015"/>
                  </a:moveTo>
                  <a:cubicBezTo>
                    <a:pt x="3599" y="4015"/>
                    <a:pt x="3330" y="3772"/>
                    <a:pt x="3330" y="3521"/>
                  </a:cubicBezTo>
                  <a:cubicBezTo>
                    <a:pt x="3330" y="3339"/>
                    <a:pt x="3378" y="3243"/>
                    <a:pt x="3470" y="3148"/>
                  </a:cubicBezTo>
                  <a:cubicBezTo>
                    <a:pt x="3707" y="3414"/>
                    <a:pt x="3962" y="3664"/>
                    <a:pt x="4233" y="3896"/>
                  </a:cubicBezTo>
                  <a:cubicBezTo>
                    <a:pt x="4134" y="3971"/>
                    <a:pt x="4008" y="4015"/>
                    <a:pt x="3851" y="4015"/>
                  </a:cubicBezTo>
                  <a:close/>
                  <a:moveTo>
                    <a:pt x="6279" y="4007"/>
                  </a:moveTo>
                  <a:cubicBezTo>
                    <a:pt x="5920" y="4007"/>
                    <a:pt x="5707" y="3758"/>
                    <a:pt x="5678" y="3450"/>
                  </a:cubicBezTo>
                  <a:cubicBezTo>
                    <a:pt x="5664" y="3301"/>
                    <a:pt x="5663" y="3151"/>
                    <a:pt x="5673" y="3002"/>
                  </a:cubicBezTo>
                  <a:cubicBezTo>
                    <a:pt x="5705" y="2605"/>
                    <a:pt x="5887" y="2435"/>
                    <a:pt x="6192" y="2435"/>
                  </a:cubicBezTo>
                  <a:cubicBezTo>
                    <a:pt x="6523" y="2435"/>
                    <a:pt x="6726" y="2803"/>
                    <a:pt x="6726" y="2985"/>
                  </a:cubicBezTo>
                  <a:cubicBezTo>
                    <a:pt x="6801" y="2985"/>
                    <a:pt x="6801" y="2985"/>
                    <a:pt x="6801" y="2985"/>
                  </a:cubicBezTo>
                  <a:cubicBezTo>
                    <a:pt x="6801" y="2362"/>
                    <a:pt x="6801" y="2362"/>
                    <a:pt x="6801" y="2362"/>
                  </a:cubicBezTo>
                  <a:cubicBezTo>
                    <a:pt x="6736" y="2362"/>
                    <a:pt x="6736" y="2362"/>
                    <a:pt x="6736" y="2362"/>
                  </a:cubicBezTo>
                  <a:cubicBezTo>
                    <a:pt x="6709" y="2393"/>
                    <a:pt x="6683" y="2408"/>
                    <a:pt x="6627" y="2408"/>
                  </a:cubicBezTo>
                  <a:cubicBezTo>
                    <a:pt x="6489" y="2408"/>
                    <a:pt x="6370" y="2330"/>
                    <a:pt x="6181" y="2330"/>
                  </a:cubicBezTo>
                  <a:cubicBezTo>
                    <a:pt x="5687" y="2330"/>
                    <a:pt x="5392" y="2732"/>
                    <a:pt x="5392" y="3236"/>
                  </a:cubicBezTo>
                  <a:cubicBezTo>
                    <a:pt x="5392" y="3740"/>
                    <a:pt x="5719" y="4156"/>
                    <a:pt x="6225" y="4156"/>
                  </a:cubicBezTo>
                  <a:cubicBezTo>
                    <a:pt x="6577" y="4156"/>
                    <a:pt x="6824" y="3967"/>
                    <a:pt x="6937" y="3652"/>
                  </a:cubicBezTo>
                  <a:cubicBezTo>
                    <a:pt x="6845" y="3652"/>
                    <a:pt x="6845" y="3652"/>
                    <a:pt x="6845" y="3652"/>
                  </a:cubicBezTo>
                  <a:cubicBezTo>
                    <a:pt x="6731" y="3884"/>
                    <a:pt x="6583" y="4007"/>
                    <a:pt x="6279" y="4007"/>
                  </a:cubicBezTo>
                  <a:close/>
                  <a:moveTo>
                    <a:pt x="11018" y="2957"/>
                  </a:moveTo>
                  <a:cubicBezTo>
                    <a:pt x="10830" y="2957"/>
                    <a:pt x="10704" y="3037"/>
                    <a:pt x="10605" y="3221"/>
                  </a:cubicBezTo>
                  <a:cubicBezTo>
                    <a:pt x="10566" y="2986"/>
                    <a:pt x="10566" y="2986"/>
                    <a:pt x="10566" y="2986"/>
                  </a:cubicBezTo>
                  <a:cubicBezTo>
                    <a:pt x="10195" y="2986"/>
                    <a:pt x="10195" y="2986"/>
                    <a:pt x="10195" y="2986"/>
                  </a:cubicBezTo>
                  <a:cubicBezTo>
                    <a:pt x="10195" y="3073"/>
                    <a:pt x="10195" y="3073"/>
                    <a:pt x="10195" y="3073"/>
                  </a:cubicBezTo>
                  <a:cubicBezTo>
                    <a:pt x="10270" y="3073"/>
                    <a:pt x="10270" y="3073"/>
                    <a:pt x="10270" y="3073"/>
                  </a:cubicBezTo>
                  <a:cubicBezTo>
                    <a:pt x="10304" y="3073"/>
                    <a:pt x="10391" y="3158"/>
                    <a:pt x="10391" y="3194"/>
                  </a:cubicBezTo>
                  <a:cubicBezTo>
                    <a:pt x="10391" y="4470"/>
                    <a:pt x="10391" y="4470"/>
                    <a:pt x="10391" y="4470"/>
                  </a:cubicBezTo>
                  <a:cubicBezTo>
                    <a:pt x="10391" y="4508"/>
                    <a:pt x="10304" y="4591"/>
                    <a:pt x="10270" y="4591"/>
                  </a:cubicBezTo>
                  <a:cubicBezTo>
                    <a:pt x="10195" y="4591"/>
                    <a:pt x="10195" y="4591"/>
                    <a:pt x="10195" y="4591"/>
                  </a:cubicBezTo>
                  <a:cubicBezTo>
                    <a:pt x="10195" y="4678"/>
                    <a:pt x="10195" y="4678"/>
                    <a:pt x="10195" y="4678"/>
                  </a:cubicBezTo>
                  <a:cubicBezTo>
                    <a:pt x="10801" y="4678"/>
                    <a:pt x="10801" y="4678"/>
                    <a:pt x="10801" y="4678"/>
                  </a:cubicBezTo>
                  <a:cubicBezTo>
                    <a:pt x="10801" y="4591"/>
                    <a:pt x="10801" y="4591"/>
                    <a:pt x="10801" y="4591"/>
                  </a:cubicBezTo>
                  <a:cubicBezTo>
                    <a:pt x="10726" y="4591"/>
                    <a:pt x="10726" y="4591"/>
                    <a:pt x="10726" y="4591"/>
                  </a:cubicBezTo>
                  <a:cubicBezTo>
                    <a:pt x="10694" y="4591"/>
                    <a:pt x="10605" y="4508"/>
                    <a:pt x="10605" y="4470"/>
                  </a:cubicBezTo>
                  <a:cubicBezTo>
                    <a:pt x="10605" y="3922"/>
                    <a:pt x="10605" y="3922"/>
                    <a:pt x="10605" y="3922"/>
                  </a:cubicBezTo>
                  <a:cubicBezTo>
                    <a:pt x="10687" y="4070"/>
                    <a:pt x="10793" y="4147"/>
                    <a:pt x="10994" y="4147"/>
                  </a:cubicBezTo>
                  <a:cubicBezTo>
                    <a:pt x="11272" y="4147"/>
                    <a:pt x="11466" y="3888"/>
                    <a:pt x="11466" y="3537"/>
                  </a:cubicBezTo>
                  <a:cubicBezTo>
                    <a:pt x="11466" y="3186"/>
                    <a:pt x="11297" y="2957"/>
                    <a:pt x="11018" y="2957"/>
                  </a:cubicBezTo>
                  <a:close/>
                  <a:moveTo>
                    <a:pt x="11246" y="3722"/>
                  </a:moveTo>
                  <a:cubicBezTo>
                    <a:pt x="11222" y="3903"/>
                    <a:pt x="11130" y="4027"/>
                    <a:pt x="10934" y="4027"/>
                  </a:cubicBezTo>
                  <a:cubicBezTo>
                    <a:pt x="10753" y="4029"/>
                    <a:pt x="10604" y="3884"/>
                    <a:pt x="10602" y="3703"/>
                  </a:cubicBezTo>
                  <a:cubicBezTo>
                    <a:pt x="10602" y="3701"/>
                    <a:pt x="10602" y="3698"/>
                    <a:pt x="10602" y="3695"/>
                  </a:cubicBezTo>
                  <a:cubicBezTo>
                    <a:pt x="10602" y="3405"/>
                    <a:pt x="10602" y="3405"/>
                    <a:pt x="10602" y="3405"/>
                  </a:cubicBezTo>
                  <a:cubicBezTo>
                    <a:pt x="10658" y="3225"/>
                    <a:pt x="10767" y="3092"/>
                    <a:pt x="10961" y="3092"/>
                  </a:cubicBezTo>
                  <a:cubicBezTo>
                    <a:pt x="11125" y="3092"/>
                    <a:pt x="11224" y="3208"/>
                    <a:pt x="11249" y="3390"/>
                  </a:cubicBezTo>
                  <a:cubicBezTo>
                    <a:pt x="11262" y="3500"/>
                    <a:pt x="11261" y="3612"/>
                    <a:pt x="11246" y="3722"/>
                  </a:cubicBezTo>
                  <a:close/>
                  <a:moveTo>
                    <a:pt x="14693" y="2986"/>
                  </a:moveTo>
                  <a:cubicBezTo>
                    <a:pt x="14693" y="3073"/>
                    <a:pt x="14693" y="3073"/>
                    <a:pt x="14693" y="3073"/>
                  </a:cubicBezTo>
                  <a:cubicBezTo>
                    <a:pt x="14762" y="3073"/>
                    <a:pt x="14762" y="3073"/>
                    <a:pt x="14762" y="3073"/>
                  </a:cubicBezTo>
                  <a:cubicBezTo>
                    <a:pt x="14794" y="3073"/>
                    <a:pt x="14864" y="3153"/>
                    <a:pt x="14862" y="3199"/>
                  </a:cubicBezTo>
                  <a:cubicBezTo>
                    <a:pt x="14610" y="3758"/>
                    <a:pt x="14610" y="3758"/>
                    <a:pt x="14610" y="3758"/>
                  </a:cubicBezTo>
                  <a:cubicBezTo>
                    <a:pt x="14335" y="3196"/>
                    <a:pt x="14335" y="3196"/>
                    <a:pt x="14335" y="3196"/>
                  </a:cubicBezTo>
                  <a:cubicBezTo>
                    <a:pt x="14335" y="3154"/>
                    <a:pt x="14403" y="3073"/>
                    <a:pt x="14434" y="3073"/>
                  </a:cubicBezTo>
                  <a:cubicBezTo>
                    <a:pt x="14505" y="3073"/>
                    <a:pt x="14505" y="3073"/>
                    <a:pt x="14505" y="3073"/>
                  </a:cubicBezTo>
                  <a:cubicBezTo>
                    <a:pt x="14505" y="2986"/>
                    <a:pt x="14505" y="2986"/>
                    <a:pt x="14505" y="2986"/>
                  </a:cubicBezTo>
                  <a:cubicBezTo>
                    <a:pt x="13889" y="2986"/>
                    <a:pt x="13889" y="2986"/>
                    <a:pt x="13889" y="2986"/>
                  </a:cubicBezTo>
                  <a:cubicBezTo>
                    <a:pt x="13889" y="3073"/>
                    <a:pt x="13889" y="3073"/>
                    <a:pt x="13889" y="3073"/>
                  </a:cubicBezTo>
                  <a:cubicBezTo>
                    <a:pt x="13940" y="3073"/>
                    <a:pt x="13940" y="3073"/>
                    <a:pt x="13940" y="3073"/>
                  </a:cubicBezTo>
                  <a:cubicBezTo>
                    <a:pt x="13969" y="3073"/>
                    <a:pt x="14068" y="3167"/>
                    <a:pt x="14087" y="3204"/>
                  </a:cubicBezTo>
                  <a:cubicBezTo>
                    <a:pt x="14489" y="3995"/>
                    <a:pt x="14489" y="3995"/>
                    <a:pt x="14489" y="3995"/>
                  </a:cubicBezTo>
                  <a:cubicBezTo>
                    <a:pt x="14145" y="4620"/>
                    <a:pt x="14145" y="4620"/>
                    <a:pt x="14145" y="4620"/>
                  </a:cubicBezTo>
                  <a:cubicBezTo>
                    <a:pt x="14245" y="4671"/>
                    <a:pt x="14245" y="4671"/>
                    <a:pt x="14245" y="4671"/>
                  </a:cubicBezTo>
                  <a:cubicBezTo>
                    <a:pt x="14584" y="4030"/>
                    <a:pt x="14584" y="4030"/>
                    <a:pt x="14584" y="4030"/>
                  </a:cubicBezTo>
                  <a:cubicBezTo>
                    <a:pt x="14968" y="3199"/>
                    <a:pt x="14968" y="3199"/>
                    <a:pt x="14968" y="3199"/>
                  </a:cubicBezTo>
                  <a:cubicBezTo>
                    <a:pt x="14993" y="3161"/>
                    <a:pt x="15075" y="3073"/>
                    <a:pt x="15102" y="3073"/>
                  </a:cubicBezTo>
                  <a:cubicBezTo>
                    <a:pt x="15155" y="3073"/>
                    <a:pt x="15155" y="3073"/>
                    <a:pt x="15155" y="3073"/>
                  </a:cubicBezTo>
                  <a:cubicBezTo>
                    <a:pt x="15155" y="2986"/>
                    <a:pt x="15155" y="2986"/>
                    <a:pt x="15155" y="2986"/>
                  </a:cubicBezTo>
                  <a:lnTo>
                    <a:pt x="14693" y="2986"/>
                  </a:lnTo>
                  <a:close/>
                  <a:moveTo>
                    <a:pt x="9712" y="4037"/>
                  </a:moveTo>
                  <a:cubicBezTo>
                    <a:pt x="9647" y="4037"/>
                    <a:pt x="9647" y="4037"/>
                    <a:pt x="9647" y="4037"/>
                  </a:cubicBezTo>
                  <a:cubicBezTo>
                    <a:pt x="9647" y="4124"/>
                    <a:pt x="9647" y="4124"/>
                    <a:pt x="9647" y="4124"/>
                  </a:cubicBezTo>
                  <a:cubicBezTo>
                    <a:pt x="10231" y="4124"/>
                    <a:pt x="10231" y="4124"/>
                    <a:pt x="10231" y="4124"/>
                  </a:cubicBezTo>
                  <a:cubicBezTo>
                    <a:pt x="10231" y="4037"/>
                    <a:pt x="10231" y="4037"/>
                    <a:pt x="10231" y="4037"/>
                  </a:cubicBezTo>
                  <a:cubicBezTo>
                    <a:pt x="10165" y="4037"/>
                    <a:pt x="10165" y="4037"/>
                    <a:pt x="10165" y="4037"/>
                  </a:cubicBezTo>
                  <a:cubicBezTo>
                    <a:pt x="10131" y="4037"/>
                    <a:pt x="10044" y="3954"/>
                    <a:pt x="10044" y="3916"/>
                  </a:cubicBezTo>
                  <a:cubicBezTo>
                    <a:pt x="10044" y="3288"/>
                    <a:pt x="10044" y="3288"/>
                    <a:pt x="10044" y="3288"/>
                  </a:cubicBezTo>
                  <a:cubicBezTo>
                    <a:pt x="10044" y="3080"/>
                    <a:pt x="9904" y="2964"/>
                    <a:pt x="9732" y="2964"/>
                  </a:cubicBezTo>
                  <a:cubicBezTo>
                    <a:pt x="9538" y="2964"/>
                    <a:pt x="9448" y="3066"/>
                    <a:pt x="9308" y="3204"/>
                  </a:cubicBezTo>
                  <a:cubicBezTo>
                    <a:pt x="9287" y="3044"/>
                    <a:pt x="9158" y="2961"/>
                    <a:pt x="9005" y="2961"/>
                  </a:cubicBezTo>
                  <a:cubicBezTo>
                    <a:pt x="8804" y="2961"/>
                    <a:pt x="8720" y="3068"/>
                    <a:pt x="8589" y="3206"/>
                  </a:cubicBezTo>
                  <a:cubicBezTo>
                    <a:pt x="8544" y="2986"/>
                    <a:pt x="8544" y="2986"/>
                    <a:pt x="8544" y="2986"/>
                  </a:cubicBezTo>
                  <a:cubicBezTo>
                    <a:pt x="8192" y="2986"/>
                    <a:pt x="8192" y="2986"/>
                    <a:pt x="8192" y="2986"/>
                  </a:cubicBezTo>
                  <a:cubicBezTo>
                    <a:pt x="8192" y="3073"/>
                    <a:pt x="8192" y="3073"/>
                    <a:pt x="8192" y="3073"/>
                  </a:cubicBezTo>
                  <a:cubicBezTo>
                    <a:pt x="8257" y="3073"/>
                    <a:pt x="8257" y="3073"/>
                    <a:pt x="8257" y="3073"/>
                  </a:cubicBezTo>
                  <a:cubicBezTo>
                    <a:pt x="8291" y="3073"/>
                    <a:pt x="8378" y="3158"/>
                    <a:pt x="8378" y="3194"/>
                  </a:cubicBezTo>
                  <a:cubicBezTo>
                    <a:pt x="8378" y="3916"/>
                    <a:pt x="8378" y="3916"/>
                    <a:pt x="8378" y="3916"/>
                  </a:cubicBezTo>
                  <a:cubicBezTo>
                    <a:pt x="8378" y="3954"/>
                    <a:pt x="8291" y="4037"/>
                    <a:pt x="8257" y="4037"/>
                  </a:cubicBezTo>
                  <a:cubicBezTo>
                    <a:pt x="8192" y="4037"/>
                    <a:pt x="8192" y="4037"/>
                    <a:pt x="8192" y="4037"/>
                  </a:cubicBezTo>
                  <a:cubicBezTo>
                    <a:pt x="8192" y="4124"/>
                    <a:pt x="8192" y="4124"/>
                    <a:pt x="8192" y="4124"/>
                  </a:cubicBezTo>
                  <a:cubicBezTo>
                    <a:pt x="8775" y="4124"/>
                    <a:pt x="8775" y="4124"/>
                    <a:pt x="8775" y="4124"/>
                  </a:cubicBezTo>
                  <a:cubicBezTo>
                    <a:pt x="8775" y="4037"/>
                    <a:pt x="8775" y="4037"/>
                    <a:pt x="8775" y="4037"/>
                  </a:cubicBezTo>
                  <a:cubicBezTo>
                    <a:pt x="8710" y="4037"/>
                    <a:pt x="8710" y="4037"/>
                    <a:pt x="8710" y="4037"/>
                  </a:cubicBezTo>
                  <a:cubicBezTo>
                    <a:pt x="8676" y="4037"/>
                    <a:pt x="8589" y="3954"/>
                    <a:pt x="8589" y="3916"/>
                  </a:cubicBezTo>
                  <a:cubicBezTo>
                    <a:pt x="8589" y="3330"/>
                    <a:pt x="8589" y="3330"/>
                    <a:pt x="8589" y="3330"/>
                  </a:cubicBezTo>
                  <a:cubicBezTo>
                    <a:pt x="8589" y="3252"/>
                    <a:pt x="8775" y="3099"/>
                    <a:pt x="8925" y="3099"/>
                  </a:cubicBezTo>
                  <a:cubicBezTo>
                    <a:pt x="9049" y="3099"/>
                    <a:pt x="9107" y="3177"/>
                    <a:pt x="9107" y="3288"/>
                  </a:cubicBezTo>
                  <a:cubicBezTo>
                    <a:pt x="9107" y="3916"/>
                    <a:pt x="9107" y="3916"/>
                    <a:pt x="9107" y="3916"/>
                  </a:cubicBezTo>
                  <a:cubicBezTo>
                    <a:pt x="9107" y="3954"/>
                    <a:pt x="9020" y="4037"/>
                    <a:pt x="8986" y="4037"/>
                  </a:cubicBezTo>
                  <a:cubicBezTo>
                    <a:pt x="8921" y="4037"/>
                    <a:pt x="8921" y="4037"/>
                    <a:pt x="8921" y="4037"/>
                  </a:cubicBezTo>
                  <a:cubicBezTo>
                    <a:pt x="8921" y="4124"/>
                    <a:pt x="8921" y="4124"/>
                    <a:pt x="8921" y="4124"/>
                  </a:cubicBezTo>
                  <a:cubicBezTo>
                    <a:pt x="9504" y="4124"/>
                    <a:pt x="9504" y="4124"/>
                    <a:pt x="9504" y="4124"/>
                  </a:cubicBezTo>
                  <a:cubicBezTo>
                    <a:pt x="9504" y="4037"/>
                    <a:pt x="9504" y="4037"/>
                    <a:pt x="9504" y="4037"/>
                  </a:cubicBezTo>
                  <a:cubicBezTo>
                    <a:pt x="9439" y="4037"/>
                    <a:pt x="9439" y="4037"/>
                    <a:pt x="9439" y="4037"/>
                  </a:cubicBezTo>
                  <a:cubicBezTo>
                    <a:pt x="9405" y="4037"/>
                    <a:pt x="9318" y="3954"/>
                    <a:pt x="9318" y="3916"/>
                  </a:cubicBezTo>
                  <a:cubicBezTo>
                    <a:pt x="9318" y="3323"/>
                    <a:pt x="9318" y="3323"/>
                    <a:pt x="9318" y="3323"/>
                  </a:cubicBezTo>
                  <a:cubicBezTo>
                    <a:pt x="9318" y="3246"/>
                    <a:pt x="9504" y="3101"/>
                    <a:pt x="9654" y="3101"/>
                  </a:cubicBezTo>
                  <a:cubicBezTo>
                    <a:pt x="9778" y="3101"/>
                    <a:pt x="9833" y="3178"/>
                    <a:pt x="9833" y="3289"/>
                  </a:cubicBezTo>
                  <a:cubicBezTo>
                    <a:pt x="9833" y="3917"/>
                    <a:pt x="9833" y="3917"/>
                    <a:pt x="9833" y="3917"/>
                  </a:cubicBezTo>
                  <a:cubicBezTo>
                    <a:pt x="9833" y="3954"/>
                    <a:pt x="9746" y="4037"/>
                    <a:pt x="9712" y="4037"/>
                  </a:cubicBezTo>
                  <a:close/>
                  <a:moveTo>
                    <a:pt x="7623" y="2957"/>
                  </a:moveTo>
                  <a:cubicBezTo>
                    <a:pt x="7320" y="2957"/>
                    <a:pt x="7051" y="3184"/>
                    <a:pt x="7051" y="3555"/>
                  </a:cubicBezTo>
                  <a:cubicBezTo>
                    <a:pt x="7051" y="3926"/>
                    <a:pt x="7320" y="4156"/>
                    <a:pt x="7623" y="4156"/>
                  </a:cubicBezTo>
                  <a:cubicBezTo>
                    <a:pt x="7925" y="4156"/>
                    <a:pt x="8192" y="3926"/>
                    <a:pt x="8192" y="3555"/>
                  </a:cubicBezTo>
                  <a:cubicBezTo>
                    <a:pt x="8192" y="3185"/>
                    <a:pt x="7925" y="2957"/>
                    <a:pt x="7623" y="2957"/>
                  </a:cubicBezTo>
                  <a:close/>
                  <a:moveTo>
                    <a:pt x="7962" y="3741"/>
                  </a:moveTo>
                  <a:cubicBezTo>
                    <a:pt x="7940" y="3920"/>
                    <a:pt x="7841" y="4044"/>
                    <a:pt x="7625" y="4044"/>
                  </a:cubicBezTo>
                  <a:cubicBezTo>
                    <a:pt x="7415" y="4044"/>
                    <a:pt x="7315" y="3916"/>
                    <a:pt x="7289" y="3739"/>
                  </a:cubicBezTo>
                  <a:cubicBezTo>
                    <a:pt x="7272" y="3613"/>
                    <a:pt x="7272" y="3485"/>
                    <a:pt x="7289" y="3359"/>
                  </a:cubicBezTo>
                  <a:cubicBezTo>
                    <a:pt x="7315" y="3177"/>
                    <a:pt x="7420" y="3056"/>
                    <a:pt x="7625" y="3056"/>
                  </a:cubicBezTo>
                  <a:cubicBezTo>
                    <a:pt x="7839" y="3056"/>
                    <a:pt x="7940" y="3177"/>
                    <a:pt x="7962" y="3361"/>
                  </a:cubicBezTo>
                  <a:cubicBezTo>
                    <a:pt x="7976" y="3487"/>
                    <a:pt x="7976" y="3615"/>
                    <a:pt x="7962" y="3741"/>
                  </a:cubicBezTo>
                  <a:close/>
                  <a:moveTo>
                    <a:pt x="13826" y="3916"/>
                  </a:moveTo>
                  <a:cubicBezTo>
                    <a:pt x="13826" y="3288"/>
                    <a:pt x="13826" y="3288"/>
                    <a:pt x="13826" y="3288"/>
                  </a:cubicBezTo>
                  <a:cubicBezTo>
                    <a:pt x="13826" y="3092"/>
                    <a:pt x="13685" y="2961"/>
                    <a:pt x="13509" y="2961"/>
                  </a:cubicBezTo>
                  <a:cubicBezTo>
                    <a:pt x="13303" y="2961"/>
                    <a:pt x="13196" y="3080"/>
                    <a:pt x="13058" y="3221"/>
                  </a:cubicBezTo>
                  <a:cubicBezTo>
                    <a:pt x="13016" y="2986"/>
                    <a:pt x="13016" y="2986"/>
                    <a:pt x="13016" y="2986"/>
                  </a:cubicBezTo>
                  <a:cubicBezTo>
                    <a:pt x="12654" y="2986"/>
                    <a:pt x="12654" y="2986"/>
                    <a:pt x="12654" y="2986"/>
                  </a:cubicBezTo>
                  <a:cubicBezTo>
                    <a:pt x="12654" y="3073"/>
                    <a:pt x="12654" y="3073"/>
                    <a:pt x="12654" y="3073"/>
                  </a:cubicBezTo>
                  <a:cubicBezTo>
                    <a:pt x="12724" y="3073"/>
                    <a:pt x="12724" y="3073"/>
                    <a:pt x="12724" y="3073"/>
                  </a:cubicBezTo>
                  <a:cubicBezTo>
                    <a:pt x="12758" y="3073"/>
                    <a:pt x="12850" y="3158"/>
                    <a:pt x="12850" y="3194"/>
                  </a:cubicBezTo>
                  <a:cubicBezTo>
                    <a:pt x="12850" y="3915"/>
                    <a:pt x="12850" y="3915"/>
                    <a:pt x="12850" y="3915"/>
                  </a:cubicBezTo>
                  <a:cubicBezTo>
                    <a:pt x="12850" y="3954"/>
                    <a:pt x="12758" y="4036"/>
                    <a:pt x="12724" y="4036"/>
                  </a:cubicBezTo>
                  <a:cubicBezTo>
                    <a:pt x="12586" y="4036"/>
                    <a:pt x="12586" y="4036"/>
                    <a:pt x="12586" y="4036"/>
                  </a:cubicBezTo>
                  <a:cubicBezTo>
                    <a:pt x="12555" y="4036"/>
                    <a:pt x="12460" y="3954"/>
                    <a:pt x="12460" y="3915"/>
                  </a:cubicBezTo>
                  <a:cubicBezTo>
                    <a:pt x="12460" y="3302"/>
                    <a:pt x="12460" y="3302"/>
                    <a:pt x="12460" y="3302"/>
                  </a:cubicBezTo>
                  <a:cubicBezTo>
                    <a:pt x="12460" y="3077"/>
                    <a:pt x="12267" y="2956"/>
                    <a:pt x="12020" y="2956"/>
                  </a:cubicBezTo>
                  <a:cubicBezTo>
                    <a:pt x="11787" y="2956"/>
                    <a:pt x="11639" y="3041"/>
                    <a:pt x="11545" y="3138"/>
                  </a:cubicBezTo>
                  <a:cubicBezTo>
                    <a:pt x="11698" y="3367"/>
                    <a:pt x="11698" y="3367"/>
                    <a:pt x="11698" y="3367"/>
                  </a:cubicBezTo>
                  <a:cubicBezTo>
                    <a:pt x="11780" y="3367"/>
                    <a:pt x="11780" y="3367"/>
                    <a:pt x="11780" y="3367"/>
                  </a:cubicBezTo>
                  <a:cubicBezTo>
                    <a:pt x="11695" y="3171"/>
                    <a:pt x="11773" y="3041"/>
                    <a:pt x="11969" y="3041"/>
                  </a:cubicBezTo>
                  <a:cubicBezTo>
                    <a:pt x="12175" y="3041"/>
                    <a:pt x="12252" y="3138"/>
                    <a:pt x="12250" y="3300"/>
                  </a:cubicBezTo>
                  <a:cubicBezTo>
                    <a:pt x="12247" y="3435"/>
                    <a:pt x="12247" y="3435"/>
                    <a:pt x="12247" y="3435"/>
                  </a:cubicBezTo>
                  <a:cubicBezTo>
                    <a:pt x="11952" y="3496"/>
                    <a:pt x="11952" y="3496"/>
                    <a:pt x="11952" y="3496"/>
                  </a:cubicBezTo>
                  <a:cubicBezTo>
                    <a:pt x="11790" y="3531"/>
                    <a:pt x="11578" y="3608"/>
                    <a:pt x="11578" y="3836"/>
                  </a:cubicBezTo>
                  <a:cubicBezTo>
                    <a:pt x="11578" y="4023"/>
                    <a:pt x="11714" y="4146"/>
                    <a:pt x="11871" y="4146"/>
                  </a:cubicBezTo>
                  <a:cubicBezTo>
                    <a:pt x="12041" y="4146"/>
                    <a:pt x="12162" y="4008"/>
                    <a:pt x="12254" y="3890"/>
                  </a:cubicBezTo>
                  <a:cubicBezTo>
                    <a:pt x="12283" y="4125"/>
                    <a:pt x="12283" y="4125"/>
                    <a:pt x="12283" y="4125"/>
                  </a:cubicBezTo>
                  <a:cubicBezTo>
                    <a:pt x="13251" y="4125"/>
                    <a:pt x="13251" y="4125"/>
                    <a:pt x="13251" y="4125"/>
                  </a:cubicBezTo>
                  <a:cubicBezTo>
                    <a:pt x="13251" y="4038"/>
                    <a:pt x="13251" y="4038"/>
                    <a:pt x="13251" y="4038"/>
                  </a:cubicBezTo>
                  <a:cubicBezTo>
                    <a:pt x="13186" y="4038"/>
                    <a:pt x="13186" y="4038"/>
                    <a:pt x="13186" y="4038"/>
                  </a:cubicBezTo>
                  <a:cubicBezTo>
                    <a:pt x="13152" y="4038"/>
                    <a:pt x="13060" y="3955"/>
                    <a:pt x="13060" y="3917"/>
                  </a:cubicBezTo>
                  <a:cubicBezTo>
                    <a:pt x="13060" y="3342"/>
                    <a:pt x="13060" y="3342"/>
                    <a:pt x="13060" y="3342"/>
                  </a:cubicBezTo>
                  <a:cubicBezTo>
                    <a:pt x="13060" y="3264"/>
                    <a:pt x="13271" y="3104"/>
                    <a:pt x="13433" y="3104"/>
                  </a:cubicBezTo>
                  <a:cubicBezTo>
                    <a:pt x="13557" y="3104"/>
                    <a:pt x="13615" y="3190"/>
                    <a:pt x="13615" y="3301"/>
                  </a:cubicBezTo>
                  <a:cubicBezTo>
                    <a:pt x="13615" y="3916"/>
                    <a:pt x="13615" y="3916"/>
                    <a:pt x="13615" y="3916"/>
                  </a:cubicBezTo>
                  <a:cubicBezTo>
                    <a:pt x="13615" y="3954"/>
                    <a:pt x="13523" y="4037"/>
                    <a:pt x="13489" y="4037"/>
                  </a:cubicBezTo>
                  <a:cubicBezTo>
                    <a:pt x="13423" y="4037"/>
                    <a:pt x="13423" y="4037"/>
                    <a:pt x="13423" y="4037"/>
                  </a:cubicBezTo>
                  <a:cubicBezTo>
                    <a:pt x="13423" y="4124"/>
                    <a:pt x="13423" y="4124"/>
                    <a:pt x="13423" y="4124"/>
                  </a:cubicBezTo>
                  <a:cubicBezTo>
                    <a:pt x="14022" y="4124"/>
                    <a:pt x="14022" y="4124"/>
                    <a:pt x="14022" y="4124"/>
                  </a:cubicBezTo>
                  <a:cubicBezTo>
                    <a:pt x="14022" y="4037"/>
                    <a:pt x="14022" y="4037"/>
                    <a:pt x="14022" y="4037"/>
                  </a:cubicBezTo>
                  <a:cubicBezTo>
                    <a:pt x="13952" y="4037"/>
                    <a:pt x="13952" y="4037"/>
                    <a:pt x="13952" y="4037"/>
                  </a:cubicBezTo>
                  <a:cubicBezTo>
                    <a:pt x="13918" y="4037"/>
                    <a:pt x="13826" y="3954"/>
                    <a:pt x="13826" y="3916"/>
                  </a:cubicBezTo>
                  <a:close/>
                  <a:moveTo>
                    <a:pt x="12250" y="3787"/>
                  </a:moveTo>
                  <a:cubicBezTo>
                    <a:pt x="12201" y="3873"/>
                    <a:pt x="12080" y="3988"/>
                    <a:pt x="11969" y="3988"/>
                  </a:cubicBezTo>
                  <a:cubicBezTo>
                    <a:pt x="11872" y="3993"/>
                    <a:pt x="11789" y="3918"/>
                    <a:pt x="11785" y="3820"/>
                  </a:cubicBezTo>
                  <a:cubicBezTo>
                    <a:pt x="11785" y="3816"/>
                    <a:pt x="11785" y="3811"/>
                    <a:pt x="11785" y="3807"/>
                  </a:cubicBezTo>
                  <a:cubicBezTo>
                    <a:pt x="11785" y="3693"/>
                    <a:pt x="11833" y="3618"/>
                    <a:pt x="11977" y="3582"/>
                  </a:cubicBezTo>
                  <a:cubicBezTo>
                    <a:pt x="12251" y="3511"/>
                    <a:pt x="12251" y="3511"/>
                    <a:pt x="12251" y="3511"/>
                  </a:cubicBezTo>
                  <a:lnTo>
                    <a:pt x="12250" y="3787"/>
                  </a:lnTo>
                  <a:close/>
                  <a:moveTo>
                    <a:pt x="8336" y="1790"/>
                  </a:moveTo>
                  <a:cubicBezTo>
                    <a:pt x="8617" y="1790"/>
                    <a:pt x="8765" y="1637"/>
                    <a:pt x="8840" y="1388"/>
                  </a:cubicBezTo>
                  <a:cubicBezTo>
                    <a:pt x="8769" y="1388"/>
                    <a:pt x="8769" y="1388"/>
                    <a:pt x="8769" y="1388"/>
                  </a:cubicBezTo>
                  <a:cubicBezTo>
                    <a:pt x="8697" y="1519"/>
                    <a:pt x="8605" y="1584"/>
                    <a:pt x="8411" y="1584"/>
                  </a:cubicBezTo>
                  <a:cubicBezTo>
                    <a:pt x="8152" y="1584"/>
                    <a:pt x="8002" y="1349"/>
                    <a:pt x="7997" y="1141"/>
                  </a:cubicBezTo>
                  <a:cubicBezTo>
                    <a:pt x="8758" y="1080"/>
                    <a:pt x="8758" y="1080"/>
                    <a:pt x="8758" y="1080"/>
                  </a:cubicBezTo>
                  <a:cubicBezTo>
                    <a:pt x="8753" y="997"/>
                    <a:pt x="8753" y="997"/>
                    <a:pt x="8753" y="997"/>
                  </a:cubicBezTo>
                  <a:cubicBezTo>
                    <a:pt x="8740" y="774"/>
                    <a:pt x="8595" y="600"/>
                    <a:pt x="8336" y="598"/>
                  </a:cubicBezTo>
                  <a:cubicBezTo>
                    <a:pt x="8041" y="595"/>
                    <a:pt x="7811" y="857"/>
                    <a:pt x="7811" y="1196"/>
                  </a:cubicBezTo>
                  <a:cubicBezTo>
                    <a:pt x="7811" y="1519"/>
                    <a:pt x="8033" y="1790"/>
                    <a:pt x="8336" y="1790"/>
                  </a:cubicBezTo>
                  <a:close/>
                  <a:moveTo>
                    <a:pt x="8331" y="686"/>
                  </a:moveTo>
                  <a:cubicBezTo>
                    <a:pt x="8554" y="686"/>
                    <a:pt x="8578" y="850"/>
                    <a:pt x="8559" y="1013"/>
                  </a:cubicBezTo>
                  <a:cubicBezTo>
                    <a:pt x="7990" y="1061"/>
                    <a:pt x="7990" y="1061"/>
                    <a:pt x="7990" y="1061"/>
                  </a:cubicBezTo>
                  <a:cubicBezTo>
                    <a:pt x="7997" y="882"/>
                    <a:pt x="8094" y="686"/>
                    <a:pt x="8331" y="686"/>
                  </a:cubicBezTo>
                  <a:close/>
                  <a:moveTo>
                    <a:pt x="8947" y="843"/>
                  </a:moveTo>
                  <a:cubicBezTo>
                    <a:pt x="9349" y="1635"/>
                    <a:pt x="9349" y="1635"/>
                    <a:pt x="9349" y="1635"/>
                  </a:cubicBezTo>
                  <a:cubicBezTo>
                    <a:pt x="9005" y="2259"/>
                    <a:pt x="9005" y="2259"/>
                    <a:pt x="9005" y="2259"/>
                  </a:cubicBezTo>
                  <a:cubicBezTo>
                    <a:pt x="9105" y="2310"/>
                    <a:pt x="9105" y="2310"/>
                    <a:pt x="9105" y="2310"/>
                  </a:cubicBezTo>
                  <a:cubicBezTo>
                    <a:pt x="9444" y="1669"/>
                    <a:pt x="9444" y="1669"/>
                    <a:pt x="9444" y="1669"/>
                  </a:cubicBezTo>
                  <a:cubicBezTo>
                    <a:pt x="9828" y="839"/>
                    <a:pt x="9828" y="839"/>
                    <a:pt x="9828" y="839"/>
                  </a:cubicBezTo>
                  <a:cubicBezTo>
                    <a:pt x="9853" y="800"/>
                    <a:pt x="9935" y="713"/>
                    <a:pt x="9962" y="713"/>
                  </a:cubicBezTo>
                  <a:cubicBezTo>
                    <a:pt x="10015" y="713"/>
                    <a:pt x="10015" y="713"/>
                    <a:pt x="10015" y="713"/>
                  </a:cubicBezTo>
                  <a:cubicBezTo>
                    <a:pt x="10015" y="626"/>
                    <a:pt x="10015" y="626"/>
                    <a:pt x="10015" y="626"/>
                  </a:cubicBezTo>
                  <a:cubicBezTo>
                    <a:pt x="9553" y="626"/>
                    <a:pt x="9553" y="626"/>
                    <a:pt x="9553" y="626"/>
                  </a:cubicBezTo>
                  <a:cubicBezTo>
                    <a:pt x="9553" y="713"/>
                    <a:pt x="9553" y="713"/>
                    <a:pt x="9553" y="713"/>
                  </a:cubicBezTo>
                  <a:cubicBezTo>
                    <a:pt x="9623" y="713"/>
                    <a:pt x="9623" y="713"/>
                    <a:pt x="9623" y="713"/>
                  </a:cubicBezTo>
                  <a:cubicBezTo>
                    <a:pt x="9654" y="713"/>
                    <a:pt x="9725" y="793"/>
                    <a:pt x="9722" y="839"/>
                  </a:cubicBezTo>
                  <a:cubicBezTo>
                    <a:pt x="9470" y="1398"/>
                    <a:pt x="9470" y="1398"/>
                    <a:pt x="9470" y="1398"/>
                  </a:cubicBezTo>
                  <a:cubicBezTo>
                    <a:pt x="9194" y="836"/>
                    <a:pt x="9194" y="836"/>
                    <a:pt x="9194" y="836"/>
                  </a:cubicBezTo>
                  <a:cubicBezTo>
                    <a:pt x="9194" y="794"/>
                    <a:pt x="9262" y="713"/>
                    <a:pt x="9293" y="713"/>
                  </a:cubicBezTo>
                  <a:cubicBezTo>
                    <a:pt x="9364" y="713"/>
                    <a:pt x="9364" y="713"/>
                    <a:pt x="9364" y="713"/>
                  </a:cubicBezTo>
                  <a:cubicBezTo>
                    <a:pt x="9364" y="626"/>
                    <a:pt x="9364" y="626"/>
                    <a:pt x="9364" y="626"/>
                  </a:cubicBezTo>
                  <a:cubicBezTo>
                    <a:pt x="8749" y="626"/>
                    <a:pt x="8749" y="626"/>
                    <a:pt x="8749" y="626"/>
                  </a:cubicBezTo>
                  <a:cubicBezTo>
                    <a:pt x="8749" y="713"/>
                    <a:pt x="8749" y="713"/>
                    <a:pt x="8749" y="713"/>
                  </a:cubicBezTo>
                  <a:cubicBezTo>
                    <a:pt x="8800" y="713"/>
                    <a:pt x="8800" y="713"/>
                    <a:pt x="8800" y="713"/>
                  </a:cubicBezTo>
                  <a:cubicBezTo>
                    <a:pt x="8829" y="712"/>
                    <a:pt x="8928" y="807"/>
                    <a:pt x="8947" y="843"/>
                  </a:cubicBezTo>
                  <a:close/>
                  <a:moveTo>
                    <a:pt x="5117" y="349"/>
                  </a:moveTo>
                  <a:cubicBezTo>
                    <a:pt x="5195" y="353"/>
                    <a:pt x="5261" y="293"/>
                    <a:pt x="5265" y="215"/>
                  </a:cubicBezTo>
                  <a:cubicBezTo>
                    <a:pt x="5265" y="210"/>
                    <a:pt x="5265" y="206"/>
                    <a:pt x="5265" y="201"/>
                  </a:cubicBezTo>
                  <a:cubicBezTo>
                    <a:pt x="5265" y="112"/>
                    <a:pt x="5202" y="56"/>
                    <a:pt x="5117" y="56"/>
                  </a:cubicBezTo>
                  <a:cubicBezTo>
                    <a:pt x="5032" y="56"/>
                    <a:pt x="4967" y="112"/>
                    <a:pt x="4967" y="201"/>
                  </a:cubicBezTo>
                  <a:cubicBezTo>
                    <a:pt x="4965" y="280"/>
                    <a:pt x="5026" y="346"/>
                    <a:pt x="5105" y="349"/>
                  </a:cubicBezTo>
                  <a:cubicBezTo>
                    <a:pt x="5109" y="349"/>
                    <a:pt x="5113" y="349"/>
                    <a:pt x="5117" y="349"/>
                  </a:cubicBezTo>
                  <a:close/>
                  <a:moveTo>
                    <a:pt x="3836" y="1676"/>
                  </a:moveTo>
                  <a:cubicBezTo>
                    <a:pt x="3749" y="1676"/>
                    <a:pt x="3749" y="1676"/>
                    <a:pt x="3749" y="1676"/>
                  </a:cubicBezTo>
                  <a:cubicBezTo>
                    <a:pt x="3715" y="1676"/>
                    <a:pt x="3613" y="1579"/>
                    <a:pt x="3613" y="1543"/>
                  </a:cubicBezTo>
                  <a:cubicBezTo>
                    <a:pt x="3613" y="1075"/>
                    <a:pt x="3613" y="1075"/>
                    <a:pt x="3613" y="1075"/>
                  </a:cubicBezTo>
                  <a:cubicBezTo>
                    <a:pt x="3793" y="882"/>
                    <a:pt x="3793" y="882"/>
                    <a:pt x="3793" y="882"/>
                  </a:cubicBezTo>
                  <a:cubicBezTo>
                    <a:pt x="4403" y="1763"/>
                    <a:pt x="4403" y="1763"/>
                    <a:pt x="4403" y="1763"/>
                  </a:cubicBezTo>
                  <a:cubicBezTo>
                    <a:pt x="6040" y="1763"/>
                    <a:pt x="6040" y="1763"/>
                    <a:pt x="6040" y="1763"/>
                  </a:cubicBezTo>
                  <a:cubicBezTo>
                    <a:pt x="6040" y="1676"/>
                    <a:pt x="6040" y="1676"/>
                    <a:pt x="6040" y="1676"/>
                  </a:cubicBezTo>
                  <a:cubicBezTo>
                    <a:pt x="5974" y="1676"/>
                    <a:pt x="5974" y="1676"/>
                    <a:pt x="5974" y="1676"/>
                  </a:cubicBezTo>
                  <a:cubicBezTo>
                    <a:pt x="5940" y="1676"/>
                    <a:pt x="5848" y="1594"/>
                    <a:pt x="5848" y="1555"/>
                  </a:cubicBezTo>
                  <a:cubicBezTo>
                    <a:pt x="5848" y="981"/>
                    <a:pt x="5848" y="981"/>
                    <a:pt x="5848" y="981"/>
                  </a:cubicBezTo>
                  <a:cubicBezTo>
                    <a:pt x="5848" y="904"/>
                    <a:pt x="6059" y="744"/>
                    <a:pt x="6221" y="744"/>
                  </a:cubicBezTo>
                  <a:cubicBezTo>
                    <a:pt x="6345" y="744"/>
                    <a:pt x="6403" y="829"/>
                    <a:pt x="6403" y="940"/>
                  </a:cubicBezTo>
                  <a:cubicBezTo>
                    <a:pt x="6403" y="1555"/>
                    <a:pt x="6403" y="1555"/>
                    <a:pt x="6403" y="1555"/>
                  </a:cubicBezTo>
                  <a:cubicBezTo>
                    <a:pt x="6403" y="1594"/>
                    <a:pt x="6311" y="1676"/>
                    <a:pt x="6277" y="1676"/>
                  </a:cubicBezTo>
                  <a:cubicBezTo>
                    <a:pt x="6211" y="1676"/>
                    <a:pt x="6211" y="1676"/>
                    <a:pt x="6211" y="1676"/>
                  </a:cubicBezTo>
                  <a:cubicBezTo>
                    <a:pt x="6211" y="1763"/>
                    <a:pt x="6211" y="1763"/>
                    <a:pt x="6211" y="1763"/>
                  </a:cubicBezTo>
                  <a:cubicBezTo>
                    <a:pt x="6810" y="1763"/>
                    <a:pt x="6810" y="1763"/>
                    <a:pt x="6810" y="1763"/>
                  </a:cubicBezTo>
                  <a:cubicBezTo>
                    <a:pt x="6810" y="1676"/>
                    <a:pt x="6810" y="1676"/>
                    <a:pt x="6810" y="1676"/>
                  </a:cubicBezTo>
                  <a:cubicBezTo>
                    <a:pt x="6739" y="1676"/>
                    <a:pt x="6739" y="1676"/>
                    <a:pt x="6739" y="1676"/>
                  </a:cubicBezTo>
                  <a:cubicBezTo>
                    <a:pt x="6706" y="1676"/>
                    <a:pt x="6613" y="1594"/>
                    <a:pt x="6613" y="1555"/>
                  </a:cubicBezTo>
                  <a:cubicBezTo>
                    <a:pt x="6613" y="928"/>
                    <a:pt x="6613" y="928"/>
                    <a:pt x="6613" y="928"/>
                  </a:cubicBezTo>
                  <a:cubicBezTo>
                    <a:pt x="6613" y="732"/>
                    <a:pt x="6473" y="601"/>
                    <a:pt x="6296" y="601"/>
                  </a:cubicBezTo>
                  <a:cubicBezTo>
                    <a:pt x="6091" y="601"/>
                    <a:pt x="5984" y="720"/>
                    <a:pt x="5846" y="860"/>
                  </a:cubicBezTo>
                  <a:cubicBezTo>
                    <a:pt x="5803" y="625"/>
                    <a:pt x="5803" y="625"/>
                    <a:pt x="5803" y="625"/>
                  </a:cubicBezTo>
                  <a:cubicBezTo>
                    <a:pt x="5441" y="625"/>
                    <a:pt x="5441" y="625"/>
                    <a:pt x="5441" y="625"/>
                  </a:cubicBezTo>
                  <a:cubicBezTo>
                    <a:pt x="5441" y="712"/>
                    <a:pt x="5441" y="712"/>
                    <a:pt x="5441" y="712"/>
                  </a:cubicBezTo>
                  <a:cubicBezTo>
                    <a:pt x="5512" y="712"/>
                    <a:pt x="5512" y="712"/>
                    <a:pt x="5512" y="712"/>
                  </a:cubicBezTo>
                  <a:cubicBezTo>
                    <a:pt x="5546" y="712"/>
                    <a:pt x="5638" y="798"/>
                    <a:pt x="5638" y="833"/>
                  </a:cubicBezTo>
                  <a:cubicBezTo>
                    <a:pt x="5638" y="1555"/>
                    <a:pt x="5638" y="1555"/>
                    <a:pt x="5638" y="1555"/>
                  </a:cubicBezTo>
                  <a:cubicBezTo>
                    <a:pt x="5638" y="1593"/>
                    <a:pt x="5546" y="1676"/>
                    <a:pt x="5512" y="1676"/>
                  </a:cubicBezTo>
                  <a:cubicBezTo>
                    <a:pt x="5371" y="1676"/>
                    <a:pt x="5371" y="1676"/>
                    <a:pt x="5371" y="1676"/>
                  </a:cubicBezTo>
                  <a:cubicBezTo>
                    <a:pt x="5340" y="1676"/>
                    <a:pt x="5245" y="1593"/>
                    <a:pt x="5245" y="1555"/>
                  </a:cubicBezTo>
                  <a:cubicBezTo>
                    <a:pt x="5245" y="625"/>
                    <a:pt x="5245" y="625"/>
                    <a:pt x="5245" y="625"/>
                  </a:cubicBezTo>
                  <a:cubicBezTo>
                    <a:pt x="4836" y="625"/>
                    <a:pt x="4836" y="625"/>
                    <a:pt x="4836" y="625"/>
                  </a:cubicBezTo>
                  <a:cubicBezTo>
                    <a:pt x="4836" y="712"/>
                    <a:pt x="4836" y="712"/>
                    <a:pt x="4836" y="712"/>
                  </a:cubicBezTo>
                  <a:cubicBezTo>
                    <a:pt x="4906" y="712"/>
                    <a:pt x="4906" y="712"/>
                    <a:pt x="4906" y="712"/>
                  </a:cubicBezTo>
                  <a:cubicBezTo>
                    <a:pt x="4940" y="712"/>
                    <a:pt x="5032" y="798"/>
                    <a:pt x="5032" y="833"/>
                  </a:cubicBezTo>
                  <a:cubicBezTo>
                    <a:pt x="5032" y="1555"/>
                    <a:pt x="5032" y="1555"/>
                    <a:pt x="5032" y="1555"/>
                  </a:cubicBezTo>
                  <a:cubicBezTo>
                    <a:pt x="5032" y="1594"/>
                    <a:pt x="4940" y="1676"/>
                    <a:pt x="4906" y="1676"/>
                  </a:cubicBezTo>
                  <a:cubicBezTo>
                    <a:pt x="4778" y="1676"/>
                    <a:pt x="4778" y="1676"/>
                    <a:pt x="4778" y="1676"/>
                  </a:cubicBezTo>
                  <a:cubicBezTo>
                    <a:pt x="4742" y="1676"/>
                    <a:pt x="4599" y="1567"/>
                    <a:pt x="4570" y="1528"/>
                  </a:cubicBezTo>
                  <a:cubicBezTo>
                    <a:pt x="3953" y="707"/>
                    <a:pt x="3953" y="707"/>
                    <a:pt x="3953" y="707"/>
                  </a:cubicBezTo>
                  <a:cubicBezTo>
                    <a:pt x="4381" y="247"/>
                    <a:pt x="4381" y="247"/>
                    <a:pt x="4381" y="247"/>
                  </a:cubicBezTo>
                  <a:cubicBezTo>
                    <a:pt x="4405" y="221"/>
                    <a:pt x="4572" y="88"/>
                    <a:pt x="4606" y="88"/>
                  </a:cubicBezTo>
                  <a:cubicBezTo>
                    <a:pt x="4692" y="88"/>
                    <a:pt x="4692" y="88"/>
                    <a:pt x="4692" y="88"/>
                  </a:cubicBezTo>
                  <a:cubicBezTo>
                    <a:pt x="4692" y="0"/>
                    <a:pt x="4692" y="0"/>
                    <a:pt x="4692" y="0"/>
                  </a:cubicBezTo>
                  <a:cubicBezTo>
                    <a:pt x="4052" y="0"/>
                    <a:pt x="4052" y="0"/>
                    <a:pt x="4052" y="0"/>
                  </a:cubicBezTo>
                  <a:cubicBezTo>
                    <a:pt x="4052" y="88"/>
                    <a:pt x="4052" y="88"/>
                    <a:pt x="4052" y="88"/>
                  </a:cubicBezTo>
                  <a:cubicBezTo>
                    <a:pt x="4137" y="88"/>
                    <a:pt x="4137" y="88"/>
                    <a:pt x="4137" y="88"/>
                  </a:cubicBezTo>
                  <a:cubicBezTo>
                    <a:pt x="4171" y="88"/>
                    <a:pt x="4270" y="209"/>
                    <a:pt x="4244" y="240"/>
                  </a:cubicBezTo>
                  <a:cubicBezTo>
                    <a:pt x="3614" y="942"/>
                    <a:pt x="3614" y="942"/>
                    <a:pt x="3614" y="942"/>
                  </a:cubicBezTo>
                  <a:cubicBezTo>
                    <a:pt x="3614" y="221"/>
                    <a:pt x="3614" y="221"/>
                    <a:pt x="3614" y="221"/>
                  </a:cubicBezTo>
                  <a:cubicBezTo>
                    <a:pt x="3614" y="184"/>
                    <a:pt x="3716" y="88"/>
                    <a:pt x="3750" y="88"/>
                  </a:cubicBezTo>
                  <a:cubicBezTo>
                    <a:pt x="3837" y="88"/>
                    <a:pt x="3837" y="88"/>
                    <a:pt x="3837" y="88"/>
                  </a:cubicBezTo>
                  <a:cubicBezTo>
                    <a:pt x="3837" y="0"/>
                    <a:pt x="3837" y="0"/>
                    <a:pt x="3837" y="0"/>
                  </a:cubicBezTo>
                  <a:cubicBezTo>
                    <a:pt x="3149" y="0"/>
                    <a:pt x="3149" y="0"/>
                    <a:pt x="3149" y="0"/>
                  </a:cubicBezTo>
                  <a:cubicBezTo>
                    <a:pt x="3149" y="88"/>
                    <a:pt x="3149" y="88"/>
                    <a:pt x="3149" y="88"/>
                  </a:cubicBezTo>
                  <a:cubicBezTo>
                    <a:pt x="3236" y="88"/>
                    <a:pt x="3236" y="88"/>
                    <a:pt x="3236" y="88"/>
                  </a:cubicBezTo>
                  <a:cubicBezTo>
                    <a:pt x="3270" y="88"/>
                    <a:pt x="3371" y="184"/>
                    <a:pt x="3371" y="221"/>
                  </a:cubicBezTo>
                  <a:cubicBezTo>
                    <a:pt x="3371" y="1543"/>
                    <a:pt x="3371" y="1543"/>
                    <a:pt x="3371" y="1543"/>
                  </a:cubicBezTo>
                  <a:cubicBezTo>
                    <a:pt x="3371" y="1579"/>
                    <a:pt x="3270" y="1676"/>
                    <a:pt x="3236" y="1676"/>
                  </a:cubicBezTo>
                  <a:cubicBezTo>
                    <a:pt x="3149" y="1676"/>
                    <a:pt x="3149" y="1676"/>
                    <a:pt x="3149" y="1676"/>
                  </a:cubicBezTo>
                  <a:cubicBezTo>
                    <a:pt x="3149" y="1763"/>
                    <a:pt x="3149" y="1763"/>
                    <a:pt x="3149" y="1763"/>
                  </a:cubicBezTo>
                  <a:cubicBezTo>
                    <a:pt x="3836" y="1763"/>
                    <a:pt x="3836" y="1763"/>
                    <a:pt x="3836" y="1763"/>
                  </a:cubicBezTo>
                  <a:lnTo>
                    <a:pt x="3836" y="1676"/>
                  </a:lnTo>
                  <a:close/>
                  <a:moveTo>
                    <a:pt x="7720" y="1446"/>
                  </a:moveTo>
                  <a:cubicBezTo>
                    <a:pt x="7720" y="1262"/>
                    <a:pt x="7579" y="1163"/>
                    <a:pt x="7456" y="1114"/>
                  </a:cubicBezTo>
                  <a:cubicBezTo>
                    <a:pt x="7361" y="1078"/>
                    <a:pt x="7296" y="1049"/>
                    <a:pt x="7209" y="1013"/>
                  </a:cubicBezTo>
                  <a:cubicBezTo>
                    <a:pt x="7090" y="962"/>
                    <a:pt x="7023" y="927"/>
                    <a:pt x="7023" y="829"/>
                  </a:cubicBezTo>
                  <a:cubicBezTo>
                    <a:pt x="7023" y="739"/>
                    <a:pt x="7085" y="683"/>
                    <a:pt x="7219" y="683"/>
                  </a:cubicBezTo>
                  <a:cubicBezTo>
                    <a:pt x="7432" y="683"/>
                    <a:pt x="7565" y="884"/>
                    <a:pt x="7565" y="979"/>
                  </a:cubicBezTo>
                  <a:cubicBezTo>
                    <a:pt x="7635" y="979"/>
                    <a:pt x="7635" y="979"/>
                    <a:pt x="7635" y="979"/>
                  </a:cubicBezTo>
                  <a:cubicBezTo>
                    <a:pt x="7635" y="625"/>
                    <a:pt x="7635" y="625"/>
                    <a:pt x="7635" y="625"/>
                  </a:cubicBezTo>
                  <a:cubicBezTo>
                    <a:pt x="7572" y="625"/>
                    <a:pt x="7572" y="625"/>
                    <a:pt x="7572" y="625"/>
                  </a:cubicBezTo>
                  <a:cubicBezTo>
                    <a:pt x="7562" y="649"/>
                    <a:pt x="7543" y="657"/>
                    <a:pt x="7509" y="657"/>
                  </a:cubicBezTo>
                  <a:cubicBezTo>
                    <a:pt x="7422" y="657"/>
                    <a:pt x="7352" y="598"/>
                    <a:pt x="7226" y="598"/>
                  </a:cubicBezTo>
                  <a:cubicBezTo>
                    <a:pt x="7015" y="598"/>
                    <a:pt x="6882" y="707"/>
                    <a:pt x="6882" y="913"/>
                  </a:cubicBezTo>
                  <a:cubicBezTo>
                    <a:pt x="6882" y="1071"/>
                    <a:pt x="6986" y="1160"/>
                    <a:pt x="7124" y="1223"/>
                  </a:cubicBezTo>
                  <a:cubicBezTo>
                    <a:pt x="7216" y="1264"/>
                    <a:pt x="7282" y="1291"/>
                    <a:pt x="7361" y="1325"/>
                  </a:cubicBezTo>
                  <a:cubicBezTo>
                    <a:pt x="7463" y="1367"/>
                    <a:pt x="7577" y="1412"/>
                    <a:pt x="7577" y="1540"/>
                  </a:cubicBezTo>
                  <a:cubicBezTo>
                    <a:pt x="7577" y="1647"/>
                    <a:pt x="7497" y="1695"/>
                    <a:pt x="7354" y="1695"/>
                  </a:cubicBezTo>
                  <a:cubicBezTo>
                    <a:pt x="7107" y="1695"/>
                    <a:pt x="6952" y="1468"/>
                    <a:pt x="6952" y="1361"/>
                  </a:cubicBezTo>
                  <a:cubicBezTo>
                    <a:pt x="6882" y="1361"/>
                    <a:pt x="6882" y="1361"/>
                    <a:pt x="6882" y="1361"/>
                  </a:cubicBezTo>
                  <a:cubicBezTo>
                    <a:pt x="6882" y="1763"/>
                    <a:pt x="6882" y="1763"/>
                    <a:pt x="6882" y="1763"/>
                  </a:cubicBezTo>
                  <a:cubicBezTo>
                    <a:pt x="6938" y="1763"/>
                    <a:pt x="6938" y="1763"/>
                    <a:pt x="6938" y="1763"/>
                  </a:cubicBezTo>
                  <a:cubicBezTo>
                    <a:pt x="6967" y="1737"/>
                    <a:pt x="6979" y="1725"/>
                    <a:pt x="7025" y="1725"/>
                  </a:cubicBezTo>
                  <a:cubicBezTo>
                    <a:pt x="7124" y="1725"/>
                    <a:pt x="7209" y="1790"/>
                    <a:pt x="7354" y="1790"/>
                  </a:cubicBezTo>
                  <a:cubicBezTo>
                    <a:pt x="7570" y="1790"/>
                    <a:pt x="7720" y="1664"/>
                    <a:pt x="7720" y="1446"/>
                  </a:cubicBezTo>
                  <a:close/>
                  <a:moveTo>
                    <a:pt x="2703" y="1584"/>
                  </a:moveTo>
                  <a:cubicBezTo>
                    <a:pt x="2442" y="1584"/>
                    <a:pt x="2282" y="1383"/>
                    <a:pt x="2282" y="1129"/>
                  </a:cubicBezTo>
                  <a:cubicBezTo>
                    <a:pt x="2282" y="860"/>
                    <a:pt x="2391" y="683"/>
                    <a:pt x="2618" y="683"/>
                  </a:cubicBezTo>
                  <a:cubicBezTo>
                    <a:pt x="2815" y="683"/>
                    <a:pt x="2844" y="840"/>
                    <a:pt x="2812" y="1017"/>
                  </a:cubicBezTo>
                  <a:cubicBezTo>
                    <a:pt x="2882" y="1013"/>
                    <a:pt x="2882" y="1013"/>
                    <a:pt x="2882" y="1013"/>
                  </a:cubicBezTo>
                  <a:cubicBezTo>
                    <a:pt x="3049" y="753"/>
                    <a:pt x="3049" y="753"/>
                    <a:pt x="3049" y="753"/>
                  </a:cubicBezTo>
                  <a:cubicBezTo>
                    <a:pt x="2945" y="649"/>
                    <a:pt x="2824" y="596"/>
                    <a:pt x="2645" y="596"/>
                  </a:cubicBezTo>
                  <a:cubicBezTo>
                    <a:pt x="2345" y="596"/>
                    <a:pt x="2100" y="833"/>
                    <a:pt x="2100" y="1201"/>
                  </a:cubicBezTo>
                  <a:cubicBezTo>
                    <a:pt x="2100" y="1526"/>
                    <a:pt x="2306" y="1792"/>
                    <a:pt x="2623" y="1792"/>
                  </a:cubicBezTo>
                  <a:cubicBezTo>
                    <a:pt x="2909" y="1792"/>
                    <a:pt x="3061" y="1635"/>
                    <a:pt x="3136" y="1386"/>
                  </a:cubicBezTo>
                  <a:cubicBezTo>
                    <a:pt x="3066" y="1386"/>
                    <a:pt x="3066" y="1386"/>
                    <a:pt x="3066" y="1386"/>
                  </a:cubicBezTo>
                  <a:cubicBezTo>
                    <a:pt x="2986" y="1519"/>
                    <a:pt x="2902" y="1584"/>
                    <a:pt x="2703" y="1584"/>
                  </a:cubicBezTo>
                  <a:close/>
                  <a:moveTo>
                    <a:pt x="1053" y="1322"/>
                  </a:moveTo>
                  <a:cubicBezTo>
                    <a:pt x="1041" y="1322"/>
                    <a:pt x="1041" y="1322"/>
                    <a:pt x="1041" y="1322"/>
                  </a:cubicBezTo>
                  <a:cubicBezTo>
                    <a:pt x="511" y="0"/>
                    <a:pt x="511" y="0"/>
                    <a:pt x="511" y="0"/>
                  </a:cubicBezTo>
                  <a:cubicBezTo>
                    <a:pt x="0" y="0"/>
                    <a:pt x="0" y="0"/>
                    <a:pt x="0" y="0"/>
                  </a:cubicBezTo>
                  <a:cubicBezTo>
                    <a:pt x="0" y="88"/>
                    <a:pt x="0" y="88"/>
                    <a:pt x="0" y="88"/>
                  </a:cubicBezTo>
                  <a:cubicBezTo>
                    <a:pt x="87" y="88"/>
                    <a:pt x="87" y="88"/>
                    <a:pt x="87" y="88"/>
                  </a:cubicBezTo>
                  <a:cubicBezTo>
                    <a:pt x="121" y="88"/>
                    <a:pt x="223" y="184"/>
                    <a:pt x="223" y="221"/>
                  </a:cubicBezTo>
                  <a:cubicBezTo>
                    <a:pt x="223" y="1543"/>
                    <a:pt x="223" y="1543"/>
                    <a:pt x="223" y="1543"/>
                  </a:cubicBezTo>
                  <a:cubicBezTo>
                    <a:pt x="223" y="1579"/>
                    <a:pt x="121" y="1676"/>
                    <a:pt x="87" y="1676"/>
                  </a:cubicBezTo>
                  <a:cubicBezTo>
                    <a:pt x="0" y="1676"/>
                    <a:pt x="0" y="1676"/>
                    <a:pt x="0" y="1676"/>
                  </a:cubicBezTo>
                  <a:cubicBezTo>
                    <a:pt x="0" y="1763"/>
                    <a:pt x="0" y="1763"/>
                    <a:pt x="0" y="1763"/>
                  </a:cubicBezTo>
                  <a:cubicBezTo>
                    <a:pt x="549" y="1763"/>
                    <a:pt x="549" y="1763"/>
                    <a:pt x="549" y="1763"/>
                  </a:cubicBezTo>
                  <a:cubicBezTo>
                    <a:pt x="549" y="1676"/>
                    <a:pt x="549" y="1676"/>
                    <a:pt x="549" y="1676"/>
                  </a:cubicBezTo>
                  <a:cubicBezTo>
                    <a:pt x="462" y="1676"/>
                    <a:pt x="462" y="1676"/>
                    <a:pt x="462" y="1676"/>
                  </a:cubicBezTo>
                  <a:cubicBezTo>
                    <a:pt x="428" y="1676"/>
                    <a:pt x="327" y="1579"/>
                    <a:pt x="327" y="1543"/>
                  </a:cubicBezTo>
                  <a:cubicBezTo>
                    <a:pt x="327" y="233"/>
                    <a:pt x="327" y="233"/>
                    <a:pt x="327" y="233"/>
                  </a:cubicBezTo>
                  <a:cubicBezTo>
                    <a:pt x="968" y="1794"/>
                    <a:pt x="968" y="1794"/>
                    <a:pt x="968" y="1794"/>
                  </a:cubicBezTo>
                  <a:cubicBezTo>
                    <a:pt x="1609" y="259"/>
                    <a:pt x="1609" y="259"/>
                    <a:pt x="1609" y="259"/>
                  </a:cubicBezTo>
                  <a:cubicBezTo>
                    <a:pt x="1609" y="1543"/>
                    <a:pt x="1609" y="1543"/>
                    <a:pt x="1609" y="1543"/>
                  </a:cubicBezTo>
                  <a:cubicBezTo>
                    <a:pt x="1609" y="1579"/>
                    <a:pt x="1507" y="1676"/>
                    <a:pt x="1473" y="1676"/>
                  </a:cubicBezTo>
                  <a:cubicBezTo>
                    <a:pt x="1386" y="1676"/>
                    <a:pt x="1386" y="1676"/>
                    <a:pt x="1386" y="1676"/>
                  </a:cubicBezTo>
                  <a:cubicBezTo>
                    <a:pt x="1386" y="1763"/>
                    <a:pt x="1386" y="1763"/>
                    <a:pt x="1386" y="1763"/>
                  </a:cubicBezTo>
                  <a:cubicBezTo>
                    <a:pt x="2069" y="1763"/>
                    <a:pt x="2069" y="1763"/>
                    <a:pt x="2069" y="1763"/>
                  </a:cubicBezTo>
                  <a:cubicBezTo>
                    <a:pt x="2069" y="1676"/>
                    <a:pt x="2069" y="1676"/>
                    <a:pt x="2069" y="1676"/>
                  </a:cubicBezTo>
                  <a:cubicBezTo>
                    <a:pt x="1983" y="1676"/>
                    <a:pt x="1983" y="1676"/>
                    <a:pt x="1983" y="1676"/>
                  </a:cubicBezTo>
                  <a:cubicBezTo>
                    <a:pt x="1949" y="1676"/>
                    <a:pt x="1848" y="1579"/>
                    <a:pt x="1848" y="1543"/>
                  </a:cubicBezTo>
                  <a:cubicBezTo>
                    <a:pt x="1848" y="221"/>
                    <a:pt x="1848" y="221"/>
                    <a:pt x="1848" y="221"/>
                  </a:cubicBezTo>
                  <a:cubicBezTo>
                    <a:pt x="1848" y="184"/>
                    <a:pt x="1949" y="88"/>
                    <a:pt x="1983" y="88"/>
                  </a:cubicBezTo>
                  <a:cubicBezTo>
                    <a:pt x="2070" y="88"/>
                    <a:pt x="2070" y="88"/>
                    <a:pt x="2070" y="88"/>
                  </a:cubicBezTo>
                  <a:cubicBezTo>
                    <a:pt x="2070" y="0"/>
                    <a:pt x="2070" y="0"/>
                    <a:pt x="2070" y="0"/>
                  </a:cubicBezTo>
                  <a:cubicBezTo>
                    <a:pt x="1610" y="0"/>
                    <a:pt x="1610" y="0"/>
                    <a:pt x="1610" y="0"/>
                  </a:cubicBezTo>
                  <a:lnTo>
                    <a:pt x="1053" y="1322"/>
                  </a:lnTo>
                  <a:close/>
                </a:path>
              </a:pathLst>
            </a:custGeom>
            <a:solidFill>
              <a:srgbClr val="051C2C"/>
            </a:solidFill>
            <a:ln>
              <a:noFill/>
            </a:ln>
          </p:spPr>
          <p:txBody>
            <a:bodyPr vert="horz" wrap="square" lIns="91440" tIns="45720" rIns="91440" bIns="45720" numCol="1" anchor="t" anchorCtr="0" compatLnSpc="1">
              <a:prstTxWarp prst="textNoShape">
                <a:avLst/>
              </a:prstTxWarp>
            </a:bodyPr>
            <a:lstStyle/>
            <a:p>
              <a:endParaRPr lang="en-US">
                <a:latin typeface="Arial" panose="020B0604020202020204" pitchFamily="34" charset="0"/>
              </a:endParaRPr>
            </a:p>
          </p:txBody>
        </p:sp>
      </p:grpSp>
      <p:sp>
        <p:nvSpPr>
          <p:cNvPr id="10" name="5. Source" hidden="1">
            <a:extLst>
              <a:ext uri="{FF2B5EF4-FFF2-40B4-BE49-F238E27FC236}">
                <a16:creationId xmlns:a16="http://schemas.microsoft.com/office/drawing/2014/main" id="{EED9D83D-9CC3-45F3-876D-CC42BC0B70E0}"/>
              </a:ext>
            </a:extLst>
          </p:cNvPr>
          <p:cNvSpPr txBox="1"/>
          <p:nvPr userDrawn="1">
            <p:custDataLst>
              <p:tags r:id="rId3"/>
            </p:custDataLst>
          </p:nvPr>
        </p:nvSpPr>
        <p:spPr>
          <a:xfrm>
            <a:off x="554735" y="6501669"/>
            <a:ext cx="7277861" cy="123111"/>
          </a:xfrm>
          <a:prstGeom prst="rect">
            <a:avLst/>
          </a:prstGeom>
        </p:spPr>
        <p:txBody>
          <a:bodyPr vert="horz" wrap="square" lIns="0" tIns="0" rIns="0" bIns="0" rtlCol="0" anchor="t">
            <a:spAutoFit/>
          </a:bodyPr>
          <a:lstStyle>
            <a:lvl1pPr indent="0">
              <a:lnSpc>
                <a:spcPct val="100000"/>
              </a:lnSpc>
              <a:spcBef>
                <a:spcPts val="300"/>
              </a:spcBef>
              <a:spcAft>
                <a:spcPts val="300"/>
              </a:spcAft>
              <a:buFont typeface="Segoe UI" panose="020B0502040204020203" pitchFamily="34" charset="0"/>
              <a:buChar char="​"/>
              <a:defRPr lang="en-US" sz="900" dirty="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r>
              <a:rPr lang="en-US" sz="800"/>
              <a:t>Source: …</a:t>
            </a:r>
          </a:p>
        </p:txBody>
      </p:sp>
    </p:spTree>
    <p:extLst>
      <p:ext uri="{BB962C8B-B14F-4D97-AF65-F5344CB8AC3E}">
        <p14:creationId xmlns:p14="http://schemas.microsoft.com/office/powerpoint/2010/main" val="1389705009"/>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showMasterSp="0" preserve="1" userDrawn="1">
  <p:cSld name="Title">
    <p:bg>
      <p:bgPr>
        <a:solidFill>
          <a:schemeClr val="bg1"/>
        </a:solidFill>
        <a:effectLst/>
      </p:bgPr>
    </p:bg>
    <p:spTree>
      <p:nvGrpSpPr>
        <p:cNvPr id="1" name=""/>
        <p:cNvGrpSpPr/>
        <p:nvPr/>
      </p:nvGrpSpPr>
      <p:grpSpPr>
        <a:xfrm>
          <a:off x="0" y="0"/>
          <a:ext cx="0" cy="0"/>
          <a:chOff x="0" y="0"/>
          <a:chExt cx="0" cy="0"/>
        </a:xfrm>
      </p:grpSpPr>
      <p:graphicFrame>
        <p:nvGraphicFramePr>
          <p:cNvPr id="7" name="Object 6" hidden="1">
            <a:extLst>
              <a:ext uri="{FF2B5EF4-FFF2-40B4-BE49-F238E27FC236}">
                <a16:creationId xmlns:a16="http://schemas.microsoft.com/office/drawing/2014/main" id="{33B562A0-3D6C-45D0-9E85-8A28A804D0F1}"/>
              </a:ext>
            </a:extLst>
          </p:cNvPr>
          <p:cNvGraphicFramePr>
            <a:graphicFrameLocks noChangeAspect="1"/>
          </p:cNvGraphicFramePr>
          <p:nvPr userDrawn="1">
            <p:custDataLst>
              <p:tags r:id="rId1"/>
            </p:custDataLst>
            <p:extLst>
              <p:ext uri="{D42A27DB-BD31-4B8C-83A1-F6EECF244321}">
                <p14:modId xmlns:p14="http://schemas.microsoft.com/office/powerpoint/2010/main" val="1382911113"/>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7" imgW="592" imgH="591" progId="TCLayout.ActiveDocument.1">
                  <p:embed/>
                </p:oleObj>
              </mc:Choice>
              <mc:Fallback>
                <p:oleObj name="think-cell Slide" r:id="rId7" imgW="592" imgH="591" progId="TCLayout.ActiveDocument.1">
                  <p:embed/>
                  <p:pic>
                    <p:nvPicPr>
                      <p:cNvPr id="7" name="Object 6" hidden="1">
                        <a:extLst>
                          <a:ext uri="{FF2B5EF4-FFF2-40B4-BE49-F238E27FC236}">
                            <a16:creationId xmlns:a16="http://schemas.microsoft.com/office/drawing/2014/main" id="{33B562A0-3D6C-45D0-9E85-8A28A804D0F1}"/>
                          </a:ext>
                        </a:extLst>
                      </p:cNvPr>
                      <p:cNvPicPr/>
                      <p:nvPr/>
                    </p:nvPicPr>
                    <p:blipFill>
                      <a:blip r:embed="rId8"/>
                      <a:stretch>
                        <a:fillRect/>
                      </a:stretch>
                    </p:blipFill>
                    <p:spPr>
                      <a:xfrm>
                        <a:off x="1588" y="1588"/>
                        <a:ext cx="1588" cy="1588"/>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CC42428D-965F-410A-AAB0-2F4E028AF079}"/>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rtl="0">
              <a:spcBef>
                <a:spcPts val="300"/>
              </a:spcBef>
              <a:spcAft>
                <a:spcPts val="300"/>
              </a:spcAft>
            </a:pPr>
            <a:endParaRPr lang="en-US" sz="4400" b="1" i="0" baseline="0">
              <a:solidFill>
                <a:schemeClr val="bg1"/>
              </a:solidFill>
              <a:latin typeface="+mn-lt"/>
              <a:ea typeface="+mn-ea"/>
              <a:cs typeface="+mn-cs"/>
              <a:sym typeface="Arial" panose="020B0604020202020204" pitchFamily="34" charset="0"/>
            </a:endParaRPr>
          </a:p>
        </p:txBody>
      </p:sp>
      <p:sp>
        <p:nvSpPr>
          <p:cNvPr id="16" name="Documenttype">
            <a:extLst>
              <a:ext uri="{FF2B5EF4-FFF2-40B4-BE49-F238E27FC236}">
                <a16:creationId xmlns:a16="http://schemas.microsoft.com/office/drawing/2014/main" id="{0CADA7EB-5C2E-4AD4-A32E-534A28817C8A}"/>
              </a:ext>
            </a:extLst>
          </p:cNvPr>
          <p:cNvSpPr>
            <a:spLocks noGrp="1"/>
          </p:cNvSpPr>
          <p:nvPr>
            <p:ph type="body" sz="quarter" idx="13" hasCustomPrompt="1"/>
            <p:custDataLst>
              <p:tags r:id="rId3"/>
            </p:custDataLst>
          </p:nvPr>
        </p:nvSpPr>
        <p:spPr>
          <a:xfrm>
            <a:off x="550800" y="4862204"/>
            <a:ext cx="9726795" cy="215444"/>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t" anchorCtr="0">
            <a:spAutoFit/>
          </a:bodyPr>
          <a:lstStyle>
            <a:lvl1pPr>
              <a:defRPr lang="en-US" sz="1400" dirty="0">
                <a:latin typeface="+mn-lt"/>
                <a:ea typeface="+mn-ea"/>
                <a:cs typeface="+mn-cs"/>
              </a:defRPr>
            </a:lvl1pPr>
          </a:lstStyle>
          <a:p>
            <a:pPr lvl="0"/>
            <a:r>
              <a:rPr lang="en-US"/>
              <a:t>Edit date or title/role</a:t>
            </a:r>
          </a:p>
        </p:txBody>
      </p:sp>
      <p:sp>
        <p:nvSpPr>
          <p:cNvPr id="18" name="Subtitle">
            <a:extLst>
              <a:ext uri="{FF2B5EF4-FFF2-40B4-BE49-F238E27FC236}">
                <a16:creationId xmlns:a16="http://schemas.microsoft.com/office/drawing/2014/main" id="{C85A1636-E33D-4640-A4BA-89E2008C1ED4}"/>
              </a:ext>
            </a:extLst>
          </p:cNvPr>
          <p:cNvSpPr>
            <a:spLocks noGrp="1"/>
          </p:cNvSpPr>
          <p:nvPr>
            <p:ph type="subTitle" idx="1"/>
            <p:custDataLst>
              <p:tags r:id="rId4"/>
            </p:custDataLst>
          </p:nvPr>
        </p:nvSpPr>
        <p:spPr>
          <a:xfrm>
            <a:off x="551941" y="4444595"/>
            <a:ext cx="9726795" cy="307777"/>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b" anchorCtr="0">
            <a:spAutoFit/>
          </a:bodyPr>
          <a:lstStyle>
            <a:lvl1pPr>
              <a:defRPr lang="en-US" sz="2000" dirty="0">
                <a:latin typeface="+mn-lt"/>
                <a:ea typeface="+mn-ea"/>
                <a:cs typeface="+mn-cs"/>
              </a:defRPr>
            </a:lvl1pPr>
          </a:lstStyle>
          <a:p>
            <a:pPr lvl="0"/>
            <a:r>
              <a:rPr lang="en-US"/>
              <a:t>Click to edit Master subtitle style</a:t>
            </a:r>
          </a:p>
        </p:txBody>
      </p:sp>
      <p:sp>
        <p:nvSpPr>
          <p:cNvPr id="20" name="Title">
            <a:extLst>
              <a:ext uri="{FF2B5EF4-FFF2-40B4-BE49-F238E27FC236}">
                <a16:creationId xmlns:a16="http://schemas.microsoft.com/office/drawing/2014/main" id="{AA4E4E19-7239-46DA-AE24-CE9556C9BE7D}"/>
              </a:ext>
            </a:extLst>
          </p:cNvPr>
          <p:cNvSpPr>
            <a:spLocks noGrp="1"/>
          </p:cNvSpPr>
          <p:nvPr>
            <p:ph type="title"/>
            <p:custDataLst>
              <p:tags r:id="rId5"/>
            </p:custDataLst>
          </p:nvPr>
        </p:nvSpPr>
        <p:spPr>
          <a:xfrm>
            <a:off x="551941" y="2994283"/>
            <a:ext cx="9726795" cy="677108"/>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b" anchorCtr="0">
            <a:spAutoFit/>
          </a:bodyPr>
          <a:lstStyle>
            <a:lvl1pPr>
              <a:defRPr lang="en-US" sz="4400" dirty="0">
                <a:latin typeface="+mj-lt"/>
                <a:ea typeface="+mj-ea"/>
                <a:cs typeface="+mj-cs"/>
              </a:defRPr>
            </a:lvl1pPr>
          </a:lstStyle>
          <a:p>
            <a:pPr lvl="0"/>
            <a:r>
              <a:rPr lang="en-US"/>
              <a:t>Click to edit Master title style</a:t>
            </a:r>
          </a:p>
        </p:txBody>
      </p:sp>
      <p:sp>
        <p:nvSpPr>
          <p:cNvPr id="8" name="TextBox 7">
            <a:extLst>
              <a:ext uri="{FF2B5EF4-FFF2-40B4-BE49-F238E27FC236}">
                <a16:creationId xmlns:a16="http://schemas.microsoft.com/office/drawing/2014/main" id="{DF4C7959-29AC-4CFC-852C-38178A73DC7B}"/>
              </a:ext>
            </a:extLst>
          </p:cNvPr>
          <p:cNvSpPr txBox="1"/>
          <p:nvPr userDrawn="1"/>
        </p:nvSpPr>
        <p:spPr>
          <a:xfrm>
            <a:off x="2365812" y="6686070"/>
            <a:ext cx="7460376" cy="123111"/>
          </a:xfrm>
          <a:prstGeom prst="rect">
            <a:avLst/>
          </a:prstGeom>
        </p:spPr>
        <p:txBody>
          <a:bodyPr vert="horz" wrap="none" lIns="0" tIns="0" rIns="0" bIns="0" rtlCol="0" anchor="ctr">
            <a:spAutoFit/>
          </a:bodyPr>
          <a:lstStyle>
            <a:lvl1pPr lvl="0" indent="0">
              <a:lnSpc>
                <a:spcPct val="100000"/>
              </a:lnSpc>
              <a:spcBef>
                <a:spcPts val="300"/>
              </a:spcBef>
              <a:spcAft>
                <a:spcPts val="300"/>
              </a:spcAft>
              <a:buFont typeface="Segoe UI" panose="020B0502040204020203" pitchFamily="34" charset="0"/>
              <a:buChar char="​"/>
              <a:defRPr sz="1600">
                <a:cs typeface="Arial" panose="020B0604020202020204" pitchFamily="34" charset="0"/>
              </a:defRPr>
            </a:lvl1pPr>
            <a:lvl2pPr marL="228600" lvl="1"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lvl="2"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lvl="3"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lvl="4"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algn="ctr"/>
            <a:r>
              <a:rPr lang="en-US" sz="800" b="1" cap="all">
                <a:latin typeface="+mn-lt"/>
                <a:ea typeface="+mn-ea"/>
                <a:cs typeface="+mn-cs"/>
              </a:rPr>
              <a:t>Document intended to provide insight based on currently available information for consideration and not specific advice</a:t>
            </a:r>
          </a:p>
        </p:txBody>
      </p:sp>
      <p:pic>
        <p:nvPicPr>
          <p:cNvPr id="10" name="Picture 9">
            <a:extLst>
              <a:ext uri="{FF2B5EF4-FFF2-40B4-BE49-F238E27FC236}">
                <a16:creationId xmlns:a16="http://schemas.microsoft.com/office/drawing/2014/main" id="{88CFFB8F-A9C1-4A44-B46D-84CBB32DDEBC}"/>
              </a:ext>
            </a:extLst>
          </p:cNvPr>
          <p:cNvPicPr>
            <a:picLocks noChangeAspect="1"/>
          </p:cNvPicPr>
          <p:nvPr userDrawn="1"/>
        </p:nvPicPr>
        <p:blipFill>
          <a:blip r:embed="rId9"/>
          <a:stretch>
            <a:fillRect/>
          </a:stretch>
        </p:blipFill>
        <p:spPr>
          <a:xfrm>
            <a:off x="9584040" y="6412684"/>
            <a:ext cx="1670449" cy="329213"/>
          </a:xfrm>
          <a:prstGeom prst="rect">
            <a:avLst/>
          </a:prstGeom>
        </p:spPr>
      </p:pic>
    </p:spTree>
    <p:extLst>
      <p:ext uri="{BB962C8B-B14F-4D97-AF65-F5344CB8AC3E}">
        <p14:creationId xmlns:p14="http://schemas.microsoft.com/office/powerpoint/2010/main" val="2110366672"/>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Default">
    <p:spTree>
      <p:nvGrpSpPr>
        <p:cNvPr id="1" name=""/>
        <p:cNvGrpSpPr/>
        <p:nvPr/>
      </p:nvGrpSpPr>
      <p:grpSpPr>
        <a:xfrm>
          <a:off x="0" y="0"/>
          <a:ext cx="0" cy="0"/>
          <a:chOff x="0" y="0"/>
          <a:chExt cx="0" cy="0"/>
        </a:xfrm>
      </p:grpSpPr>
      <p:graphicFrame>
        <p:nvGraphicFramePr>
          <p:cNvPr id="3" name="Object 6" hidden="1">
            <a:extLst>
              <a:ext uri="{FF2B5EF4-FFF2-40B4-BE49-F238E27FC236}">
                <a16:creationId xmlns:a16="http://schemas.microsoft.com/office/drawing/2014/main" id="{D8EFF8A2-0FB9-4B25-8B8D-492353274983}"/>
              </a:ext>
            </a:extLst>
          </p:cNvPr>
          <p:cNvGraphicFramePr>
            <a:graphicFrameLocks noChangeAspect="1"/>
          </p:cNvGraphicFramePr>
          <p:nvPr userDrawn="1">
            <p:custDataLst>
              <p:tags r:id="rId1"/>
            </p:custDataLst>
            <p:extLst>
              <p:ext uri="{D42A27DB-BD31-4B8C-83A1-F6EECF244321}">
                <p14:modId xmlns:p14="http://schemas.microsoft.com/office/powerpoint/2010/main" val="240233684"/>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9" imgW="413" imgH="416" progId="TCLayout.ActiveDocument.1">
                  <p:embed/>
                </p:oleObj>
              </mc:Choice>
              <mc:Fallback>
                <p:oleObj name="think-cell Slide" r:id="rId9" imgW="413" imgH="416" progId="TCLayout.ActiveDocument.1">
                  <p:embed/>
                  <p:pic>
                    <p:nvPicPr>
                      <p:cNvPr id="3" name="Object 6" hidden="1">
                        <a:extLst>
                          <a:ext uri="{FF2B5EF4-FFF2-40B4-BE49-F238E27FC236}">
                            <a16:creationId xmlns:a16="http://schemas.microsoft.com/office/drawing/2014/main" id="{D8EFF8A2-0FB9-4B25-8B8D-492353274983}"/>
                          </a:ext>
                        </a:extLst>
                      </p:cNvPr>
                      <p:cNvPicPr/>
                      <p:nvPr/>
                    </p:nvPicPr>
                    <p:blipFill>
                      <a:blip r:embed="rId10"/>
                      <a:stretch>
                        <a:fillRect/>
                      </a:stretch>
                    </p:blipFill>
                    <p:spPr>
                      <a:xfrm>
                        <a:off x="1588" y="1588"/>
                        <a:ext cx="1588" cy="1588"/>
                      </a:xfrm>
                      <a:prstGeom prst="rect">
                        <a:avLst/>
                      </a:prstGeom>
                    </p:spPr>
                  </p:pic>
                </p:oleObj>
              </mc:Fallback>
            </mc:AlternateContent>
          </a:graphicData>
        </a:graphic>
      </p:graphicFrame>
      <p:sp>
        <p:nvSpPr>
          <p:cNvPr id="5" name="Rectangle 1" hidden="1">
            <a:extLst>
              <a:ext uri="{FF2B5EF4-FFF2-40B4-BE49-F238E27FC236}">
                <a16:creationId xmlns:a16="http://schemas.microsoft.com/office/drawing/2014/main" id="{FCC3A0E6-E630-4C26-B008-93BA0B5B1109}"/>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rtl="0">
              <a:spcBef>
                <a:spcPts val="300"/>
              </a:spcBef>
              <a:spcAft>
                <a:spcPts val="300"/>
              </a:spcAft>
            </a:pPr>
            <a:endParaRPr lang="en-US" sz="2500" b="1" i="0" baseline="0">
              <a:solidFill>
                <a:schemeClr val="bg1"/>
              </a:solidFill>
              <a:latin typeface="+mn-lt"/>
              <a:ea typeface="+mn-ea"/>
              <a:cs typeface="+mn-cs"/>
              <a:sym typeface="Arial" panose="020B0604020202020204" pitchFamily="34" charset="0"/>
            </a:endParaRPr>
          </a:p>
        </p:txBody>
      </p:sp>
      <p:sp>
        <p:nvSpPr>
          <p:cNvPr id="14" name="3. Subtitle">
            <a:extLst>
              <a:ext uri="{FF2B5EF4-FFF2-40B4-BE49-F238E27FC236}">
                <a16:creationId xmlns:a16="http://schemas.microsoft.com/office/drawing/2014/main" id="{D4D36123-678D-4B6C-A648-186F85BE34AE}"/>
              </a:ext>
            </a:extLst>
          </p:cNvPr>
          <p:cNvSpPr>
            <a:spLocks noGrp="1"/>
          </p:cNvSpPr>
          <p:nvPr>
            <p:ph type="subTitle" idx="1"/>
            <p:custDataLst>
              <p:tags r:id="rId3"/>
            </p:custDataLst>
          </p:nvPr>
        </p:nvSpPr>
        <p:spPr>
          <a:xfrm>
            <a:off x="554736" y="919250"/>
            <a:ext cx="11082528" cy="246221"/>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t" anchorCtr="0">
            <a:spAutoFit/>
          </a:bodyPr>
          <a:lstStyle>
            <a:lvl1pPr>
              <a:defRPr lang="en-US" b="0" baseline="0" dirty="0">
                <a:latin typeface="+mn-lt"/>
                <a:ea typeface="+mn-ea"/>
                <a:cs typeface="+mn-cs"/>
              </a:defRPr>
            </a:lvl1pPr>
          </a:lstStyle>
          <a:p>
            <a:pPr lvl="0"/>
            <a:r>
              <a:rPr lang="en-US"/>
              <a:t>Click to edit Master subtitle style</a:t>
            </a:r>
          </a:p>
        </p:txBody>
      </p:sp>
      <p:sp>
        <p:nvSpPr>
          <p:cNvPr id="9" name="Slide Number">
            <a:extLst>
              <a:ext uri="{FF2B5EF4-FFF2-40B4-BE49-F238E27FC236}">
                <a16:creationId xmlns:a16="http://schemas.microsoft.com/office/drawing/2014/main" id="{66686DBA-90DA-4033-B950-94CBD0D7A425}"/>
              </a:ext>
            </a:extLst>
          </p:cNvPr>
          <p:cNvSpPr>
            <a:spLocks noChangeArrowheads="1"/>
          </p:cNvSpPr>
          <p:nvPr userDrawn="1">
            <p:custDataLst>
              <p:tags r:id="rId4"/>
            </p:custDataLst>
          </p:nvPr>
        </p:nvSpPr>
        <p:spPr bwMode="black">
          <a:xfrm>
            <a:off x="11312525" y="6498754"/>
            <a:ext cx="325501" cy="138499"/>
          </a:xfrm>
          <a:prstGeom prst="rect">
            <a:avLst/>
          </a:prstGeom>
          <a:noFill/>
          <a:ln w="9525" algn="ctr">
            <a:noFill/>
            <a:miter lim="800000"/>
            <a:headEnd/>
            <a:tailEnd/>
          </a:ln>
          <a:effectLst/>
        </p:spPr>
        <p:txBody>
          <a:bodyPr wrap="square" lIns="0" tIns="0" rIns="0" bIns="0" anchor="b">
            <a:spAutoFit/>
          </a:bodyPr>
          <a:lstStyle/>
          <a:p>
            <a:pPr algn="r" defTabSz="610744" rtl="0" fontAlgn="auto">
              <a:spcBef>
                <a:spcPts val="0"/>
              </a:spcBef>
              <a:spcAft>
                <a:spcPts val="0"/>
              </a:spcAft>
              <a:defRPr/>
            </a:pPr>
            <a:fld id="{4ABDCABE-3F10-B64C-92F1-862014417034}" type="slidenum">
              <a:rPr lang="en-US" sz="900" b="0" smtClean="0">
                <a:solidFill>
                  <a:schemeClr val="tx1"/>
                </a:solidFill>
                <a:latin typeface="+mn-lt"/>
                <a:ea typeface="+mn-ea"/>
                <a:cs typeface="+mn-cs"/>
              </a:rPr>
              <a:pPr algn="r" defTabSz="610744" rtl="0" fontAlgn="auto">
                <a:spcBef>
                  <a:spcPts val="0"/>
                </a:spcBef>
                <a:spcAft>
                  <a:spcPts val="0"/>
                </a:spcAft>
                <a:defRPr/>
              </a:pPr>
              <a:t>‹#›</a:t>
            </a:fld>
            <a:endParaRPr lang="en-US" sz="900" b="0">
              <a:solidFill>
                <a:schemeClr val="tx1"/>
              </a:solidFill>
              <a:latin typeface="+mn-lt"/>
              <a:ea typeface="+mn-ea"/>
              <a:cs typeface="+mn-cs"/>
            </a:endParaRPr>
          </a:p>
        </p:txBody>
      </p:sp>
      <p:sp>
        <p:nvSpPr>
          <p:cNvPr id="8" name="5. Source" hidden="1">
            <a:extLst>
              <a:ext uri="{FF2B5EF4-FFF2-40B4-BE49-F238E27FC236}">
                <a16:creationId xmlns:a16="http://schemas.microsoft.com/office/drawing/2014/main" id="{9238B1D6-2095-4826-AA45-9A4E6F7D1A16}"/>
              </a:ext>
            </a:extLst>
          </p:cNvPr>
          <p:cNvSpPr txBox="1"/>
          <p:nvPr userDrawn="1">
            <p:custDataLst>
              <p:tags r:id="rId5"/>
            </p:custDataLst>
          </p:nvPr>
        </p:nvSpPr>
        <p:spPr>
          <a:xfrm>
            <a:off x="554735" y="6501669"/>
            <a:ext cx="7277861" cy="123111"/>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t" anchorCtr="0">
            <a:spAutoFit/>
          </a:bodyPr>
          <a:lstStyle>
            <a:defPPr>
              <a:defRPr lang="en-US"/>
            </a:defPPr>
            <a:lvl1pPr indent="0">
              <a:lnSpc>
                <a:spcPct val="100000"/>
              </a:lnSpc>
              <a:spcBef>
                <a:spcPts val="300"/>
              </a:spcBef>
              <a:spcAft>
                <a:spcPts val="300"/>
              </a:spcAft>
              <a:buFont typeface="Segoe UI" panose="020B0502040204020203" pitchFamily="34" charset="0"/>
              <a:buChar char="​"/>
              <a:defRPr sz="80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0"/>
            <a:r>
              <a:rPr lang="en-US">
                <a:latin typeface="+mn-lt"/>
                <a:ea typeface="+mn-ea"/>
                <a:cs typeface="+mn-cs"/>
              </a:rPr>
              <a:t>Source: …</a:t>
            </a:r>
          </a:p>
        </p:txBody>
      </p:sp>
      <p:sp>
        <p:nvSpPr>
          <p:cNvPr id="11" name="1. On-page tracker">
            <a:extLst>
              <a:ext uri="{FF2B5EF4-FFF2-40B4-BE49-F238E27FC236}">
                <a16:creationId xmlns:a16="http://schemas.microsoft.com/office/drawing/2014/main" id="{C30AC055-11D5-4540-94E4-C3B7BE6EFD7D}"/>
              </a:ext>
            </a:extLst>
          </p:cNvPr>
          <p:cNvSpPr>
            <a:spLocks noGrp="1"/>
          </p:cNvSpPr>
          <p:nvPr>
            <p:ph type="body" sz="quarter" idx="10" hasCustomPrompt="1"/>
            <p:custDataLst>
              <p:tags r:id="rId6"/>
            </p:custDataLst>
          </p:nvPr>
        </p:nvSpPr>
        <p:spPr>
          <a:xfrm>
            <a:off x="554735" y="41597"/>
            <a:ext cx="3843338" cy="123111"/>
          </a:xfrm>
          <a:prstGeom prst="rect">
            <a:avLst/>
          </a:prstGeom>
          <a:noFill/>
          <a:ln w="6350">
            <a:noFill/>
            <a:miter lim="800000"/>
          </a:ln>
          <a:extLst>
            <a:ext uri="{909E8E84-426E-40DD-AFC4-6F175D3DCCD1}">
              <a14:hiddenFill xmlns:a14="http://schemas.microsoft.com/office/drawing/2010/main">
                <a:solidFill>
                  <a:srgbClr val="FFFFFF"/>
                </a:solidFill>
              </a14:hiddenFill>
            </a:ext>
          </a:extLst>
        </p:spPr>
        <p:txBody>
          <a:bodyPr vert="horz" wrap="square" lIns="0" tIns="0" rIns="0" bIns="0" rtlCol="0" anchor="t" anchorCtr="0">
            <a:spAutoFit/>
          </a:bodyPr>
          <a:lstStyle>
            <a:lvl1pPr>
              <a:defRPr lang="en-US" sz="800" b="0" dirty="0">
                <a:latin typeface="+mn-lt"/>
                <a:ea typeface="+mn-ea"/>
                <a:cs typeface="+mn-cs"/>
              </a:defRPr>
            </a:lvl1pPr>
          </a:lstStyle>
          <a:p>
            <a:pPr lvl="0">
              <a:buNone/>
            </a:pPr>
            <a:r>
              <a:rPr lang="en-US"/>
              <a:t>Add tracker</a:t>
            </a:r>
          </a:p>
        </p:txBody>
      </p:sp>
      <p:sp>
        <p:nvSpPr>
          <p:cNvPr id="10" name="2. Slide Title">
            <a:extLst>
              <a:ext uri="{FF2B5EF4-FFF2-40B4-BE49-F238E27FC236}">
                <a16:creationId xmlns:a16="http://schemas.microsoft.com/office/drawing/2014/main" id="{8326FFD0-8389-4032-AAB8-00C262CAF746}"/>
              </a:ext>
            </a:extLst>
          </p:cNvPr>
          <p:cNvSpPr>
            <a:spLocks noGrp="1"/>
          </p:cNvSpPr>
          <p:nvPr>
            <p:ph type="title"/>
            <p:custDataLst>
              <p:tags r:id="rId7"/>
            </p:custDataLst>
          </p:nvPr>
        </p:nvSpPr>
        <p:spPr>
          <a:xfrm>
            <a:off x="554736" y="519011"/>
            <a:ext cx="11082528" cy="384721"/>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b" anchorCtr="0">
            <a:spAutoFit/>
          </a:bodyPr>
          <a:lstStyle>
            <a:lvl1pPr>
              <a:defRPr lang="en-US" dirty="0">
                <a:latin typeface="+mj-lt"/>
                <a:ea typeface="+mj-ea"/>
                <a:cs typeface="+mj-cs"/>
              </a:defRPr>
            </a:lvl1pPr>
          </a:lstStyle>
          <a:p>
            <a:pPr lvl="0"/>
            <a:r>
              <a:rPr lang="en-US"/>
              <a:t>Click to edit Master title style</a:t>
            </a:r>
          </a:p>
        </p:txBody>
      </p:sp>
    </p:spTree>
    <p:extLst>
      <p:ext uri="{BB962C8B-B14F-4D97-AF65-F5344CB8AC3E}">
        <p14:creationId xmlns:p14="http://schemas.microsoft.com/office/powerpoint/2010/main" val="244675047"/>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Top Left">
    <p:spTree>
      <p:nvGrpSpPr>
        <p:cNvPr id="1" name=""/>
        <p:cNvGrpSpPr/>
        <p:nvPr/>
      </p:nvGrpSpPr>
      <p:grpSpPr>
        <a:xfrm>
          <a:off x="0" y="0"/>
          <a:ext cx="0" cy="0"/>
          <a:chOff x="0" y="0"/>
          <a:chExt cx="0" cy="0"/>
        </a:xfrm>
      </p:grpSpPr>
      <p:graphicFrame>
        <p:nvGraphicFramePr>
          <p:cNvPr id="10" name="Object 9" hidden="1">
            <a:extLst>
              <a:ext uri="{FF2B5EF4-FFF2-40B4-BE49-F238E27FC236}">
                <a16:creationId xmlns:a16="http://schemas.microsoft.com/office/drawing/2014/main" id="{9BA84E71-6FE7-4585-B82E-BE5603311945}"/>
              </a:ext>
            </a:extLst>
          </p:cNvPr>
          <p:cNvGraphicFramePr>
            <a:graphicFrameLocks noChangeAspect="1"/>
          </p:cNvGraphicFramePr>
          <p:nvPr userDrawn="1">
            <p:custDataLst>
              <p:tags r:id="rId1"/>
            </p:custDataLst>
            <p:extLst>
              <p:ext uri="{D42A27DB-BD31-4B8C-83A1-F6EECF244321}">
                <p14:modId xmlns:p14="http://schemas.microsoft.com/office/powerpoint/2010/main" val="2274508977"/>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8" imgW="592" imgH="591" progId="TCLayout.ActiveDocument.1">
                  <p:embed/>
                </p:oleObj>
              </mc:Choice>
              <mc:Fallback>
                <p:oleObj name="think-cell Slide" r:id="rId8" imgW="592" imgH="591" progId="TCLayout.ActiveDocument.1">
                  <p:embed/>
                  <p:pic>
                    <p:nvPicPr>
                      <p:cNvPr id="10" name="Object 9" hidden="1">
                        <a:extLst>
                          <a:ext uri="{FF2B5EF4-FFF2-40B4-BE49-F238E27FC236}">
                            <a16:creationId xmlns:a16="http://schemas.microsoft.com/office/drawing/2014/main" id="{9BA84E71-6FE7-4585-B82E-BE5603311945}"/>
                          </a:ext>
                        </a:extLst>
                      </p:cNvPr>
                      <p:cNvPicPr/>
                      <p:nvPr/>
                    </p:nvPicPr>
                    <p:blipFill>
                      <a:blip r:embed="rId9"/>
                      <a:stretch>
                        <a:fillRect/>
                      </a:stretch>
                    </p:blipFill>
                    <p:spPr>
                      <a:xfrm>
                        <a:off x="1588" y="1588"/>
                        <a:ext cx="1588" cy="1588"/>
                      </a:xfrm>
                      <a:prstGeom prst="rect">
                        <a:avLst/>
                      </a:prstGeom>
                    </p:spPr>
                  </p:pic>
                </p:oleObj>
              </mc:Fallback>
            </mc:AlternateContent>
          </a:graphicData>
        </a:graphic>
      </p:graphicFrame>
      <p:sp>
        <p:nvSpPr>
          <p:cNvPr id="9" name="Rectangle 8" hidden="1">
            <a:extLst>
              <a:ext uri="{FF2B5EF4-FFF2-40B4-BE49-F238E27FC236}">
                <a16:creationId xmlns:a16="http://schemas.microsoft.com/office/drawing/2014/main" id="{D62A08AB-557D-4245-84FA-9DB6B6C6845A}"/>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rtl="0">
              <a:spcBef>
                <a:spcPts val="300"/>
              </a:spcBef>
              <a:spcAft>
                <a:spcPts val="300"/>
              </a:spcAft>
            </a:pPr>
            <a:endParaRPr lang="en-US" sz="2500" b="1" i="0" baseline="0">
              <a:solidFill>
                <a:schemeClr val="bg1"/>
              </a:solidFill>
              <a:latin typeface="+mn-lt"/>
              <a:ea typeface="+mn-ea"/>
              <a:cs typeface="+mn-cs"/>
              <a:sym typeface="Arial" panose="020B0604020202020204" pitchFamily="34" charset="0"/>
            </a:endParaRPr>
          </a:p>
        </p:txBody>
      </p:sp>
      <p:sp>
        <p:nvSpPr>
          <p:cNvPr id="3" name="2. Slide Title">
            <a:extLst>
              <a:ext uri="{FF2B5EF4-FFF2-40B4-BE49-F238E27FC236}">
                <a16:creationId xmlns:a16="http://schemas.microsoft.com/office/drawing/2014/main" id="{064E079D-5BD2-4787-A7F2-0859A1CB5E94}"/>
              </a:ext>
            </a:extLst>
          </p:cNvPr>
          <p:cNvSpPr>
            <a:spLocks noGrp="1"/>
          </p:cNvSpPr>
          <p:nvPr>
            <p:ph type="title"/>
            <p:custDataLst>
              <p:tags r:id="rId3"/>
            </p:custDataLst>
          </p:nvPr>
        </p:nvSpPr>
        <p:spPr>
          <a:xfrm>
            <a:off x="554736" y="1706563"/>
            <a:ext cx="3813048" cy="769441"/>
          </a:xfrm>
          <a:prstGeom prst="rect">
            <a:avLst/>
          </a:prstGeom>
        </p:spPr>
        <p:txBody>
          <a:bodyPr vert="horz" anchor="t">
            <a:noAutofit/>
          </a:bodyPr>
          <a:lstStyle>
            <a:lvl1pPr rtl="0">
              <a:lnSpc>
                <a:spcPct val="100000"/>
              </a:lnSpc>
              <a:defRPr>
                <a:ln w="6350" cap="flat">
                  <a:noFill/>
                  <a:miter lim="800000"/>
                </a:ln>
                <a:latin typeface="+mj-lt"/>
                <a:ea typeface="+mj-ea"/>
                <a:cs typeface="+mj-cs"/>
              </a:defRPr>
            </a:lvl1pPr>
          </a:lstStyle>
          <a:p>
            <a:r>
              <a:rPr lang="en-US"/>
              <a:t>Click to edit Master title style</a:t>
            </a:r>
          </a:p>
        </p:txBody>
      </p:sp>
      <p:sp>
        <p:nvSpPr>
          <p:cNvPr id="4" name="Slide Number">
            <a:extLst>
              <a:ext uri="{FF2B5EF4-FFF2-40B4-BE49-F238E27FC236}">
                <a16:creationId xmlns:a16="http://schemas.microsoft.com/office/drawing/2014/main" id="{EFB4BF85-6002-4998-80DC-DC1B92544D1D}"/>
              </a:ext>
            </a:extLst>
          </p:cNvPr>
          <p:cNvSpPr>
            <a:spLocks noChangeArrowheads="1"/>
          </p:cNvSpPr>
          <p:nvPr userDrawn="1">
            <p:custDataLst>
              <p:tags r:id="rId4"/>
            </p:custDataLst>
          </p:nvPr>
        </p:nvSpPr>
        <p:spPr bwMode="black">
          <a:xfrm>
            <a:off x="11312525" y="6498754"/>
            <a:ext cx="325501" cy="138499"/>
          </a:xfrm>
          <a:prstGeom prst="rect">
            <a:avLst/>
          </a:prstGeom>
          <a:noFill/>
          <a:ln w="9525" algn="ctr">
            <a:noFill/>
            <a:miter lim="800000"/>
            <a:headEnd/>
            <a:tailEnd/>
          </a:ln>
          <a:effectLst/>
        </p:spPr>
        <p:txBody>
          <a:bodyPr wrap="square" lIns="0" tIns="0" rIns="0" bIns="0" anchor="b">
            <a:spAutoFit/>
          </a:bodyPr>
          <a:lstStyle/>
          <a:p>
            <a:pPr algn="r" defTabSz="610744" rtl="0" fontAlgn="auto">
              <a:spcBef>
                <a:spcPts val="0"/>
              </a:spcBef>
              <a:spcAft>
                <a:spcPts val="0"/>
              </a:spcAft>
              <a:defRPr/>
            </a:pPr>
            <a:fld id="{4ABDCABE-3F10-B64C-92F1-862014417034}" type="slidenum">
              <a:rPr lang="en-US" sz="900" b="0" smtClean="0">
                <a:solidFill>
                  <a:schemeClr val="tx1"/>
                </a:solidFill>
                <a:latin typeface="+mn-lt"/>
                <a:ea typeface="+mn-ea"/>
                <a:cs typeface="+mn-cs"/>
              </a:rPr>
              <a:pPr algn="r" defTabSz="610744" rtl="0" fontAlgn="auto">
                <a:spcBef>
                  <a:spcPts val="0"/>
                </a:spcBef>
                <a:spcAft>
                  <a:spcPts val="0"/>
                </a:spcAft>
                <a:defRPr/>
              </a:pPr>
              <a:t>‹#›</a:t>
            </a:fld>
            <a:endParaRPr lang="en-US" sz="900" b="0">
              <a:solidFill>
                <a:schemeClr val="tx1"/>
              </a:solidFill>
              <a:latin typeface="+mn-lt"/>
              <a:ea typeface="+mn-ea"/>
              <a:cs typeface="+mn-cs"/>
            </a:endParaRPr>
          </a:p>
        </p:txBody>
      </p:sp>
      <p:sp>
        <p:nvSpPr>
          <p:cNvPr id="6" name="5. Source" hidden="1">
            <a:extLst>
              <a:ext uri="{FF2B5EF4-FFF2-40B4-BE49-F238E27FC236}">
                <a16:creationId xmlns:a16="http://schemas.microsoft.com/office/drawing/2014/main" id="{0E2D5DBB-C1B8-4A27-836D-C2E6D553234D}"/>
              </a:ext>
            </a:extLst>
          </p:cNvPr>
          <p:cNvSpPr txBox="1"/>
          <p:nvPr userDrawn="1">
            <p:custDataLst>
              <p:tags r:id="rId5"/>
            </p:custDataLst>
          </p:nvPr>
        </p:nvSpPr>
        <p:spPr>
          <a:xfrm>
            <a:off x="554735" y="6501669"/>
            <a:ext cx="7277861" cy="123111"/>
          </a:xfrm>
          <a:prstGeom prst="rect">
            <a:avLst/>
          </a:prstGeom>
        </p:spPr>
        <p:txBody>
          <a:bodyPr vert="horz" wrap="square" lIns="0" tIns="0" rIns="0" bIns="0" rtlCol="0" anchor="t">
            <a:spAutoFit/>
          </a:bodyPr>
          <a:lstStyle>
            <a:lvl1pPr indent="0">
              <a:lnSpc>
                <a:spcPct val="100000"/>
              </a:lnSpc>
              <a:spcBef>
                <a:spcPts val="300"/>
              </a:spcBef>
              <a:spcAft>
                <a:spcPts val="300"/>
              </a:spcAft>
              <a:buFont typeface="Segoe UI" panose="020B0502040204020203" pitchFamily="34" charset="0"/>
              <a:buChar char="​"/>
              <a:defRPr lang="en-US" sz="900" dirty="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rtl="0"/>
            <a:r>
              <a:rPr lang="en-US" sz="800">
                <a:latin typeface="+mn-lt"/>
                <a:ea typeface="+mn-ea"/>
                <a:cs typeface="+mn-cs"/>
              </a:rPr>
              <a:t>Source: …</a:t>
            </a:r>
          </a:p>
        </p:txBody>
      </p:sp>
      <p:sp>
        <p:nvSpPr>
          <p:cNvPr id="11" name="1. On-page tracker">
            <a:extLst>
              <a:ext uri="{FF2B5EF4-FFF2-40B4-BE49-F238E27FC236}">
                <a16:creationId xmlns:a16="http://schemas.microsoft.com/office/drawing/2014/main" id="{A2582D75-79F8-4634-92EF-A9F0840C018B}"/>
              </a:ext>
            </a:extLst>
          </p:cNvPr>
          <p:cNvSpPr>
            <a:spLocks noGrp="1"/>
          </p:cNvSpPr>
          <p:nvPr>
            <p:ph type="body" sz="quarter" idx="10" hasCustomPrompt="1"/>
            <p:custDataLst>
              <p:tags r:id="rId6"/>
            </p:custDataLst>
          </p:nvPr>
        </p:nvSpPr>
        <p:spPr>
          <a:xfrm>
            <a:off x="554735" y="41597"/>
            <a:ext cx="3843338" cy="123111"/>
          </a:xfrm>
          <a:prstGeom prst="rect">
            <a:avLst/>
          </a:prstGeom>
          <a:ln w="6350">
            <a:noFill/>
            <a:miter lim="800000"/>
          </a:ln>
        </p:spPr>
        <p:txBody>
          <a:bodyPr vert="horz" wrap="square" lIns="0" tIns="0" rIns="0" bIns="0" rtlCol="0">
            <a:spAutoFit/>
          </a:bodyPr>
          <a:lstStyle>
            <a:lvl1pPr rtl="0">
              <a:defRPr lang="en-US" sz="800" b="0" dirty="0">
                <a:latin typeface="+mn-lt"/>
                <a:ea typeface="+mn-ea"/>
                <a:cs typeface="+mn-cs"/>
              </a:defRPr>
            </a:lvl1pPr>
          </a:lstStyle>
          <a:p>
            <a:pPr lvl="0">
              <a:buNone/>
            </a:pPr>
            <a:r>
              <a:rPr lang="en-US"/>
              <a:t>Add tracker</a:t>
            </a:r>
          </a:p>
        </p:txBody>
      </p:sp>
    </p:spTree>
    <p:extLst>
      <p:ext uri="{BB962C8B-B14F-4D97-AF65-F5344CB8AC3E}">
        <p14:creationId xmlns:p14="http://schemas.microsoft.com/office/powerpoint/2010/main" val="2860371023"/>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Mid Left">
    <p:spTree>
      <p:nvGrpSpPr>
        <p:cNvPr id="1" name=""/>
        <p:cNvGrpSpPr/>
        <p:nvPr/>
      </p:nvGrpSpPr>
      <p:grpSpPr>
        <a:xfrm>
          <a:off x="0" y="0"/>
          <a:ext cx="0" cy="0"/>
          <a:chOff x="0" y="0"/>
          <a:chExt cx="0" cy="0"/>
        </a:xfrm>
      </p:grpSpPr>
      <p:graphicFrame>
        <p:nvGraphicFramePr>
          <p:cNvPr id="4" name="Object 3" hidden="1">
            <a:extLst>
              <a:ext uri="{FF2B5EF4-FFF2-40B4-BE49-F238E27FC236}">
                <a16:creationId xmlns:a16="http://schemas.microsoft.com/office/drawing/2014/main" id="{3C4F5195-E8F7-4A2F-B02E-643BB3D88381}"/>
              </a:ext>
            </a:extLst>
          </p:cNvPr>
          <p:cNvGraphicFramePr>
            <a:graphicFrameLocks noChangeAspect="1"/>
          </p:cNvGraphicFramePr>
          <p:nvPr userDrawn="1">
            <p:custDataLst>
              <p:tags r:id="rId1"/>
            </p:custDataLst>
            <p:extLst>
              <p:ext uri="{D42A27DB-BD31-4B8C-83A1-F6EECF244321}">
                <p14:modId xmlns:p14="http://schemas.microsoft.com/office/powerpoint/2010/main" val="920013425"/>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8" imgW="592" imgH="591" progId="TCLayout.ActiveDocument.1">
                  <p:embed/>
                </p:oleObj>
              </mc:Choice>
              <mc:Fallback>
                <p:oleObj name="think-cell Slide" r:id="rId8" imgW="592" imgH="591" progId="TCLayout.ActiveDocument.1">
                  <p:embed/>
                  <p:pic>
                    <p:nvPicPr>
                      <p:cNvPr id="4" name="Object 3" hidden="1">
                        <a:extLst>
                          <a:ext uri="{FF2B5EF4-FFF2-40B4-BE49-F238E27FC236}">
                            <a16:creationId xmlns:a16="http://schemas.microsoft.com/office/drawing/2014/main" id="{3C4F5195-E8F7-4A2F-B02E-643BB3D88381}"/>
                          </a:ext>
                        </a:extLst>
                      </p:cNvPr>
                      <p:cNvPicPr/>
                      <p:nvPr/>
                    </p:nvPicPr>
                    <p:blipFill>
                      <a:blip r:embed="rId9"/>
                      <a:stretch>
                        <a:fillRect/>
                      </a:stretch>
                    </p:blipFill>
                    <p:spPr>
                      <a:xfrm>
                        <a:off x="1588" y="1588"/>
                        <a:ext cx="1588" cy="1588"/>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515EFC92-5E3D-4BDC-A378-85D30212A9E2}"/>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rtl="0">
              <a:spcBef>
                <a:spcPts val="300"/>
              </a:spcBef>
              <a:spcAft>
                <a:spcPts val="300"/>
              </a:spcAft>
            </a:pPr>
            <a:endParaRPr lang="en-US" sz="2500" b="1" i="0" baseline="0">
              <a:solidFill>
                <a:schemeClr val="bg1"/>
              </a:solidFill>
              <a:latin typeface="+mn-lt"/>
              <a:ea typeface="+mn-ea"/>
              <a:cs typeface="+mn-cs"/>
              <a:sym typeface="Arial" panose="020B0604020202020204" pitchFamily="34" charset="0"/>
            </a:endParaRPr>
          </a:p>
        </p:txBody>
      </p:sp>
      <p:sp>
        <p:nvSpPr>
          <p:cNvPr id="3" name="2. Slide Title">
            <a:extLst>
              <a:ext uri="{FF2B5EF4-FFF2-40B4-BE49-F238E27FC236}">
                <a16:creationId xmlns:a16="http://schemas.microsoft.com/office/drawing/2014/main" id="{064E079D-5BD2-4787-A7F2-0859A1CB5E94}"/>
              </a:ext>
            </a:extLst>
          </p:cNvPr>
          <p:cNvSpPr>
            <a:spLocks noGrp="1"/>
          </p:cNvSpPr>
          <p:nvPr>
            <p:ph type="title"/>
            <p:custDataLst>
              <p:tags r:id="rId3"/>
            </p:custDataLst>
          </p:nvPr>
        </p:nvSpPr>
        <p:spPr>
          <a:xfrm>
            <a:off x="554736" y="3044280"/>
            <a:ext cx="5065776" cy="769441"/>
          </a:xfrm>
          <a:prstGeom prst="rect">
            <a:avLst/>
          </a:prstGeom>
        </p:spPr>
        <p:txBody>
          <a:bodyPr vert="horz" rIns="365760" anchor="ctr">
            <a:noAutofit/>
          </a:bodyPr>
          <a:lstStyle>
            <a:lvl1pPr rtl="0">
              <a:defRPr>
                <a:ln w="6350" cap="flat">
                  <a:noFill/>
                  <a:miter lim="800000"/>
                </a:ln>
                <a:latin typeface="+mj-lt"/>
                <a:ea typeface="+mj-ea"/>
                <a:cs typeface="+mj-cs"/>
              </a:defRPr>
            </a:lvl1pPr>
          </a:lstStyle>
          <a:p>
            <a:r>
              <a:rPr lang="en-US"/>
              <a:t>Click to edit Master title style</a:t>
            </a:r>
          </a:p>
        </p:txBody>
      </p:sp>
      <p:sp>
        <p:nvSpPr>
          <p:cNvPr id="9" name="Slide Number">
            <a:extLst>
              <a:ext uri="{FF2B5EF4-FFF2-40B4-BE49-F238E27FC236}">
                <a16:creationId xmlns:a16="http://schemas.microsoft.com/office/drawing/2014/main" id="{2BF771FC-DD10-42B6-A51E-7F1E26F8184D}"/>
              </a:ext>
            </a:extLst>
          </p:cNvPr>
          <p:cNvSpPr>
            <a:spLocks noChangeArrowheads="1"/>
          </p:cNvSpPr>
          <p:nvPr userDrawn="1">
            <p:custDataLst>
              <p:tags r:id="rId4"/>
            </p:custDataLst>
          </p:nvPr>
        </p:nvSpPr>
        <p:spPr bwMode="black">
          <a:xfrm>
            <a:off x="11312525" y="6498754"/>
            <a:ext cx="325501" cy="138499"/>
          </a:xfrm>
          <a:prstGeom prst="rect">
            <a:avLst/>
          </a:prstGeom>
          <a:noFill/>
          <a:ln w="9525" algn="ctr">
            <a:noFill/>
            <a:miter lim="800000"/>
            <a:headEnd/>
            <a:tailEnd/>
          </a:ln>
          <a:effectLst/>
        </p:spPr>
        <p:txBody>
          <a:bodyPr wrap="square" lIns="0" tIns="0" rIns="0" bIns="0" anchor="b">
            <a:spAutoFit/>
          </a:bodyPr>
          <a:lstStyle/>
          <a:p>
            <a:pPr algn="r" defTabSz="610744" rtl="0" fontAlgn="auto">
              <a:spcBef>
                <a:spcPts val="0"/>
              </a:spcBef>
              <a:spcAft>
                <a:spcPts val="0"/>
              </a:spcAft>
              <a:defRPr/>
            </a:pPr>
            <a:fld id="{4ABDCABE-3F10-B64C-92F1-862014417034}" type="slidenum">
              <a:rPr lang="en-US" sz="900" b="0" smtClean="0">
                <a:solidFill>
                  <a:schemeClr val="tx1"/>
                </a:solidFill>
                <a:latin typeface="+mn-lt"/>
                <a:ea typeface="+mn-ea"/>
                <a:cs typeface="+mn-cs"/>
              </a:rPr>
              <a:pPr algn="r" defTabSz="610744" rtl="0" fontAlgn="auto">
                <a:spcBef>
                  <a:spcPts val="0"/>
                </a:spcBef>
                <a:spcAft>
                  <a:spcPts val="0"/>
                </a:spcAft>
                <a:defRPr/>
              </a:pPr>
              <a:t>‹#›</a:t>
            </a:fld>
            <a:endParaRPr lang="en-US" sz="900" b="0">
              <a:solidFill>
                <a:schemeClr val="tx1"/>
              </a:solidFill>
              <a:latin typeface="+mn-lt"/>
              <a:ea typeface="+mn-ea"/>
              <a:cs typeface="+mn-cs"/>
            </a:endParaRPr>
          </a:p>
        </p:txBody>
      </p:sp>
      <p:sp>
        <p:nvSpPr>
          <p:cNvPr id="8" name="5. Source" hidden="1">
            <a:extLst>
              <a:ext uri="{FF2B5EF4-FFF2-40B4-BE49-F238E27FC236}">
                <a16:creationId xmlns:a16="http://schemas.microsoft.com/office/drawing/2014/main" id="{C0D33C43-5B9F-44B4-82FA-BAAD11A7FB8E}"/>
              </a:ext>
            </a:extLst>
          </p:cNvPr>
          <p:cNvSpPr txBox="1"/>
          <p:nvPr userDrawn="1">
            <p:custDataLst>
              <p:tags r:id="rId5"/>
            </p:custDataLst>
          </p:nvPr>
        </p:nvSpPr>
        <p:spPr>
          <a:xfrm>
            <a:off x="554735" y="6501669"/>
            <a:ext cx="7277861" cy="123111"/>
          </a:xfrm>
          <a:prstGeom prst="rect">
            <a:avLst/>
          </a:prstGeom>
        </p:spPr>
        <p:txBody>
          <a:bodyPr vert="horz" wrap="square" lIns="0" tIns="0" rIns="0" bIns="0" rtlCol="0" anchor="t">
            <a:spAutoFit/>
          </a:bodyPr>
          <a:lstStyle>
            <a:lvl1pPr indent="0">
              <a:lnSpc>
                <a:spcPct val="100000"/>
              </a:lnSpc>
              <a:spcBef>
                <a:spcPts val="300"/>
              </a:spcBef>
              <a:spcAft>
                <a:spcPts val="300"/>
              </a:spcAft>
              <a:buFont typeface="Segoe UI" panose="020B0502040204020203" pitchFamily="34" charset="0"/>
              <a:buChar char="​"/>
              <a:defRPr lang="en-US" sz="900" dirty="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rtl="0"/>
            <a:r>
              <a:rPr lang="en-US" sz="800">
                <a:latin typeface="+mn-lt"/>
                <a:ea typeface="+mn-ea"/>
                <a:cs typeface="+mn-cs"/>
              </a:rPr>
              <a:t>Source: …</a:t>
            </a:r>
          </a:p>
        </p:txBody>
      </p:sp>
      <p:sp>
        <p:nvSpPr>
          <p:cNvPr id="10" name="1. On-page tracker">
            <a:extLst>
              <a:ext uri="{FF2B5EF4-FFF2-40B4-BE49-F238E27FC236}">
                <a16:creationId xmlns:a16="http://schemas.microsoft.com/office/drawing/2014/main" id="{E4983596-431B-4F12-AA07-76914CD3DEE7}"/>
              </a:ext>
            </a:extLst>
          </p:cNvPr>
          <p:cNvSpPr>
            <a:spLocks noGrp="1"/>
          </p:cNvSpPr>
          <p:nvPr>
            <p:ph type="body" sz="quarter" idx="10" hasCustomPrompt="1"/>
            <p:custDataLst>
              <p:tags r:id="rId6"/>
            </p:custDataLst>
          </p:nvPr>
        </p:nvSpPr>
        <p:spPr>
          <a:xfrm>
            <a:off x="554735" y="41597"/>
            <a:ext cx="3843338" cy="123111"/>
          </a:xfrm>
          <a:prstGeom prst="rect">
            <a:avLst/>
          </a:prstGeom>
          <a:ln w="6350">
            <a:noFill/>
            <a:miter lim="800000"/>
          </a:ln>
        </p:spPr>
        <p:txBody>
          <a:bodyPr vert="horz" wrap="square" lIns="0" tIns="0" rIns="0" bIns="0" rtlCol="0">
            <a:spAutoFit/>
          </a:bodyPr>
          <a:lstStyle>
            <a:lvl1pPr rtl="0">
              <a:defRPr lang="en-US" sz="800" b="0" dirty="0">
                <a:latin typeface="+mn-lt"/>
                <a:ea typeface="+mn-ea"/>
                <a:cs typeface="+mn-cs"/>
              </a:defRPr>
            </a:lvl1pPr>
          </a:lstStyle>
          <a:p>
            <a:pPr lvl="0">
              <a:buNone/>
            </a:pPr>
            <a:r>
              <a:rPr lang="en-US"/>
              <a:t>Add tracker</a:t>
            </a:r>
          </a:p>
        </p:txBody>
      </p:sp>
    </p:spTree>
    <p:extLst>
      <p:ext uri="{BB962C8B-B14F-4D97-AF65-F5344CB8AC3E}">
        <p14:creationId xmlns:p14="http://schemas.microsoft.com/office/powerpoint/2010/main" val="169510083"/>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Section">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305B6D76-6B4B-4ED5-B8F1-5D1D09831257}"/>
              </a:ext>
            </a:extLst>
          </p:cNvPr>
          <p:cNvGraphicFramePr>
            <a:graphicFrameLocks noChangeAspect="1"/>
          </p:cNvGraphicFramePr>
          <p:nvPr userDrawn="1">
            <p:custDataLst>
              <p:tags r:id="rId1"/>
            </p:custDataLst>
            <p:extLst>
              <p:ext uri="{D42A27DB-BD31-4B8C-83A1-F6EECF244321}">
                <p14:modId xmlns:p14="http://schemas.microsoft.com/office/powerpoint/2010/main" val="743321820"/>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8" imgW="592" imgH="591" progId="TCLayout.ActiveDocument.1">
                  <p:embed/>
                </p:oleObj>
              </mc:Choice>
              <mc:Fallback>
                <p:oleObj name="think-cell Slide" r:id="rId8" imgW="592" imgH="591" progId="TCLayout.ActiveDocument.1">
                  <p:embed/>
                  <p:pic>
                    <p:nvPicPr>
                      <p:cNvPr id="3" name="Object 2" hidden="1">
                        <a:extLst>
                          <a:ext uri="{FF2B5EF4-FFF2-40B4-BE49-F238E27FC236}">
                            <a16:creationId xmlns:a16="http://schemas.microsoft.com/office/drawing/2014/main" id="{305B6D76-6B4B-4ED5-B8F1-5D1D09831257}"/>
                          </a:ext>
                        </a:extLst>
                      </p:cNvPr>
                      <p:cNvPicPr/>
                      <p:nvPr/>
                    </p:nvPicPr>
                    <p:blipFill>
                      <a:blip r:embed="rId9"/>
                      <a:stretch>
                        <a:fillRect/>
                      </a:stretch>
                    </p:blipFill>
                    <p:spPr>
                      <a:xfrm>
                        <a:off x="1588" y="1588"/>
                        <a:ext cx="1588" cy="1588"/>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BDCF374B-2477-45CD-A00B-B8676A45ACDF}"/>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rtl="0">
              <a:spcBef>
                <a:spcPts val="300"/>
              </a:spcBef>
              <a:spcAft>
                <a:spcPts val="300"/>
              </a:spcAft>
            </a:pPr>
            <a:endParaRPr lang="en-US" sz="4400" b="1" i="0" baseline="0">
              <a:solidFill>
                <a:schemeClr val="bg1"/>
              </a:solidFill>
              <a:latin typeface="+mn-lt"/>
              <a:ea typeface="+mn-ea"/>
              <a:cs typeface="+mn-cs"/>
              <a:sym typeface="Arial" panose="020B0604020202020204" pitchFamily="34" charset="0"/>
            </a:endParaRPr>
          </a:p>
        </p:txBody>
      </p:sp>
      <p:sp>
        <p:nvSpPr>
          <p:cNvPr id="7" name="2. Slide Title">
            <a:extLst>
              <a:ext uri="{FF2B5EF4-FFF2-40B4-BE49-F238E27FC236}">
                <a16:creationId xmlns:a16="http://schemas.microsoft.com/office/drawing/2014/main" id="{99495DFD-8D6A-4DD8-AE3A-47FA42AA0A4F}"/>
              </a:ext>
            </a:extLst>
          </p:cNvPr>
          <p:cNvSpPr>
            <a:spLocks noGrp="1"/>
          </p:cNvSpPr>
          <p:nvPr>
            <p:ph type="title"/>
            <p:custDataLst>
              <p:tags r:id="rId3"/>
            </p:custDataLst>
          </p:nvPr>
        </p:nvSpPr>
        <p:spPr>
          <a:xfrm>
            <a:off x="554736" y="4580468"/>
            <a:ext cx="11082528" cy="677108"/>
          </a:xfrm>
        </p:spPr>
        <p:txBody>
          <a:bodyPr vert="horz" anchor="b">
            <a:noAutofit/>
          </a:bodyPr>
          <a:lstStyle>
            <a:lvl1pPr rtl="0">
              <a:lnSpc>
                <a:spcPct val="100000"/>
              </a:lnSpc>
              <a:defRPr sz="4400">
                <a:latin typeface="+mj-lt"/>
                <a:ea typeface="+mj-ea"/>
                <a:cs typeface="+mj-cs"/>
              </a:defRPr>
            </a:lvl1pPr>
          </a:lstStyle>
          <a:p>
            <a:r>
              <a:rPr lang="en-US"/>
              <a:t>Click to edit Master title style</a:t>
            </a:r>
          </a:p>
        </p:txBody>
      </p:sp>
      <p:sp>
        <p:nvSpPr>
          <p:cNvPr id="8" name="Slide Number">
            <a:extLst>
              <a:ext uri="{FF2B5EF4-FFF2-40B4-BE49-F238E27FC236}">
                <a16:creationId xmlns:a16="http://schemas.microsoft.com/office/drawing/2014/main" id="{A86AE8A6-05EF-4E76-AAAD-41743692E9F9}"/>
              </a:ext>
            </a:extLst>
          </p:cNvPr>
          <p:cNvSpPr>
            <a:spLocks noChangeArrowheads="1"/>
          </p:cNvSpPr>
          <p:nvPr userDrawn="1">
            <p:custDataLst>
              <p:tags r:id="rId4"/>
            </p:custDataLst>
          </p:nvPr>
        </p:nvSpPr>
        <p:spPr bwMode="black">
          <a:xfrm>
            <a:off x="11312525" y="6498754"/>
            <a:ext cx="325501" cy="138499"/>
          </a:xfrm>
          <a:prstGeom prst="rect">
            <a:avLst/>
          </a:prstGeom>
          <a:noFill/>
          <a:ln w="9525" algn="ctr">
            <a:noFill/>
            <a:miter lim="800000"/>
            <a:headEnd/>
            <a:tailEnd/>
          </a:ln>
          <a:effectLst/>
        </p:spPr>
        <p:txBody>
          <a:bodyPr wrap="square" lIns="0" tIns="0" rIns="0" bIns="0" anchor="b">
            <a:spAutoFit/>
          </a:bodyPr>
          <a:lstStyle/>
          <a:p>
            <a:pPr algn="r" defTabSz="610744" rtl="0" fontAlgn="auto">
              <a:spcBef>
                <a:spcPts val="0"/>
              </a:spcBef>
              <a:spcAft>
                <a:spcPts val="0"/>
              </a:spcAft>
              <a:defRPr/>
            </a:pPr>
            <a:fld id="{4ABDCABE-3F10-B64C-92F1-862014417034}" type="slidenum">
              <a:rPr lang="en-US" sz="900" b="0" smtClean="0">
                <a:solidFill>
                  <a:schemeClr val="tx1"/>
                </a:solidFill>
                <a:latin typeface="+mn-lt"/>
                <a:ea typeface="+mn-ea"/>
                <a:cs typeface="+mn-cs"/>
              </a:rPr>
              <a:pPr algn="r" defTabSz="610744" rtl="0" fontAlgn="auto">
                <a:spcBef>
                  <a:spcPts val="0"/>
                </a:spcBef>
                <a:spcAft>
                  <a:spcPts val="0"/>
                </a:spcAft>
                <a:defRPr/>
              </a:pPr>
              <a:t>‹#›</a:t>
            </a:fld>
            <a:endParaRPr lang="en-US" sz="900" b="0">
              <a:solidFill>
                <a:schemeClr val="tx1"/>
              </a:solidFill>
              <a:latin typeface="+mn-lt"/>
              <a:ea typeface="+mn-ea"/>
              <a:cs typeface="+mn-cs"/>
            </a:endParaRPr>
          </a:p>
        </p:txBody>
      </p:sp>
      <p:sp>
        <p:nvSpPr>
          <p:cNvPr id="6" name="5. Source" hidden="1">
            <a:extLst>
              <a:ext uri="{FF2B5EF4-FFF2-40B4-BE49-F238E27FC236}">
                <a16:creationId xmlns:a16="http://schemas.microsoft.com/office/drawing/2014/main" id="{B871FE09-BB6E-4334-B0EA-E52395AA61B3}"/>
              </a:ext>
            </a:extLst>
          </p:cNvPr>
          <p:cNvSpPr txBox="1"/>
          <p:nvPr userDrawn="1">
            <p:custDataLst>
              <p:tags r:id="rId5"/>
            </p:custDataLst>
          </p:nvPr>
        </p:nvSpPr>
        <p:spPr>
          <a:xfrm>
            <a:off x="554735" y="6501669"/>
            <a:ext cx="7277861" cy="123111"/>
          </a:xfrm>
          <a:prstGeom prst="rect">
            <a:avLst/>
          </a:prstGeom>
        </p:spPr>
        <p:txBody>
          <a:bodyPr vert="horz" wrap="square" lIns="0" tIns="0" rIns="0" bIns="0" rtlCol="0" anchor="t">
            <a:spAutoFit/>
          </a:bodyPr>
          <a:lstStyle>
            <a:lvl1pPr indent="0">
              <a:lnSpc>
                <a:spcPct val="100000"/>
              </a:lnSpc>
              <a:spcBef>
                <a:spcPts val="300"/>
              </a:spcBef>
              <a:spcAft>
                <a:spcPts val="300"/>
              </a:spcAft>
              <a:buFont typeface="Segoe UI" panose="020B0502040204020203" pitchFamily="34" charset="0"/>
              <a:buChar char="​"/>
              <a:defRPr lang="en-US" sz="900" dirty="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rtl="0"/>
            <a:r>
              <a:rPr lang="en-US" sz="800">
                <a:latin typeface="+mn-lt"/>
                <a:ea typeface="+mn-ea"/>
                <a:cs typeface="+mn-cs"/>
              </a:rPr>
              <a:t>Source: …</a:t>
            </a:r>
          </a:p>
        </p:txBody>
      </p:sp>
      <p:sp>
        <p:nvSpPr>
          <p:cNvPr id="9" name="1. On-page tracker">
            <a:extLst>
              <a:ext uri="{FF2B5EF4-FFF2-40B4-BE49-F238E27FC236}">
                <a16:creationId xmlns:a16="http://schemas.microsoft.com/office/drawing/2014/main" id="{FA764DC8-CEA6-42F3-8E66-7C768AAD275E}"/>
              </a:ext>
            </a:extLst>
          </p:cNvPr>
          <p:cNvSpPr>
            <a:spLocks noGrp="1"/>
          </p:cNvSpPr>
          <p:nvPr>
            <p:ph type="body" sz="quarter" idx="10" hasCustomPrompt="1"/>
            <p:custDataLst>
              <p:tags r:id="rId6"/>
            </p:custDataLst>
          </p:nvPr>
        </p:nvSpPr>
        <p:spPr>
          <a:xfrm>
            <a:off x="554735" y="41597"/>
            <a:ext cx="3843338" cy="123111"/>
          </a:xfrm>
          <a:prstGeom prst="rect">
            <a:avLst/>
          </a:prstGeom>
          <a:ln w="6350">
            <a:noFill/>
            <a:miter lim="800000"/>
          </a:ln>
        </p:spPr>
        <p:txBody>
          <a:bodyPr vert="horz" wrap="square" lIns="0" tIns="0" rIns="0" bIns="0" rtlCol="0">
            <a:spAutoFit/>
          </a:bodyPr>
          <a:lstStyle>
            <a:lvl1pPr rtl="0">
              <a:defRPr lang="en-US" sz="800" b="0" dirty="0">
                <a:latin typeface="+mn-lt"/>
                <a:ea typeface="+mn-ea"/>
                <a:cs typeface="+mn-cs"/>
              </a:defRPr>
            </a:lvl1pPr>
          </a:lstStyle>
          <a:p>
            <a:pPr lvl="0">
              <a:buNone/>
            </a:pPr>
            <a:r>
              <a:rPr lang="en-US"/>
              <a:t>Add tracker</a:t>
            </a:r>
          </a:p>
        </p:txBody>
      </p:sp>
    </p:spTree>
    <p:extLst>
      <p:ext uri="{BB962C8B-B14F-4D97-AF65-F5344CB8AC3E}">
        <p14:creationId xmlns:p14="http://schemas.microsoft.com/office/powerpoint/2010/main" val="1006865283"/>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Quote">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EC6EE29E-F64A-419F-BFB0-EEDEB71953F6}"/>
              </a:ext>
            </a:extLst>
          </p:cNvPr>
          <p:cNvGraphicFramePr>
            <a:graphicFrameLocks noChangeAspect="1"/>
          </p:cNvGraphicFramePr>
          <p:nvPr userDrawn="1">
            <p:custDataLst>
              <p:tags r:id="rId1"/>
            </p:custDataLst>
            <p:extLst>
              <p:ext uri="{D42A27DB-BD31-4B8C-83A1-F6EECF244321}">
                <p14:modId xmlns:p14="http://schemas.microsoft.com/office/powerpoint/2010/main" val="2272986318"/>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9" imgW="592" imgH="591" progId="TCLayout.ActiveDocument.1">
                  <p:embed/>
                </p:oleObj>
              </mc:Choice>
              <mc:Fallback>
                <p:oleObj name="think-cell Slide" r:id="rId9" imgW="592" imgH="591" progId="TCLayout.ActiveDocument.1">
                  <p:embed/>
                  <p:pic>
                    <p:nvPicPr>
                      <p:cNvPr id="3" name="Object 2" hidden="1">
                        <a:extLst>
                          <a:ext uri="{FF2B5EF4-FFF2-40B4-BE49-F238E27FC236}">
                            <a16:creationId xmlns:a16="http://schemas.microsoft.com/office/drawing/2014/main" id="{EC6EE29E-F64A-419F-BFB0-EEDEB71953F6}"/>
                          </a:ext>
                        </a:extLst>
                      </p:cNvPr>
                      <p:cNvPicPr/>
                      <p:nvPr/>
                    </p:nvPicPr>
                    <p:blipFill>
                      <a:blip r:embed="rId10"/>
                      <a:stretch>
                        <a:fillRect/>
                      </a:stretch>
                    </p:blipFill>
                    <p:spPr>
                      <a:xfrm>
                        <a:off x="1588" y="1588"/>
                        <a:ext cx="1588" cy="1588"/>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69526043-F22A-4ED3-B0A1-DD7C4F83AF9B}"/>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rtl="0">
              <a:spcBef>
                <a:spcPts val="300"/>
              </a:spcBef>
              <a:spcAft>
                <a:spcPts val="300"/>
              </a:spcAft>
            </a:pPr>
            <a:endParaRPr lang="en-US" sz="3400" b="1" i="0" baseline="0">
              <a:solidFill>
                <a:schemeClr val="bg1"/>
              </a:solidFill>
              <a:latin typeface="+mn-lt"/>
              <a:ea typeface="+mn-ea"/>
              <a:cs typeface="+mn-cs"/>
              <a:sym typeface="Arial" panose="020B0604020202020204" pitchFamily="34" charset="0"/>
            </a:endParaRPr>
          </a:p>
        </p:txBody>
      </p:sp>
      <p:sp>
        <p:nvSpPr>
          <p:cNvPr id="8" name="2. Slide Title">
            <a:extLst>
              <a:ext uri="{FF2B5EF4-FFF2-40B4-BE49-F238E27FC236}">
                <a16:creationId xmlns:a16="http://schemas.microsoft.com/office/drawing/2014/main" id="{EA735538-C733-4892-93A4-7B433D8B8293}"/>
              </a:ext>
            </a:extLst>
          </p:cNvPr>
          <p:cNvSpPr>
            <a:spLocks noGrp="1"/>
          </p:cNvSpPr>
          <p:nvPr>
            <p:ph type="title" hasCustomPrompt="1"/>
            <p:custDataLst>
              <p:tags r:id="rId3"/>
            </p:custDataLst>
          </p:nvPr>
        </p:nvSpPr>
        <p:spPr>
          <a:xfrm>
            <a:off x="1505712" y="3556229"/>
            <a:ext cx="9180576" cy="523220"/>
          </a:xfrm>
          <a:prstGeom prst="rect">
            <a:avLst/>
          </a:prstGeom>
        </p:spPr>
        <p:txBody>
          <a:bodyPr vert="horz">
            <a:spAutoFit/>
          </a:bodyPr>
          <a:lstStyle>
            <a:lvl1pPr rtl="0">
              <a:lnSpc>
                <a:spcPct val="105000"/>
              </a:lnSpc>
              <a:defRPr sz="3400">
                <a:latin typeface="+mj-lt"/>
                <a:ea typeface="+mj-ea"/>
                <a:cs typeface="+mj-cs"/>
              </a:defRPr>
            </a:lvl1pPr>
          </a:lstStyle>
          <a:p>
            <a:r>
              <a:rPr lang="en-US"/>
              <a:t>“Click to add quote</a:t>
            </a:r>
          </a:p>
        </p:txBody>
      </p:sp>
      <p:sp>
        <p:nvSpPr>
          <p:cNvPr id="6" name="3. Subtitle">
            <a:extLst>
              <a:ext uri="{FF2B5EF4-FFF2-40B4-BE49-F238E27FC236}">
                <a16:creationId xmlns:a16="http://schemas.microsoft.com/office/drawing/2014/main" id="{8DB5022C-F66C-4018-82F3-195571DDD527}"/>
              </a:ext>
            </a:extLst>
          </p:cNvPr>
          <p:cNvSpPr>
            <a:spLocks noGrp="1"/>
          </p:cNvSpPr>
          <p:nvPr>
            <p:ph type="subTitle" idx="1" hasCustomPrompt="1"/>
            <p:custDataLst>
              <p:tags r:id="rId4"/>
            </p:custDataLst>
          </p:nvPr>
        </p:nvSpPr>
        <p:spPr>
          <a:xfrm>
            <a:off x="1505712" y="4284630"/>
            <a:ext cx="9180576" cy="246221"/>
          </a:xfrm>
          <a:prstGeom prst="rect">
            <a:avLst/>
          </a:prstGeom>
        </p:spPr>
        <p:txBody>
          <a:bodyPr wrap="square">
            <a:spAutoFit/>
          </a:bodyPr>
          <a:lstStyle>
            <a:lvl1pPr marL="0" indent="0" algn="l" rtl="0">
              <a:buNone/>
              <a:defRPr sz="1600" b="0" baseline="0">
                <a:solidFill>
                  <a:schemeClr val="tx1"/>
                </a:solidFill>
                <a:latin typeface="+mn-lt"/>
                <a:ea typeface="+mn-ea"/>
                <a:cs typeface="+mn-cs"/>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add quote source</a:t>
            </a:r>
          </a:p>
        </p:txBody>
      </p:sp>
      <p:sp>
        <p:nvSpPr>
          <p:cNvPr id="9" name="Slide Number">
            <a:extLst>
              <a:ext uri="{FF2B5EF4-FFF2-40B4-BE49-F238E27FC236}">
                <a16:creationId xmlns:a16="http://schemas.microsoft.com/office/drawing/2014/main" id="{FAEB6FCE-50CC-4F2B-A5B3-CB508EDFCD46}"/>
              </a:ext>
            </a:extLst>
          </p:cNvPr>
          <p:cNvSpPr>
            <a:spLocks noChangeArrowheads="1"/>
          </p:cNvSpPr>
          <p:nvPr userDrawn="1">
            <p:custDataLst>
              <p:tags r:id="rId5"/>
            </p:custDataLst>
          </p:nvPr>
        </p:nvSpPr>
        <p:spPr bwMode="black">
          <a:xfrm>
            <a:off x="11312525" y="6498754"/>
            <a:ext cx="325501" cy="138499"/>
          </a:xfrm>
          <a:prstGeom prst="rect">
            <a:avLst/>
          </a:prstGeom>
          <a:noFill/>
          <a:ln w="9525" algn="ctr">
            <a:noFill/>
            <a:miter lim="800000"/>
            <a:headEnd/>
            <a:tailEnd/>
          </a:ln>
          <a:effectLst/>
        </p:spPr>
        <p:txBody>
          <a:bodyPr wrap="square" lIns="0" tIns="0" rIns="0" bIns="0" anchor="b">
            <a:spAutoFit/>
          </a:bodyPr>
          <a:lstStyle/>
          <a:p>
            <a:pPr algn="r" defTabSz="610744" rtl="0" fontAlgn="auto">
              <a:spcBef>
                <a:spcPts val="0"/>
              </a:spcBef>
              <a:spcAft>
                <a:spcPts val="0"/>
              </a:spcAft>
              <a:defRPr/>
            </a:pPr>
            <a:fld id="{4ABDCABE-3F10-B64C-92F1-862014417034}" type="slidenum">
              <a:rPr lang="en-US" sz="900" b="0" smtClean="0">
                <a:solidFill>
                  <a:schemeClr val="tx1"/>
                </a:solidFill>
                <a:latin typeface="+mn-lt"/>
                <a:ea typeface="+mn-ea"/>
                <a:cs typeface="+mn-cs"/>
              </a:rPr>
              <a:pPr algn="r" defTabSz="610744" rtl="0" fontAlgn="auto">
                <a:spcBef>
                  <a:spcPts val="0"/>
                </a:spcBef>
                <a:spcAft>
                  <a:spcPts val="0"/>
                </a:spcAft>
                <a:defRPr/>
              </a:pPr>
              <a:t>‹#›</a:t>
            </a:fld>
            <a:endParaRPr lang="en-US" sz="900" b="0">
              <a:solidFill>
                <a:schemeClr val="tx1"/>
              </a:solidFill>
              <a:latin typeface="+mn-lt"/>
              <a:ea typeface="+mn-ea"/>
              <a:cs typeface="+mn-cs"/>
            </a:endParaRPr>
          </a:p>
        </p:txBody>
      </p:sp>
      <p:sp>
        <p:nvSpPr>
          <p:cNvPr id="7" name="5. Source" hidden="1">
            <a:extLst>
              <a:ext uri="{FF2B5EF4-FFF2-40B4-BE49-F238E27FC236}">
                <a16:creationId xmlns:a16="http://schemas.microsoft.com/office/drawing/2014/main" id="{97195F4E-ECA7-41A9-AFF3-0C4DAD103DA6}"/>
              </a:ext>
            </a:extLst>
          </p:cNvPr>
          <p:cNvSpPr txBox="1"/>
          <p:nvPr userDrawn="1">
            <p:custDataLst>
              <p:tags r:id="rId6"/>
            </p:custDataLst>
          </p:nvPr>
        </p:nvSpPr>
        <p:spPr>
          <a:xfrm>
            <a:off x="554735" y="6501669"/>
            <a:ext cx="7277861" cy="123111"/>
          </a:xfrm>
          <a:prstGeom prst="rect">
            <a:avLst/>
          </a:prstGeom>
        </p:spPr>
        <p:txBody>
          <a:bodyPr vert="horz" wrap="square" lIns="0" tIns="0" rIns="0" bIns="0" rtlCol="0" anchor="t">
            <a:spAutoFit/>
          </a:bodyPr>
          <a:lstStyle>
            <a:lvl1pPr indent="0">
              <a:lnSpc>
                <a:spcPct val="100000"/>
              </a:lnSpc>
              <a:spcBef>
                <a:spcPts val="300"/>
              </a:spcBef>
              <a:spcAft>
                <a:spcPts val="300"/>
              </a:spcAft>
              <a:buFont typeface="Segoe UI" panose="020B0502040204020203" pitchFamily="34" charset="0"/>
              <a:buChar char="​"/>
              <a:defRPr lang="en-US" sz="900" dirty="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rtl="0"/>
            <a:r>
              <a:rPr lang="en-US" sz="800">
                <a:latin typeface="+mn-lt"/>
                <a:ea typeface="+mn-ea"/>
                <a:cs typeface="+mn-cs"/>
              </a:rPr>
              <a:t>Source: …</a:t>
            </a:r>
          </a:p>
        </p:txBody>
      </p:sp>
      <p:sp>
        <p:nvSpPr>
          <p:cNvPr id="10" name="1. On-page tracker">
            <a:extLst>
              <a:ext uri="{FF2B5EF4-FFF2-40B4-BE49-F238E27FC236}">
                <a16:creationId xmlns:a16="http://schemas.microsoft.com/office/drawing/2014/main" id="{556D1499-3230-4098-85B2-D4CC7CA621F1}"/>
              </a:ext>
            </a:extLst>
          </p:cNvPr>
          <p:cNvSpPr>
            <a:spLocks noGrp="1"/>
          </p:cNvSpPr>
          <p:nvPr>
            <p:ph type="body" sz="quarter" idx="10" hasCustomPrompt="1"/>
            <p:custDataLst>
              <p:tags r:id="rId7"/>
            </p:custDataLst>
          </p:nvPr>
        </p:nvSpPr>
        <p:spPr>
          <a:xfrm>
            <a:off x="554735" y="41597"/>
            <a:ext cx="3843338" cy="123111"/>
          </a:xfrm>
          <a:prstGeom prst="rect">
            <a:avLst/>
          </a:prstGeom>
          <a:ln w="6350">
            <a:noFill/>
            <a:miter lim="800000"/>
          </a:ln>
        </p:spPr>
        <p:txBody>
          <a:bodyPr vert="horz" wrap="square" lIns="0" tIns="0" rIns="0" bIns="0" rtlCol="0">
            <a:spAutoFit/>
          </a:bodyPr>
          <a:lstStyle>
            <a:lvl1pPr rtl="0">
              <a:defRPr lang="en-US" sz="800" b="0" dirty="0">
                <a:latin typeface="+mn-lt"/>
                <a:ea typeface="+mn-ea"/>
                <a:cs typeface="+mn-cs"/>
              </a:defRPr>
            </a:lvl1pPr>
          </a:lstStyle>
          <a:p>
            <a:pPr lvl="0">
              <a:buNone/>
            </a:pPr>
            <a:r>
              <a:rPr lang="en-US"/>
              <a:t>Add tracker</a:t>
            </a:r>
          </a:p>
        </p:txBody>
      </p:sp>
    </p:spTree>
    <p:extLst>
      <p:ext uri="{BB962C8B-B14F-4D97-AF65-F5344CB8AC3E}">
        <p14:creationId xmlns:p14="http://schemas.microsoft.com/office/powerpoint/2010/main" val="2277177336"/>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showMasterSp="0" preserve="1" userDrawn="1">
  <p:cSld name="1/4">
    <p:spTree>
      <p:nvGrpSpPr>
        <p:cNvPr id="1" name=""/>
        <p:cNvGrpSpPr/>
        <p:nvPr/>
      </p:nvGrpSpPr>
      <p:grpSpPr>
        <a:xfrm>
          <a:off x="0" y="0"/>
          <a:ext cx="0" cy="0"/>
          <a:chOff x="0" y="0"/>
          <a:chExt cx="0" cy="0"/>
        </a:xfrm>
      </p:grpSpPr>
      <p:graphicFrame>
        <p:nvGraphicFramePr>
          <p:cNvPr id="3" name="Object 6" hidden="1">
            <a:extLst>
              <a:ext uri="{FF2B5EF4-FFF2-40B4-BE49-F238E27FC236}">
                <a16:creationId xmlns:a16="http://schemas.microsoft.com/office/drawing/2014/main" id="{DA8D6A48-EE20-4EB4-A234-9F3B16C02872}"/>
              </a:ext>
            </a:extLst>
          </p:cNvPr>
          <p:cNvGraphicFramePr>
            <a:graphicFrameLocks noChangeAspect="1"/>
          </p:cNvGraphicFramePr>
          <p:nvPr userDrawn="1">
            <p:custDataLst>
              <p:tags r:id="rId1"/>
            </p:custDataLst>
            <p:extLst>
              <p:ext uri="{D42A27DB-BD31-4B8C-83A1-F6EECF244321}">
                <p14:modId xmlns:p14="http://schemas.microsoft.com/office/powerpoint/2010/main" val="1926217613"/>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10" imgW="413" imgH="416" progId="TCLayout.ActiveDocument.1">
                  <p:embed/>
                </p:oleObj>
              </mc:Choice>
              <mc:Fallback>
                <p:oleObj name="think-cell Slide" r:id="rId10" imgW="413" imgH="416" progId="TCLayout.ActiveDocument.1">
                  <p:embed/>
                  <p:pic>
                    <p:nvPicPr>
                      <p:cNvPr id="3" name="Object 6" hidden="1">
                        <a:extLst>
                          <a:ext uri="{FF2B5EF4-FFF2-40B4-BE49-F238E27FC236}">
                            <a16:creationId xmlns:a16="http://schemas.microsoft.com/office/drawing/2014/main" id="{DA8D6A48-EE20-4EB4-A234-9F3B16C02872}"/>
                          </a:ext>
                        </a:extLst>
                      </p:cNvPr>
                      <p:cNvPicPr/>
                      <p:nvPr/>
                    </p:nvPicPr>
                    <p:blipFill>
                      <a:blip r:embed="rId11"/>
                      <a:stretch>
                        <a:fillRect/>
                      </a:stretch>
                    </p:blipFill>
                    <p:spPr>
                      <a:xfrm>
                        <a:off x="1588" y="1588"/>
                        <a:ext cx="1588" cy="1588"/>
                      </a:xfrm>
                      <a:prstGeom prst="rect">
                        <a:avLst/>
                      </a:prstGeom>
                    </p:spPr>
                  </p:pic>
                </p:oleObj>
              </mc:Fallback>
            </mc:AlternateContent>
          </a:graphicData>
        </a:graphic>
      </p:graphicFrame>
      <p:sp>
        <p:nvSpPr>
          <p:cNvPr id="4" name="Rectangle 1" hidden="1">
            <a:extLst>
              <a:ext uri="{FF2B5EF4-FFF2-40B4-BE49-F238E27FC236}">
                <a16:creationId xmlns:a16="http://schemas.microsoft.com/office/drawing/2014/main" id="{67C50C85-5FB9-4798-A8A4-1DA5B9F3ACC9}"/>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rtl="0">
              <a:spcBef>
                <a:spcPts val="300"/>
              </a:spcBef>
              <a:spcAft>
                <a:spcPts val="300"/>
              </a:spcAft>
            </a:pPr>
            <a:endParaRPr lang="en-US" sz="2500" b="1" i="0" baseline="0">
              <a:solidFill>
                <a:schemeClr val="bg1"/>
              </a:solidFill>
              <a:latin typeface="+mn-lt"/>
              <a:ea typeface="+mn-ea"/>
              <a:cs typeface="+mn-cs"/>
              <a:sym typeface="Arial" panose="020B0604020202020204" pitchFamily="34" charset="0"/>
            </a:endParaRPr>
          </a:p>
        </p:txBody>
      </p:sp>
      <p:sp>
        <p:nvSpPr>
          <p:cNvPr id="6" name="RectangleLight">
            <a:extLst>
              <a:ext uri="{FF2B5EF4-FFF2-40B4-BE49-F238E27FC236}">
                <a16:creationId xmlns:a16="http://schemas.microsoft.com/office/drawing/2014/main" id="{3FA229FA-A3E6-464F-8FAE-54175450EBEB}"/>
              </a:ext>
            </a:extLst>
          </p:cNvPr>
          <p:cNvSpPr/>
          <p:nvPr userDrawn="1">
            <p:custDataLst>
              <p:tags r:id="rId3"/>
            </p:custDataLst>
          </p:nvPr>
        </p:nvSpPr>
        <p:spPr bwMode="ltGray">
          <a:xfrm>
            <a:off x="3413760" y="0"/>
            <a:ext cx="8778240" cy="6858000"/>
          </a:xfrm>
          <a:prstGeom prst="rect">
            <a:avLst/>
          </a:prstGeom>
          <a:solidFill>
            <a:srgbClr val="CCE3EC"/>
          </a:solidFill>
          <a:ln w="6350">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rtl="0"/>
            <a:endParaRPr lang="en-US">
              <a:solidFill>
                <a:srgbClr val="F0F0F0"/>
              </a:solidFill>
              <a:latin typeface="+mn-lt"/>
              <a:ea typeface="+mn-ea"/>
              <a:cs typeface="+mn-cs"/>
            </a:endParaRPr>
          </a:p>
        </p:txBody>
      </p:sp>
      <p:sp>
        <p:nvSpPr>
          <p:cNvPr id="17" name="Slide Number">
            <a:extLst>
              <a:ext uri="{FF2B5EF4-FFF2-40B4-BE49-F238E27FC236}">
                <a16:creationId xmlns:a16="http://schemas.microsoft.com/office/drawing/2014/main" id="{ACF9526A-1F1C-4E57-8A8D-21EDBC12066F}"/>
              </a:ext>
            </a:extLst>
          </p:cNvPr>
          <p:cNvSpPr>
            <a:spLocks noChangeArrowheads="1"/>
          </p:cNvSpPr>
          <p:nvPr userDrawn="1">
            <p:custDataLst>
              <p:tags r:id="rId4"/>
            </p:custDataLst>
          </p:nvPr>
        </p:nvSpPr>
        <p:spPr bwMode="black">
          <a:xfrm>
            <a:off x="11312525" y="6498754"/>
            <a:ext cx="325501" cy="138499"/>
          </a:xfrm>
          <a:prstGeom prst="rect">
            <a:avLst/>
          </a:prstGeom>
          <a:noFill/>
          <a:ln w="9525" algn="ctr">
            <a:noFill/>
            <a:miter lim="800000"/>
            <a:headEnd/>
            <a:tailEnd/>
          </a:ln>
          <a:effectLst/>
        </p:spPr>
        <p:txBody>
          <a:bodyPr wrap="square" lIns="0" tIns="0" rIns="0" bIns="0" anchor="b">
            <a:spAutoFit/>
          </a:bodyPr>
          <a:lstStyle/>
          <a:p>
            <a:pPr algn="r" defTabSz="610744" rtl="0" fontAlgn="auto">
              <a:spcBef>
                <a:spcPts val="0"/>
              </a:spcBef>
              <a:spcAft>
                <a:spcPts val="0"/>
              </a:spcAft>
              <a:defRPr/>
            </a:pPr>
            <a:fld id="{4ABDCABE-3F10-B64C-92F1-862014417034}" type="slidenum">
              <a:rPr lang="en-US" sz="900" b="0" smtClean="0">
                <a:solidFill>
                  <a:schemeClr val="tx1"/>
                </a:solidFill>
                <a:latin typeface="+mn-lt"/>
                <a:ea typeface="+mn-ea"/>
                <a:cs typeface="+mn-cs"/>
              </a:rPr>
              <a:pPr algn="r" defTabSz="610744" rtl="0" fontAlgn="auto">
                <a:spcBef>
                  <a:spcPts val="0"/>
                </a:spcBef>
                <a:spcAft>
                  <a:spcPts val="0"/>
                </a:spcAft>
                <a:defRPr/>
              </a:pPr>
              <a:t>‹#›</a:t>
            </a:fld>
            <a:endParaRPr lang="en-US" sz="900" b="0">
              <a:solidFill>
                <a:schemeClr val="tx1"/>
              </a:solidFill>
              <a:latin typeface="+mn-lt"/>
              <a:ea typeface="+mn-ea"/>
              <a:cs typeface="+mn-cs"/>
            </a:endParaRPr>
          </a:p>
        </p:txBody>
      </p:sp>
      <p:sp>
        <p:nvSpPr>
          <p:cNvPr id="19" name="2. Slide Title">
            <a:extLst>
              <a:ext uri="{FF2B5EF4-FFF2-40B4-BE49-F238E27FC236}">
                <a16:creationId xmlns:a16="http://schemas.microsoft.com/office/drawing/2014/main" id="{6647A441-8DE4-4236-BCC7-B694B2C59E00}"/>
              </a:ext>
            </a:extLst>
          </p:cNvPr>
          <p:cNvSpPr>
            <a:spLocks noGrp="1"/>
          </p:cNvSpPr>
          <p:nvPr>
            <p:ph type="title"/>
            <p:custDataLst>
              <p:tags r:id="rId5"/>
            </p:custDataLst>
          </p:nvPr>
        </p:nvSpPr>
        <p:spPr>
          <a:xfrm>
            <a:off x="554736" y="2744369"/>
            <a:ext cx="2514600" cy="769441"/>
          </a:xfrm>
        </p:spPr>
        <p:txBody>
          <a:bodyPr vert="horz" wrap="square" lIns="0" tIns="0" rIns="0" bIns="0" rtlCol="0" anchor="b" anchorCtr="0">
            <a:noAutofit/>
          </a:bodyPr>
          <a:lstStyle>
            <a:lvl1pPr rtl="0">
              <a:defRPr lang="en-US" dirty="0">
                <a:latin typeface="+mj-lt"/>
                <a:ea typeface="+mj-ea"/>
                <a:cs typeface="+mj-cs"/>
              </a:defRPr>
            </a:lvl1pPr>
          </a:lstStyle>
          <a:p>
            <a:pPr lvl="0"/>
            <a:r>
              <a:rPr lang="en-US"/>
              <a:t>Click to edit Master title style</a:t>
            </a:r>
          </a:p>
        </p:txBody>
      </p:sp>
      <p:sp>
        <p:nvSpPr>
          <p:cNvPr id="20" name="3. Subtitle">
            <a:extLst>
              <a:ext uri="{FF2B5EF4-FFF2-40B4-BE49-F238E27FC236}">
                <a16:creationId xmlns:a16="http://schemas.microsoft.com/office/drawing/2014/main" id="{A4DBA574-6D59-4DFD-82A7-9B1E9AEB906E}"/>
              </a:ext>
            </a:extLst>
          </p:cNvPr>
          <p:cNvSpPr>
            <a:spLocks noGrp="1"/>
          </p:cNvSpPr>
          <p:nvPr>
            <p:ph type="subTitle" idx="1"/>
            <p:custDataLst>
              <p:tags r:id="rId6"/>
            </p:custDataLst>
          </p:nvPr>
        </p:nvSpPr>
        <p:spPr>
          <a:xfrm>
            <a:off x="554736" y="3659644"/>
            <a:ext cx="2514600" cy="492443"/>
          </a:xfrm>
          <a:prstGeom prst="rect">
            <a:avLst/>
          </a:prstGeom>
        </p:spPr>
        <p:txBody>
          <a:bodyPr wrap="square">
            <a:spAutoFit/>
          </a:bodyPr>
          <a:lstStyle>
            <a:lvl1pPr marL="0" indent="0" algn="l" rtl="0">
              <a:buNone/>
              <a:defRPr sz="1600" b="0" baseline="0">
                <a:solidFill>
                  <a:schemeClr val="tx1"/>
                </a:solidFill>
                <a:latin typeface="+mn-lt"/>
                <a:ea typeface="+mn-ea"/>
                <a:cs typeface="+mn-cs"/>
              </a:defRPr>
            </a:lvl1pPr>
            <a:lvl2pPr marL="457178" indent="0" algn="ctr">
              <a:buNone/>
              <a:defRPr sz="2000"/>
            </a:lvl2pPr>
            <a:lvl3pPr marL="914354" indent="0" algn="ctr">
              <a:buNone/>
              <a:defRPr sz="1800"/>
            </a:lvl3pPr>
            <a:lvl4pPr marL="1371532" indent="0" algn="ctr">
              <a:buNone/>
              <a:defRPr sz="1600"/>
            </a:lvl4pPr>
            <a:lvl5pPr marL="1828709" indent="0" algn="ctr">
              <a:buNone/>
              <a:defRPr sz="1600"/>
            </a:lvl5pPr>
            <a:lvl6pPr marL="2285886" indent="0" algn="ctr">
              <a:buNone/>
              <a:defRPr sz="1600"/>
            </a:lvl6pPr>
            <a:lvl7pPr marL="2743062" indent="0" algn="ctr">
              <a:buNone/>
              <a:defRPr sz="1600"/>
            </a:lvl7pPr>
            <a:lvl8pPr marL="3200240" indent="0" algn="ctr">
              <a:buNone/>
              <a:defRPr sz="1600"/>
            </a:lvl8pPr>
            <a:lvl9pPr marL="3657418" indent="0" algn="ctr">
              <a:buNone/>
              <a:defRPr sz="1600"/>
            </a:lvl9pPr>
          </a:lstStyle>
          <a:p>
            <a:r>
              <a:rPr lang="en-US"/>
              <a:t>Click to edit Master subtitle style</a:t>
            </a:r>
          </a:p>
        </p:txBody>
      </p:sp>
      <p:sp>
        <p:nvSpPr>
          <p:cNvPr id="21" name="5. Source" hidden="1">
            <a:extLst>
              <a:ext uri="{FF2B5EF4-FFF2-40B4-BE49-F238E27FC236}">
                <a16:creationId xmlns:a16="http://schemas.microsoft.com/office/drawing/2014/main" id="{25B2DE14-9B3F-4199-B082-9FEB12CE57EA}"/>
              </a:ext>
            </a:extLst>
          </p:cNvPr>
          <p:cNvSpPr txBox="1"/>
          <p:nvPr userDrawn="1">
            <p:custDataLst>
              <p:tags r:id="rId7"/>
            </p:custDataLst>
          </p:nvPr>
        </p:nvSpPr>
        <p:spPr>
          <a:xfrm>
            <a:off x="554735" y="6501669"/>
            <a:ext cx="7277861" cy="123111"/>
          </a:xfrm>
          <a:prstGeom prst="rect">
            <a:avLst/>
          </a:prstGeom>
        </p:spPr>
        <p:txBody>
          <a:bodyPr vert="horz" wrap="square" lIns="0" tIns="0" rIns="0" bIns="0" rtlCol="0" anchor="t">
            <a:spAutoFit/>
          </a:bodyPr>
          <a:lstStyle>
            <a:lvl1pPr indent="0">
              <a:lnSpc>
                <a:spcPct val="100000"/>
              </a:lnSpc>
              <a:spcBef>
                <a:spcPts val="300"/>
              </a:spcBef>
              <a:spcAft>
                <a:spcPts val="300"/>
              </a:spcAft>
              <a:buFont typeface="Segoe UI" panose="020B0502040204020203" pitchFamily="34" charset="0"/>
              <a:buChar char="​"/>
              <a:defRPr lang="en-US" sz="900" dirty="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rtl="0"/>
            <a:r>
              <a:rPr lang="en-US" sz="800">
                <a:latin typeface="+mn-lt"/>
                <a:ea typeface="+mn-ea"/>
                <a:cs typeface="+mn-cs"/>
              </a:rPr>
              <a:t>Source: …</a:t>
            </a:r>
          </a:p>
        </p:txBody>
      </p:sp>
      <p:sp>
        <p:nvSpPr>
          <p:cNvPr id="10" name="1. On-page tracker">
            <a:extLst>
              <a:ext uri="{FF2B5EF4-FFF2-40B4-BE49-F238E27FC236}">
                <a16:creationId xmlns:a16="http://schemas.microsoft.com/office/drawing/2014/main" id="{96552B7E-7081-4EA8-9351-FE4C7216ADF2}"/>
              </a:ext>
            </a:extLst>
          </p:cNvPr>
          <p:cNvSpPr>
            <a:spLocks noGrp="1"/>
          </p:cNvSpPr>
          <p:nvPr>
            <p:ph type="body" sz="quarter" idx="10" hasCustomPrompt="1"/>
            <p:custDataLst>
              <p:tags r:id="rId8"/>
            </p:custDataLst>
          </p:nvPr>
        </p:nvSpPr>
        <p:spPr>
          <a:xfrm>
            <a:off x="554735" y="41597"/>
            <a:ext cx="2514601" cy="123111"/>
          </a:xfrm>
          <a:prstGeom prst="rect">
            <a:avLst/>
          </a:prstGeom>
          <a:ln w="6350">
            <a:noFill/>
            <a:miter lim="800000"/>
          </a:ln>
        </p:spPr>
        <p:txBody>
          <a:bodyPr vert="horz" wrap="square" lIns="0" tIns="0" rIns="0" bIns="0" rtlCol="0">
            <a:spAutoFit/>
          </a:bodyPr>
          <a:lstStyle>
            <a:lvl1pPr rtl="0">
              <a:defRPr lang="en-US" sz="800" b="0" dirty="0">
                <a:latin typeface="+mn-lt"/>
                <a:ea typeface="+mn-ea"/>
                <a:cs typeface="+mn-cs"/>
              </a:defRPr>
            </a:lvl1pPr>
          </a:lstStyle>
          <a:p>
            <a:pPr lvl="0">
              <a:buNone/>
            </a:pPr>
            <a:r>
              <a:rPr lang="en-US"/>
              <a:t>Add tracker</a:t>
            </a:r>
          </a:p>
        </p:txBody>
      </p:sp>
      <p:sp>
        <p:nvSpPr>
          <p:cNvPr id="11" name="TextBox 10">
            <a:extLst>
              <a:ext uri="{FF2B5EF4-FFF2-40B4-BE49-F238E27FC236}">
                <a16:creationId xmlns:a16="http://schemas.microsoft.com/office/drawing/2014/main" id="{C3290A3A-5DDA-4F96-AF64-2FAD0E774865}"/>
              </a:ext>
            </a:extLst>
          </p:cNvPr>
          <p:cNvSpPr txBox="1"/>
          <p:nvPr userDrawn="1"/>
        </p:nvSpPr>
        <p:spPr>
          <a:xfrm>
            <a:off x="2365812" y="6686070"/>
            <a:ext cx="7460376" cy="123111"/>
          </a:xfrm>
          <a:prstGeom prst="rect">
            <a:avLst/>
          </a:prstGeom>
        </p:spPr>
        <p:txBody>
          <a:bodyPr vert="horz" wrap="none" lIns="0" tIns="0" rIns="0" bIns="0" rtlCol="0" anchor="ctr">
            <a:spAutoFit/>
          </a:bodyPr>
          <a:lstStyle>
            <a:lvl1pPr lvl="0" indent="0">
              <a:lnSpc>
                <a:spcPct val="100000"/>
              </a:lnSpc>
              <a:spcBef>
                <a:spcPts val="300"/>
              </a:spcBef>
              <a:spcAft>
                <a:spcPts val="300"/>
              </a:spcAft>
              <a:buFont typeface="Segoe UI" panose="020B0502040204020203" pitchFamily="34" charset="0"/>
              <a:buChar char="​"/>
              <a:defRPr sz="1600">
                <a:cs typeface="Arial" panose="020B0604020202020204" pitchFamily="34" charset="0"/>
              </a:defRPr>
            </a:lvl1pPr>
            <a:lvl2pPr marL="228600" lvl="1"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lvl="2"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lvl="3"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lvl="4"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algn="r"/>
            <a:r>
              <a:rPr lang="en-US" sz="800" b="1" cap="all">
                <a:latin typeface="+mn-lt"/>
                <a:ea typeface="+mn-ea"/>
                <a:cs typeface="+mn-cs"/>
              </a:rPr>
              <a:t>Document intended to provide insight based on currently available information for consideration and not specific advice</a:t>
            </a:r>
          </a:p>
        </p:txBody>
      </p:sp>
      <p:pic>
        <p:nvPicPr>
          <p:cNvPr id="13" name="Picture 12">
            <a:extLst>
              <a:ext uri="{FF2B5EF4-FFF2-40B4-BE49-F238E27FC236}">
                <a16:creationId xmlns:a16="http://schemas.microsoft.com/office/drawing/2014/main" id="{D3DC3AB9-CCD3-4788-B469-B3509DF1F1C5}"/>
              </a:ext>
            </a:extLst>
          </p:cNvPr>
          <p:cNvPicPr>
            <a:picLocks noChangeAspect="1"/>
          </p:cNvPicPr>
          <p:nvPr userDrawn="1"/>
        </p:nvPicPr>
        <p:blipFill>
          <a:blip r:embed="rId12"/>
          <a:stretch>
            <a:fillRect/>
          </a:stretch>
        </p:blipFill>
        <p:spPr>
          <a:xfrm>
            <a:off x="9584040" y="6412684"/>
            <a:ext cx="1670449" cy="329213"/>
          </a:xfrm>
          <a:prstGeom prst="rect">
            <a:avLst/>
          </a:prstGeom>
        </p:spPr>
      </p:pic>
    </p:spTree>
    <p:extLst>
      <p:ext uri="{BB962C8B-B14F-4D97-AF65-F5344CB8AC3E}">
        <p14:creationId xmlns:p14="http://schemas.microsoft.com/office/powerpoint/2010/main" val="2950524686"/>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showMasterSp="0" preserve="1" userDrawn="1">
  <p:cSld name="1/3">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CEE6E84E-0DE7-4EEF-8932-BF42153B3B56}"/>
              </a:ext>
            </a:extLst>
          </p:cNvPr>
          <p:cNvGraphicFramePr>
            <a:graphicFrameLocks noChangeAspect="1"/>
          </p:cNvGraphicFramePr>
          <p:nvPr userDrawn="1">
            <p:custDataLst>
              <p:tags r:id="rId1"/>
            </p:custDataLst>
            <p:extLst>
              <p:ext uri="{D42A27DB-BD31-4B8C-83A1-F6EECF244321}">
                <p14:modId xmlns:p14="http://schemas.microsoft.com/office/powerpoint/2010/main" val="2639610542"/>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10" imgW="413" imgH="416" progId="TCLayout.ActiveDocument.1">
                  <p:embed/>
                </p:oleObj>
              </mc:Choice>
              <mc:Fallback>
                <p:oleObj name="think-cell Slide" r:id="rId10" imgW="413" imgH="416" progId="TCLayout.ActiveDocument.1">
                  <p:embed/>
                  <p:pic>
                    <p:nvPicPr>
                      <p:cNvPr id="3" name="Object 2" hidden="1">
                        <a:extLst>
                          <a:ext uri="{FF2B5EF4-FFF2-40B4-BE49-F238E27FC236}">
                            <a16:creationId xmlns:a16="http://schemas.microsoft.com/office/drawing/2014/main" id="{CEE6E84E-0DE7-4EEF-8932-BF42153B3B56}"/>
                          </a:ext>
                        </a:extLst>
                      </p:cNvPr>
                      <p:cNvPicPr/>
                      <p:nvPr/>
                    </p:nvPicPr>
                    <p:blipFill>
                      <a:blip r:embed="rId11"/>
                      <a:stretch>
                        <a:fillRect/>
                      </a:stretch>
                    </p:blipFill>
                    <p:spPr>
                      <a:xfrm>
                        <a:off x="1588" y="1588"/>
                        <a:ext cx="1588" cy="1588"/>
                      </a:xfrm>
                      <a:prstGeom prst="rect">
                        <a:avLst/>
                      </a:prstGeom>
                    </p:spPr>
                  </p:pic>
                </p:oleObj>
              </mc:Fallback>
            </mc:AlternateContent>
          </a:graphicData>
        </a:graphic>
      </p:graphicFrame>
      <p:sp>
        <p:nvSpPr>
          <p:cNvPr id="4" name="Rectangle 3" hidden="1">
            <a:extLst>
              <a:ext uri="{FF2B5EF4-FFF2-40B4-BE49-F238E27FC236}">
                <a16:creationId xmlns:a16="http://schemas.microsoft.com/office/drawing/2014/main" id="{29D2CA90-0144-4292-9526-98A508F53171}"/>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rtl="0">
              <a:spcBef>
                <a:spcPts val="300"/>
              </a:spcBef>
              <a:spcAft>
                <a:spcPts val="300"/>
              </a:spcAft>
            </a:pPr>
            <a:endParaRPr lang="en-US" sz="2500" b="1" i="0" baseline="0">
              <a:solidFill>
                <a:schemeClr val="bg1"/>
              </a:solidFill>
              <a:latin typeface="+mn-lt"/>
              <a:ea typeface="+mn-ea"/>
              <a:cs typeface="+mn-cs"/>
              <a:sym typeface="Arial" panose="020B0604020202020204" pitchFamily="34" charset="0"/>
            </a:endParaRPr>
          </a:p>
        </p:txBody>
      </p:sp>
      <p:sp>
        <p:nvSpPr>
          <p:cNvPr id="6" name="RectangleLight">
            <a:extLst>
              <a:ext uri="{FF2B5EF4-FFF2-40B4-BE49-F238E27FC236}">
                <a16:creationId xmlns:a16="http://schemas.microsoft.com/office/drawing/2014/main" id="{3FA229FA-A3E6-464F-8FAE-54175450EBEB}"/>
              </a:ext>
            </a:extLst>
          </p:cNvPr>
          <p:cNvSpPr/>
          <p:nvPr userDrawn="1">
            <p:custDataLst>
              <p:tags r:id="rId3"/>
            </p:custDataLst>
          </p:nvPr>
        </p:nvSpPr>
        <p:spPr bwMode="ltGray">
          <a:xfrm>
            <a:off x="4364736" y="0"/>
            <a:ext cx="7827264" cy="6858000"/>
          </a:xfrm>
          <a:prstGeom prst="rect">
            <a:avLst/>
          </a:prstGeom>
          <a:solidFill>
            <a:srgbClr val="CCE3EC"/>
          </a:solidFill>
          <a:ln w="6350">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rtl="0"/>
            <a:endParaRPr lang="en-US">
              <a:solidFill>
                <a:srgbClr val="F0F0F0"/>
              </a:solidFill>
              <a:latin typeface="+mn-lt"/>
              <a:ea typeface="+mn-ea"/>
              <a:cs typeface="+mn-cs"/>
            </a:endParaRPr>
          </a:p>
        </p:txBody>
      </p:sp>
      <p:sp>
        <p:nvSpPr>
          <p:cNvPr id="17" name="Slide Number">
            <a:extLst>
              <a:ext uri="{FF2B5EF4-FFF2-40B4-BE49-F238E27FC236}">
                <a16:creationId xmlns:a16="http://schemas.microsoft.com/office/drawing/2014/main" id="{36B65DC7-979F-4AB7-9872-8CF5F2DCB753}"/>
              </a:ext>
            </a:extLst>
          </p:cNvPr>
          <p:cNvSpPr>
            <a:spLocks noChangeArrowheads="1"/>
          </p:cNvSpPr>
          <p:nvPr userDrawn="1">
            <p:custDataLst>
              <p:tags r:id="rId4"/>
            </p:custDataLst>
          </p:nvPr>
        </p:nvSpPr>
        <p:spPr bwMode="black">
          <a:xfrm>
            <a:off x="11312525" y="6498754"/>
            <a:ext cx="325501" cy="138499"/>
          </a:xfrm>
          <a:prstGeom prst="rect">
            <a:avLst/>
          </a:prstGeom>
          <a:noFill/>
          <a:ln w="9525" algn="ctr">
            <a:noFill/>
            <a:miter lim="800000"/>
            <a:headEnd/>
            <a:tailEnd/>
          </a:ln>
          <a:effectLst/>
        </p:spPr>
        <p:txBody>
          <a:bodyPr wrap="square" lIns="0" tIns="0" rIns="0" bIns="0" anchor="b">
            <a:spAutoFit/>
          </a:bodyPr>
          <a:lstStyle/>
          <a:p>
            <a:pPr algn="r" defTabSz="610744" rtl="0" fontAlgn="auto">
              <a:spcBef>
                <a:spcPts val="0"/>
              </a:spcBef>
              <a:spcAft>
                <a:spcPts val="0"/>
              </a:spcAft>
              <a:defRPr/>
            </a:pPr>
            <a:fld id="{4ABDCABE-3F10-B64C-92F1-862014417034}" type="slidenum">
              <a:rPr lang="en-US" sz="900" b="0" smtClean="0">
                <a:solidFill>
                  <a:schemeClr val="tx1"/>
                </a:solidFill>
                <a:latin typeface="+mn-lt"/>
                <a:ea typeface="+mn-ea"/>
                <a:cs typeface="+mn-cs"/>
              </a:rPr>
              <a:pPr algn="r" defTabSz="610744" rtl="0" fontAlgn="auto">
                <a:spcBef>
                  <a:spcPts val="0"/>
                </a:spcBef>
                <a:spcAft>
                  <a:spcPts val="0"/>
                </a:spcAft>
                <a:defRPr/>
              </a:pPr>
              <a:t>‹#›</a:t>
            </a:fld>
            <a:endParaRPr lang="en-US" sz="900" b="0">
              <a:solidFill>
                <a:schemeClr val="tx1"/>
              </a:solidFill>
              <a:latin typeface="+mn-lt"/>
              <a:ea typeface="+mn-ea"/>
              <a:cs typeface="+mn-cs"/>
            </a:endParaRPr>
          </a:p>
        </p:txBody>
      </p:sp>
      <p:sp>
        <p:nvSpPr>
          <p:cNvPr id="19" name="2. Slide Title">
            <a:extLst>
              <a:ext uri="{FF2B5EF4-FFF2-40B4-BE49-F238E27FC236}">
                <a16:creationId xmlns:a16="http://schemas.microsoft.com/office/drawing/2014/main" id="{4EF89F43-35C6-451B-BBE8-87D2B8B83F5E}"/>
              </a:ext>
            </a:extLst>
          </p:cNvPr>
          <p:cNvSpPr>
            <a:spLocks noGrp="1"/>
          </p:cNvSpPr>
          <p:nvPr>
            <p:ph type="title"/>
            <p:custDataLst>
              <p:tags r:id="rId5"/>
            </p:custDataLst>
          </p:nvPr>
        </p:nvSpPr>
        <p:spPr>
          <a:xfrm>
            <a:off x="554736" y="2744369"/>
            <a:ext cx="3465576" cy="769441"/>
          </a:xfrm>
          <a:prstGeom prst="rect">
            <a:avLst/>
          </a:prstGeom>
        </p:spPr>
        <p:txBody>
          <a:bodyPr vert="horz" wrap="square" lIns="0" tIns="0" rIns="0" bIns="0" rtlCol="0" anchor="b" anchorCtr="0">
            <a:noAutofit/>
          </a:bodyPr>
          <a:lstStyle>
            <a:lvl1pPr rtl="0">
              <a:defRPr lang="en-US" dirty="0">
                <a:latin typeface="+mj-lt"/>
                <a:ea typeface="+mj-ea"/>
                <a:cs typeface="+mj-cs"/>
              </a:defRPr>
            </a:lvl1pPr>
          </a:lstStyle>
          <a:p>
            <a:pPr lvl="0"/>
            <a:r>
              <a:rPr lang="en-US"/>
              <a:t>Click to edit Master title style</a:t>
            </a:r>
          </a:p>
        </p:txBody>
      </p:sp>
      <p:sp>
        <p:nvSpPr>
          <p:cNvPr id="20" name="3. Subtitle">
            <a:extLst>
              <a:ext uri="{FF2B5EF4-FFF2-40B4-BE49-F238E27FC236}">
                <a16:creationId xmlns:a16="http://schemas.microsoft.com/office/drawing/2014/main" id="{9F06A69A-B095-4159-932B-3658DD253FDF}"/>
              </a:ext>
            </a:extLst>
          </p:cNvPr>
          <p:cNvSpPr>
            <a:spLocks noGrp="1"/>
          </p:cNvSpPr>
          <p:nvPr>
            <p:ph type="subTitle" idx="1"/>
            <p:custDataLst>
              <p:tags r:id="rId6"/>
            </p:custDataLst>
          </p:nvPr>
        </p:nvSpPr>
        <p:spPr>
          <a:xfrm>
            <a:off x="554735" y="3659644"/>
            <a:ext cx="3465575" cy="246221"/>
          </a:xfrm>
          <a:prstGeom prst="rect">
            <a:avLst/>
          </a:prstGeom>
        </p:spPr>
        <p:txBody>
          <a:bodyPr wrap="square">
            <a:spAutoFit/>
          </a:bodyPr>
          <a:lstStyle>
            <a:lvl1pPr marL="0" indent="0" algn="l" rtl="0">
              <a:buNone/>
              <a:defRPr sz="1600" b="0" baseline="0">
                <a:solidFill>
                  <a:schemeClr val="tx1"/>
                </a:solidFill>
                <a:latin typeface="+mn-lt"/>
                <a:ea typeface="+mn-ea"/>
                <a:cs typeface="+mn-cs"/>
              </a:defRPr>
            </a:lvl1pPr>
            <a:lvl2pPr marL="457178" indent="0" algn="ctr">
              <a:buNone/>
              <a:defRPr sz="2000"/>
            </a:lvl2pPr>
            <a:lvl3pPr marL="914354" indent="0" algn="ctr">
              <a:buNone/>
              <a:defRPr sz="1800"/>
            </a:lvl3pPr>
            <a:lvl4pPr marL="1371532" indent="0" algn="ctr">
              <a:buNone/>
              <a:defRPr sz="1600"/>
            </a:lvl4pPr>
            <a:lvl5pPr marL="1828709" indent="0" algn="ctr">
              <a:buNone/>
              <a:defRPr sz="1600"/>
            </a:lvl5pPr>
            <a:lvl6pPr marL="2285886" indent="0" algn="ctr">
              <a:buNone/>
              <a:defRPr sz="1600"/>
            </a:lvl6pPr>
            <a:lvl7pPr marL="2743062" indent="0" algn="ctr">
              <a:buNone/>
              <a:defRPr sz="1600"/>
            </a:lvl7pPr>
            <a:lvl8pPr marL="3200240" indent="0" algn="ctr">
              <a:buNone/>
              <a:defRPr sz="1600"/>
            </a:lvl8pPr>
            <a:lvl9pPr marL="3657418" indent="0" algn="ctr">
              <a:buNone/>
              <a:defRPr sz="1600"/>
            </a:lvl9pPr>
          </a:lstStyle>
          <a:p>
            <a:r>
              <a:rPr lang="en-US"/>
              <a:t>Click to edit Master subtitle style</a:t>
            </a:r>
          </a:p>
        </p:txBody>
      </p:sp>
      <p:sp>
        <p:nvSpPr>
          <p:cNvPr id="21" name="5. Source" hidden="1">
            <a:extLst>
              <a:ext uri="{FF2B5EF4-FFF2-40B4-BE49-F238E27FC236}">
                <a16:creationId xmlns:a16="http://schemas.microsoft.com/office/drawing/2014/main" id="{DA204BE1-D5C8-4D03-9090-21D41FEC78E0}"/>
              </a:ext>
            </a:extLst>
          </p:cNvPr>
          <p:cNvSpPr txBox="1"/>
          <p:nvPr userDrawn="1">
            <p:custDataLst>
              <p:tags r:id="rId7"/>
            </p:custDataLst>
          </p:nvPr>
        </p:nvSpPr>
        <p:spPr>
          <a:xfrm>
            <a:off x="554735" y="6501669"/>
            <a:ext cx="7277861" cy="123111"/>
          </a:xfrm>
          <a:prstGeom prst="rect">
            <a:avLst/>
          </a:prstGeom>
        </p:spPr>
        <p:txBody>
          <a:bodyPr vert="horz" wrap="square" lIns="0" tIns="0" rIns="0" bIns="0" rtlCol="0" anchor="t">
            <a:spAutoFit/>
          </a:bodyPr>
          <a:lstStyle>
            <a:lvl1pPr indent="0">
              <a:lnSpc>
                <a:spcPct val="100000"/>
              </a:lnSpc>
              <a:spcBef>
                <a:spcPts val="300"/>
              </a:spcBef>
              <a:spcAft>
                <a:spcPts val="300"/>
              </a:spcAft>
              <a:buFont typeface="Segoe UI" panose="020B0502040204020203" pitchFamily="34" charset="0"/>
              <a:buChar char="​"/>
              <a:defRPr lang="en-US" sz="900" dirty="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rtl="0"/>
            <a:r>
              <a:rPr lang="en-US" sz="800">
                <a:latin typeface="+mn-lt"/>
                <a:ea typeface="+mn-ea"/>
                <a:cs typeface="+mn-cs"/>
              </a:rPr>
              <a:t>Source: …</a:t>
            </a:r>
          </a:p>
        </p:txBody>
      </p:sp>
      <p:sp>
        <p:nvSpPr>
          <p:cNvPr id="10" name="1. On-page tracker">
            <a:extLst>
              <a:ext uri="{FF2B5EF4-FFF2-40B4-BE49-F238E27FC236}">
                <a16:creationId xmlns:a16="http://schemas.microsoft.com/office/drawing/2014/main" id="{79C07342-0520-417C-B878-54C94CBD8539}"/>
              </a:ext>
            </a:extLst>
          </p:cNvPr>
          <p:cNvSpPr>
            <a:spLocks noGrp="1"/>
          </p:cNvSpPr>
          <p:nvPr>
            <p:ph type="body" sz="quarter" idx="10" hasCustomPrompt="1"/>
            <p:custDataLst>
              <p:tags r:id="rId8"/>
            </p:custDataLst>
          </p:nvPr>
        </p:nvSpPr>
        <p:spPr>
          <a:xfrm>
            <a:off x="554735" y="41597"/>
            <a:ext cx="3465577" cy="123111"/>
          </a:xfrm>
          <a:prstGeom prst="rect">
            <a:avLst/>
          </a:prstGeom>
          <a:ln w="6350">
            <a:noFill/>
            <a:miter lim="800000"/>
          </a:ln>
        </p:spPr>
        <p:txBody>
          <a:bodyPr vert="horz" wrap="square" lIns="0" tIns="0" rIns="0" bIns="0" rtlCol="0">
            <a:spAutoFit/>
          </a:bodyPr>
          <a:lstStyle>
            <a:lvl1pPr rtl="0">
              <a:defRPr lang="en-US" sz="800" b="0" dirty="0">
                <a:latin typeface="+mn-lt"/>
                <a:ea typeface="+mn-ea"/>
                <a:cs typeface="+mn-cs"/>
              </a:defRPr>
            </a:lvl1pPr>
          </a:lstStyle>
          <a:p>
            <a:pPr lvl="0">
              <a:buNone/>
            </a:pPr>
            <a:r>
              <a:rPr lang="en-US"/>
              <a:t>Add tracker</a:t>
            </a:r>
          </a:p>
        </p:txBody>
      </p:sp>
      <p:sp>
        <p:nvSpPr>
          <p:cNvPr id="11" name="TextBox 10">
            <a:extLst>
              <a:ext uri="{FF2B5EF4-FFF2-40B4-BE49-F238E27FC236}">
                <a16:creationId xmlns:a16="http://schemas.microsoft.com/office/drawing/2014/main" id="{9B9AF443-B18B-4A90-806B-881434C82BAB}"/>
              </a:ext>
            </a:extLst>
          </p:cNvPr>
          <p:cNvSpPr txBox="1"/>
          <p:nvPr userDrawn="1"/>
        </p:nvSpPr>
        <p:spPr>
          <a:xfrm>
            <a:off x="2365812" y="6686070"/>
            <a:ext cx="7460376" cy="123111"/>
          </a:xfrm>
          <a:prstGeom prst="rect">
            <a:avLst/>
          </a:prstGeom>
        </p:spPr>
        <p:txBody>
          <a:bodyPr vert="horz" wrap="none" lIns="0" tIns="0" rIns="0" bIns="0" rtlCol="0" anchor="ctr">
            <a:spAutoFit/>
          </a:bodyPr>
          <a:lstStyle>
            <a:lvl1pPr lvl="0" indent="0">
              <a:lnSpc>
                <a:spcPct val="100000"/>
              </a:lnSpc>
              <a:spcBef>
                <a:spcPts val="300"/>
              </a:spcBef>
              <a:spcAft>
                <a:spcPts val="300"/>
              </a:spcAft>
              <a:buFont typeface="Segoe UI" panose="020B0502040204020203" pitchFamily="34" charset="0"/>
              <a:buChar char="​"/>
              <a:defRPr sz="1600">
                <a:cs typeface="Arial" panose="020B0604020202020204" pitchFamily="34" charset="0"/>
              </a:defRPr>
            </a:lvl1pPr>
            <a:lvl2pPr marL="228600" lvl="1"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lvl="2"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lvl="3"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lvl="4"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algn="r"/>
            <a:r>
              <a:rPr lang="en-US" sz="800" b="1" cap="all">
                <a:latin typeface="+mn-lt"/>
                <a:ea typeface="+mn-ea"/>
                <a:cs typeface="+mn-cs"/>
              </a:rPr>
              <a:t>Document intended to provide insight based on currently available information for consideration and not specific advice</a:t>
            </a:r>
          </a:p>
        </p:txBody>
      </p:sp>
      <p:pic>
        <p:nvPicPr>
          <p:cNvPr id="14" name="Picture 13">
            <a:extLst>
              <a:ext uri="{FF2B5EF4-FFF2-40B4-BE49-F238E27FC236}">
                <a16:creationId xmlns:a16="http://schemas.microsoft.com/office/drawing/2014/main" id="{6ABA441D-7915-4AD2-9E10-790030044EF8}"/>
              </a:ext>
            </a:extLst>
          </p:cNvPr>
          <p:cNvPicPr>
            <a:picLocks noChangeAspect="1"/>
          </p:cNvPicPr>
          <p:nvPr userDrawn="1"/>
        </p:nvPicPr>
        <p:blipFill>
          <a:blip r:embed="rId12"/>
          <a:stretch>
            <a:fillRect/>
          </a:stretch>
        </p:blipFill>
        <p:spPr>
          <a:xfrm>
            <a:off x="9584040" y="6412684"/>
            <a:ext cx="1670449" cy="329213"/>
          </a:xfrm>
          <a:prstGeom prst="rect">
            <a:avLst/>
          </a:prstGeom>
        </p:spPr>
      </p:pic>
    </p:spTree>
    <p:extLst>
      <p:ext uri="{BB962C8B-B14F-4D97-AF65-F5344CB8AC3E}">
        <p14:creationId xmlns:p14="http://schemas.microsoft.com/office/powerpoint/2010/main" val="409155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Mid Left">
    <p:spTree>
      <p:nvGrpSpPr>
        <p:cNvPr id="1" name=""/>
        <p:cNvGrpSpPr/>
        <p:nvPr/>
      </p:nvGrpSpPr>
      <p:grpSpPr>
        <a:xfrm>
          <a:off x="0" y="0"/>
          <a:ext cx="0" cy="0"/>
          <a:chOff x="0" y="0"/>
          <a:chExt cx="0" cy="0"/>
        </a:xfrm>
      </p:grpSpPr>
      <p:sp>
        <p:nvSpPr>
          <p:cNvPr id="3" name="2. Slide Title">
            <a:extLst>
              <a:ext uri="{FF2B5EF4-FFF2-40B4-BE49-F238E27FC236}">
                <a16:creationId xmlns:a16="http://schemas.microsoft.com/office/drawing/2014/main" id="{064E079D-5BD2-4787-A7F2-0859A1CB5E94}"/>
              </a:ext>
            </a:extLst>
          </p:cNvPr>
          <p:cNvSpPr>
            <a:spLocks noGrp="1"/>
          </p:cNvSpPr>
          <p:nvPr>
            <p:ph type="title"/>
            <p:custDataLst>
              <p:tags r:id="rId1"/>
            </p:custDataLst>
          </p:nvPr>
        </p:nvSpPr>
        <p:spPr>
          <a:xfrm>
            <a:off x="554736" y="3044280"/>
            <a:ext cx="5065776" cy="769441"/>
          </a:xfrm>
          <a:prstGeom prst="rect">
            <a:avLst/>
          </a:prstGeom>
        </p:spPr>
        <p:txBody>
          <a:bodyPr rIns="365760" anchor="ctr">
            <a:noAutofit/>
          </a:bodyPr>
          <a:lstStyle>
            <a:lvl1pPr>
              <a:defRPr>
                <a:ln w="6350" cap="flat">
                  <a:noFill/>
                  <a:miter lim="800000"/>
                </a:ln>
              </a:defRPr>
            </a:lvl1pPr>
          </a:lstStyle>
          <a:p>
            <a:r>
              <a:rPr lang="en-US"/>
              <a:t>Click to edit Master title style</a:t>
            </a:r>
          </a:p>
        </p:txBody>
      </p:sp>
      <p:sp>
        <p:nvSpPr>
          <p:cNvPr id="9" name="Slide Number">
            <a:extLst>
              <a:ext uri="{FF2B5EF4-FFF2-40B4-BE49-F238E27FC236}">
                <a16:creationId xmlns:a16="http://schemas.microsoft.com/office/drawing/2014/main" id="{2BF771FC-DD10-42B6-A51E-7F1E26F8184D}"/>
              </a:ext>
            </a:extLst>
          </p:cNvPr>
          <p:cNvSpPr>
            <a:spLocks noChangeArrowheads="1"/>
          </p:cNvSpPr>
          <p:nvPr userDrawn="1">
            <p:custDataLst>
              <p:tags r:id="rId2"/>
            </p:custDataLst>
          </p:nvPr>
        </p:nvSpPr>
        <p:spPr bwMode="black">
          <a:xfrm>
            <a:off x="11312525" y="6498754"/>
            <a:ext cx="325501" cy="138499"/>
          </a:xfrm>
          <a:prstGeom prst="rect">
            <a:avLst/>
          </a:prstGeom>
          <a:noFill/>
          <a:ln w="9525" algn="ctr">
            <a:noFill/>
            <a:miter lim="800000"/>
            <a:headEnd/>
            <a:tailEnd/>
          </a:ln>
          <a:effectLst/>
        </p:spPr>
        <p:txBody>
          <a:bodyPr wrap="square" lIns="0" tIns="0" rIns="0" bIns="0" anchor="b">
            <a:spAutoFit/>
          </a:bodyPr>
          <a:lstStyle/>
          <a:p>
            <a:pPr algn="r" defTabSz="610744" fontAlgn="auto">
              <a:spcBef>
                <a:spcPts val="0"/>
              </a:spcBef>
              <a:spcAft>
                <a:spcPts val="0"/>
              </a:spcAft>
              <a:defRPr/>
            </a:pPr>
            <a:fld id="{4ABDCABE-3F10-B64C-92F1-862014417034}" type="slidenum">
              <a:rPr lang="en-US" sz="900" smtClean="0">
                <a:solidFill>
                  <a:schemeClr val="tx1"/>
                </a:solidFill>
                <a:latin typeface="+mn-lt"/>
                <a:ea typeface="+mn-ea"/>
                <a:cs typeface="Arial" panose="020B0604020202020204" pitchFamily="34" charset="0"/>
              </a:rPr>
              <a:pPr algn="r" defTabSz="610744" fontAlgn="auto">
                <a:spcBef>
                  <a:spcPts val="0"/>
                </a:spcBef>
                <a:spcAft>
                  <a:spcPts val="0"/>
                </a:spcAft>
                <a:defRPr/>
              </a:pPr>
              <a:t>‹#›</a:t>
            </a:fld>
            <a:endParaRPr lang="en-US" sz="900">
              <a:solidFill>
                <a:schemeClr val="tx1"/>
              </a:solidFill>
              <a:latin typeface="+mn-lt"/>
              <a:ea typeface="+mn-ea"/>
              <a:cs typeface="Arial" panose="020B0604020202020204" pitchFamily="34" charset="0"/>
            </a:endParaRPr>
          </a:p>
        </p:txBody>
      </p:sp>
      <p:sp>
        <p:nvSpPr>
          <p:cNvPr id="8" name="5. Source" hidden="1">
            <a:extLst>
              <a:ext uri="{FF2B5EF4-FFF2-40B4-BE49-F238E27FC236}">
                <a16:creationId xmlns:a16="http://schemas.microsoft.com/office/drawing/2014/main" id="{C0D33C43-5B9F-44B4-82FA-BAAD11A7FB8E}"/>
              </a:ext>
            </a:extLst>
          </p:cNvPr>
          <p:cNvSpPr txBox="1"/>
          <p:nvPr userDrawn="1">
            <p:custDataLst>
              <p:tags r:id="rId3"/>
            </p:custDataLst>
          </p:nvPr>
        </p:nvSpPr>
        <p:spPr>
          <a:xfrm>
            <a:off x="554735" y="6501669"/>
            <a:ext cx="7277861" cy="123111"/>
          </a:xfrm>
          <a:prstGeom prst="rect">
            <a:avLst/>
          </a:prstGeom>
        </p:spPr>
        <p:txBody>
          <a:bodyPr vert="horz" wrap="square" lIns="0" tIns="0" rIns="0" bIns="0" rtlCol="0" anchor="t">
            <a:spAutoFit/>
          </a:bodyPr>
          <a:lstStyle>
            <a:lvl1pPr indent="0">
              <a:lnSpc>
                <a:spcPct val="100000"/>
              </a:lnSpc>
              <a:spcBef>
                <a:spcPts val="300"/>
              </a:spcBef>
              <a:spcAft>
                <a:spcPts val="300"/>
              </a:spcAft>
              <a:buFont typeface="Segoe UI" panose="020B0502040204020203" pitchFamily="34" charset="0"/>
              <a:buChar char="​"/>
              <a:defRPr lang="en-US" sz="900" dirty="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r>
              <a:rPr lang="en-US" sz="800"/>
              <a:t>Source: …</a:t>
            </a:r>
          </a:p>
        </p:txBody>
      </p:sp>
      <p:sp>
        <p:nvSpPr>
          <p:cNvPr id="7" name="1. On-page tracker">
            <a:extLst>
              <a:ext uri="{FF2B5EF4-FFF2-40B4-BE49-F238E27FC236}">
                <a16:creationId xmlns:a16="http://schemas.microsoft.com/office/drawing/2014/main" id="{2A77292F-0F7C-43B4-9782-AB706C93BD64}"/>
              </a:ext>
            </a:extLst>
          </p:cNvPr>
          <p:cNvSpPr>
            <a:spLocks noGrp="1"/>
          </p:cNvSpPr>
          <p:nvPr>
            <p:ph type="body" sz="quarter" idx="17" hasCustomPrompt="1"/>
            <p:custDataLst>
              <p:tags r:id="rId4"/>
            </p:custDataLst>
          </p:nvPr>
        </p:nvSpPr>
        <p:spPr>
          <a:xfrm>
            <a:off x="7159752" y="78768"/>
            <a:ext cx="4480560" cy="123111"/>
          </a:xfrm>
        </p:spPr>
        <p:txBody>
          <a:bodyPr anchor="ctr" anchorCtr="0">
            <a:spAutoFit/>
          </a:bodyPr>
          <a:lstStyle>
            <a:lvl1pPr algn="r">
              <a:defRPr sz="800">
                <a:latin typeface="+mn-lt"/>
              </a:defRPr>
            </a:lvl1pPr>
          </a:lstStyle>
          <a:p>
            <a:pPr lvl="0"/>
            <a:r>
              <a:rPr lang="en-US"/>
              <a:t>Chapter › Topic</a:t>
            </a:r>
          </a:p>
        </p:txBody>
      </p:sp>
    </p:spTree>
    <p:extLst>
      <p:ext uri="{BB962C8B-B14F-4D97-AF65-F5344CB8AC3E}">
        <p14:creationId xmlns:p14="http://schemas.microsoft.com/office/powerpoint/2010/main" val="3079707490"/>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showMasterSp="0" preserve="1" userDrawn="1">
  <p:cSld name="1/2">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9F7114D8-6025-4386-BA96-B034FE6B3CDB}"/>
              </a:ext>
            </a:extLst>
          </p:cNvPr>
          <p:cNvGraphicFramePr>
            <a:graphicFrameLocks noChangeAspect="1"/>
          </p:cNvGraphicFramePr>
          <p:nvPr userDrawn="1">
            <p:custDataLst>
              <p:tags r:id="rId1"/>
            </p:custDataLst>
            <p:extLst>
              <p:ext uri="{D42A27DB-BD31-4B8C-83A1-F6EECF244321}">
                <p14:modId xmlns:p14="http://schemas.microsoft.com/office/powerpoint/2010/main" val="243127773"/>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10" imgW="413" imgH="416" progId="TCLayout.ActiveDocument.1">
                  <p:embed/>
                </p:oleObj>
              </mc:Choice>
              <mc:Fallback>
                <p:oleObj name="think-cell Slide" r:id="rId10" imgW="413" imgH="416" progId="TCLayout.ActiveDocument.1">
                  <p:embed/>
                  <p:pic>
                    <p:nvPicPr>
                      <p:cNvPr id="3" name="Object 2" hidden="1">
                        <a:extLst>
                          <a:ext uri="{FF2B5EF4-FFF2-40B4-BE49-F238E27FC236}">
                            <a16:creationId xmlns:a16="http://schemas.microsoft.com/office/drawing/2014/main" id="{9F7114D8-6025-4386-BA96-B034FE6B3CDB}"/>
                          </a:ext>
                        </a:extLst>
                      </p:cNvPr>
                      <p:cNvPicPr/>
                      <p:nvPr/>
                    </p:nvPicPr>
                    <p:blipFill>
                      <a:blip r:embed="rId11"/>
                      <a:stretch>
                        <a:fillRect/>
                      </a:stretch>
                    </p:blipFill>
                    <p:spPr>
                      <a:xfrm>
                        <a:off x="1588" y="1588"/>
                        <a:ext cx="1588" cy="1588"/>
                      </a:xfrm>
                      <a:prstGeom prst="rect">
                        <a:avLst/>
                      </a:prstGeom>
                    </p:spPr>
                  </p:pic>
                </p:oleObj>
              </mc:Fallback>
            </mc:AlternateContent>
          </a:graphicData>
        </a:graphic>
      </p:graphicFrame>
      <p:sp>
        <p:nvSpPr>
          <p:cNvPr id="4" name="Rectangle 3" hidden="1">
            <a:extLst>
              <a:ext uri="{FF2B5EF4-FFF2-40B4-BE49-F238E27FC236}">
                <a16:creationId xmlns:a16="http://schemas.microsoft.com/office/drawing/2014/main" id="{1725BD87-3C3D-45F6-BBCF-F06FD867659F}"/>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rtl="0">
              <a:spcBef>
                <a:spcPts val="300"/>
              </a:spcBef>
              <a:spcAft>
                <a:spcPts val="300"/>
              </a:spcAft>
            </a:pPr>
            <a:endParaRPr lang="en-US" sz="2500" b="1" i="0" baseline="0">
              <a:solidFill>
                <a:schemeClr val="bg1"/>
              </a:solidFill>
              <a:latin typeface="+mn-lt"/>
              <a:ea typeface="+mn-ea"/>
              <a:cs typeface="+mn-cs"/>
              <a:sym typeface="Arial" panose="020B0604020202020204" pitchFamily="34" charset="0"/>
            </a:endParaRPr>
          </a:p>
        </p:txBody>
      </p:sp>
      <p:sp>
        <p:nvSpPr>
          <p:cNvPr id="7" name="RectangleLight">
            <a:extLst>
              <a:ext uri="{FF2B5EF4-FFF2-40B4-BE49-F238E27FC236}">
                <a16:creationId xmlns:a16="http://schemas.microsoft.com/office/drawing/2014/main" id="{2365F90A-9CD8-40EE-93CD-2729135A9569}"/>
              </a:ext>
            </a:extLst>
          </p:cNvPr>
          <p:cNvSpPr/>
          <p:nvPr userDrawn="1">
            <p:custDataLst>
              <p:tags r:id="rId3"/>
            </p:custDataLst>
          </p:nvPr>
        </p:nvSpPr>
        <p:spPr bwMode="ltGray">
          <a:xfrm>
            <a:off x="6092952" y="0"/>
            <a:ext cx="6099048" cy="6858000"/>
          </a:xfrm>
          <a:prstGeom prst="rect">
            <a:avLst/>
          </a:prstGeom>
          <a:solidFill>
            <a:srgbClr val="CCE3EC"/>
          </a:solidFill>
          <a:ln w="6350">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rtl="0"/>
            <a:endParaRPr lang="en-US">
              <a:solidFill>
                <a:srgbClr val="F0F0F0"/>
              </a:solidFill>
              <a:latin typeface="+mn-lt"/>
              <a:ea typeface="+mn-ea"/>
              <a:cs typeface="+mn-cs"/>
            </a:endParaRPr>
          </a:p>
        </p:txBody>
      </p:sp>
      <p:sp>
        <p:nvSpPr>
          <p:cNvPr id="18" name="Slide Number">
            <a:extLst>
              <a:ext uri="{FF2B5EF4-FFF2-40B4-BE49-F238E27FC236}">
                <a16:creationId xmlns:a16="http://schemas.microsoft.com/office/drawing/2014/main" id="{D0E8D6D4-65CF-4E97-809E-C2399703986A}"/>
              </a:ext>
            </a:extLst>
          </p:cNvPr>
          <p:cNvSpPr>
            <a:spLocks noChangeArrowheads="1"/>
          </p:cNvSpPr>
          <p:nvPr userDrawn="1">
            <p:custDataLst>
              <p:tags r:id="rId4"/>
            </p:custDataLst>
          </p:nvPr>
        </p:nvSpPr>
        <p:spPr bwMode="black">
          <a:xfrm>
            <a:off x="11312525" y="6498754"/>
            <a:ext cx="325501" cy="138499"/>
          </a:xfrm>
          <a:prstGeom prst="rect">
            <a:avLst/>
          </a:prstGeom>
          <a:noFill/>
          <a:ln w="9525" algn="ctr">
            <a:noFill/>
            <a:miter lim="800000"/>
            <a:headEnd/>
            <a:tailEnd/>
          </a:ln>
          <a:effectLst/>
        </p:spPr>
        <p:txBody>
          <a:bodyPr wrap="square" lIns="0" tIns="0" rIns="0" bIns="0" anchor="b">
            <a:spAutoFit/>
          </a:bodyPr>
          <a:lstStyle/>
          <a:p>
            <a:pPr algn="r" defTabSz="610744" rtl="0" fontAlgn="auto">
              <a:spcBef>
                <a:spcPts val="0"/>
              </a:spcBef>
              <a:spcAft>
                <a:spcPts val="0"/>
              </a:spcAft>
              <a:defRPr/>
            </a:pPr>
            <a:fld id="{4ABDCABE-3F10-B64C-92F1-862014417034}" type="slidenum">
              <a:rPr lang="en-US" sz="900" b="0" smtClean="0">
                <a:solidFill>
                  <a:schemeClr val="tx1"/>
                </a:solidFill>
                <a:latin typeface="+mn-lt"/>
                <a:ea typeface="+mn-ea"/>
                <a:cs typeface="+mn-cs"/>
              </a:rPr>
              <a:pPr algn="r" defTabSz="610744" rtl="0" fontAlgn="auto">
                <a:spcBef>
                  <a:spcPts val="0"/>
                </a:spcBef>
                <a:spcAft>
                  <a:spcPts val="0"/>
                </a:spcAft>
                <a:defRPr/>
              </a:pPr>
              <a:t>‹#›</a:t>
            </a:fld>
            <a:endParaRPr lang="en-US" sz="900" b="0">
              <a:solidFill>
                <a:schemeClr val="tx1"/>
              </a:solidFill>
              <a:latin typeface="+mn-lt"/>
              <a:ea typeface="+mn-ea"/>
              <a:cs typeface="+mn-cs"/>
            </a:endParaRPr>
          </a:p>
        </p:txBody>
      </p:sp>
      <p:sp>
        <p:nvSpPr>
          <p:cNvPr id="19" name="2. Slide Title">
            <a:extLst>
              <a:ext uri="{FF2B5EF4-FFF2-40B4-BE49-F238E27FC236}">
                <a16:creationId xmlns:a16="http://schemas.microsoft.com/office/drawing/2014/main" id="{8FFC5EFA-01A0-4033-8D7E-3C2B1F490A33}"/>
              </a:ext>
            </a:extLst>
          </p:cNvPr>
          <p:cNvSpPr>
            <a:spLocks noGrp="1"/>
          </p:cNvSpPr>
          <p:nvPr>
            <p:ph type="title"/>
            <p:custDataLst>
              <p:tags r:id="rId5"/>
            </p:custDataLst>
          </p:nvPr>
        </p:nvSpPr>
        <p:spPr>
          <a:xfrm>
            <a:off x="554736" y="519011"/>
            <a:ext cx="5065776" cy="384721"/>
          </a:xfrm>
        </p:spPr>
        <p:txBody>
          <a:bodyPr vert="horz"/>
          <a:lstStyle>
            <a:lvl1pPr rtl="0">
              <a:defRPr>
                <a:latin typeface="+mj-lt"/>
                <a:ea typeface="+mj-ea"/>
                <a:cs typeface="+mj-cs"/>
              </a:defRPr>
            </a:lvl1pPr>
          </a:lstStyle>
          <a:p>
            <a:r>
              <a:rPr lang="en-US"/>
              <a:t>Click to edit Master title style</a:t>
            </a:r>
          </a:p>
        </p:txBody>
      </p:sp>
      <p:sp>
        <p:nvSpPr>
          <p:cNvPr id="20" name="3. Subtitle">
            <a:extLst>
              <a:ext uri="{FF2B5EF4-FFF2-40B4-BE49-F238E27FC236}">
                <a16:creationId xmlns:a16="http://schemas.microsoft.com/office/drawing/2014/main" id="{1555BB7F-874D-4148-9E84-841F62C8E9D4}"/>
              </a:ext>
            </a:extLst>
          </p:cNvPr>
          <p:cNvSpPr>
            <a:spLocks noGrp="1"/>
          </p:cNvSpPr>
          <p:nvPr>
            <p:ph type="subTitle" idx="1"/>
            <p:custDataLst>
              <p:tags r:id="rId6"/>
            </p:custDataLst>
          </p:nvPr>
        </p:nvSpPr>
        <p:spPr>
          <a:xfrm>
            <a:off x="554736" y="919250"/>
            <a:ext cx="5065776" cy="246221"/>
          </a:xfrm>
          <a:prstGeom prst="rect">
            <a:avLst/>
          </a:prstGeom>
        </p:spPr>
        <p:txBody>
          <a:bodyPr wrap="square">
            <a:spAutoFit/>
          </a:bodyPr>
          <a:lstStyle>
            <a:lvl1pPr marL="0" indent="0" algn="l" rtl="0">
              <a:buNone/>
              <a:defRPr sz="1600" b="0" baseline="0">
                <a:solidFill>
                  <a:schemeClr val="tx1"/>
                </a:solidFill>
                <a:latin typeface="+mn-lt"/>
                <a:ea typeface="+mn-ea"/>
                <a:cs typeface="+mn-cs"/>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22" name="5. Source" hidden="1">
            <a:extLst>
              <a:ext uri="{FF2B5EF4-FFF2-40B4-BE49-F238E27FC236}">
                <a16:creationId xmlns:a16="http://schemas.microsoft.com/office/drawing/2014/main" id="{F5E9C22A-A356-4521-A359-338A663DFEA2}"/>
              </a:ext>
            </a:extLst>
          </p:cNvPr>
          <p:cNvSpPr txBox="1"/>
          <p:nvPr userDrawn="1">
            <p:custDataLst>
              <p:tags r:id="rId7"/>
            </p:custDataLst>
          </p:nvPr>
        </p:nvSpPr>
        <p:spPr>
          <a:xfrm>
            <a:off x="554735" y="6501669"/>
            <a:ext cx="7277861" cy="123111"/>
          </a:xfrm>
          <a:prstGeom prst="rect">
            <a:avLst/>
          </a:prstGeom>
        </p:spPr>
        <p:txBody>
          <a:bodyPr vert="horz" wrap="square" lIns="0" tIns="0" rIns="0" bIns="0" rtlCol="0" anchor="t">
            <a:spAutoFit/>
          </a:bodyPr>
          <a:lstStyle>
            <a:lvl1pPr indent="0">
              <a:lnSpc>
                <a:spcPct val="100000"/>
              </a:lnSpc>
              <a:spcBef>
                <a:spcPts val="300"/>
              </a:spcBef>
              <a:spcAft>
                <a:spcPts val="300"/>
              </a:spcAft>
              <a:buFont typeface="Segoe UI" panose="020B0502040204020203" pitchFamily="34" charset="0"/>
              <a:buChar char="​"/>
              <a:defRPr lang="en-US" sz="900" dirty="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rtl="0"/>
            <a:r>
              <a:rPr lang="en-US" sz="800">
                <a:latin typeface="+mn-lt"/>
                <a:ea typeface="+mn-ea"/>
                <a:cs typeface="+mn-cs"/>
              </a:rPr>
              <a:t>Source: …</a:t>
            </a:r>
          </a:p>
        </p:txBody>
      </p:sp>
      <p:sp>
        <p:nvSpPr>
          <p:cNvPr id="10" name="1. On-page tracker">
            <a:extLst>
              <a:ext uri="{FF2B5EF4-FFF2-40B4-BE49-F238E27FC236}">
                <a16:creationId xmlns:a16="http://schemas.microsoft.com/office/drawing/2014/main" id="{E9BE4D1E-183A-499B-BFC7-798294EB7AE9}"/>
              </a:ext>
            </a:extLst>
          </p:cNvPr>
          <p:cNvSpPr>
            <a:spLocks noGrp="1"/>
          </p:cNvSpPr>
          <p:nvPr>
            <p:ph type="body" sz="quarter" idx="10" hasCustomPrompt="1"/>
            <p:custDataLst>
              <p:tags r:id="rId8"/>
            </p:custDataLst>
          </p:nvPr>
        </p:nvSpPr>
        <p:spPr>
          <a:xfrm>
            <a:off x="554735" y="41597"/>
            <a:ext cx="3843338" cy="123111"/>
          </a:xfrm>
          <a:prstGeom prst="rect">
            <a:avLst/>
          </a:prstGeom>
          <a:ln w="6350">
            <a:noFill/>
            <a:miter lim="800000"/>
          </a:ln>
        </p:spPr>
        <p:txBody>
          <a:bodyPr vert="horz" wrap="square" lIns="0" tIns="0" rIns="0" bIns="0" rtlCol="0">
            <a:spAutoFit/>
          </a:bodyPr>
          <a:lstStyle>
            <a:lvl1pPr rtl="0">
              <a:defRPr lang="en-US" sz="800" b="0" dirty="0">
                <a:latin typeface="+mn-lt"/>
                <a:ea typeface="+mn-ea"/>
                <a:cs typeface="+mn-cs"/>
              </a:defRPr>
            </a:lvl1pPr>
          </a:lstStyle>
          <a:p>
            <a:pPr lvl="0">
              <a:buNone/>
            </a:pPr>
            <a:r>
              <a:rPr lang="en-US"/>
              <a:t>Add tracker</a:t>
            </a:r>
          </a:p>
        </p:txBody>
      </p:sp>
      <p:sp>
        <p:nvSpPr>
          <p:cNvPr id="11" name="TextBox 10">
            <a:extLst>
              <a:ext uri="{FF2B5EF4-FFF2-40B4-BE49-F238E27FC236}">
                <a16:creationId xmlns:a16="http://schemas.microsoft.com/office/drawing/2014/main" id="{A5E1C514-3052-487B-9FC2-034F9711183C}"/>
              </a:ext>
            </a:extLst>
          </p:cNvPr>
          <p:cNvSpPr txBox="1"/>
          <p:nvPr userDrawn="1"/>
        </p:nvSpPr>
        <p:spPr>
          <a:xfrm>
            <a:off x="2365812" y="6686070"/>
            <a:ext cx="7460376" cy="123111"/>
          </a:xfrm>
          <a:prstGeom prst="rect">
            <a:avLst/>
          </a:prstGeom>
        </p:spPr>
        <p:txBody>
          <a:bodyPr vert="horz" wrap="none" lIns="0" tIns="0" rIns="0" bIns="0" rtlCol="0" anchor="ctr">
            <a:spAutoFit/>
          </a:bodyPr>
          <a:lstStyle>
            <a:lvl1pPr lvl="0" indent="0">
              <a:lnSpc>
                <a:spcPct val="100000"/>
              </a:lnSpc>
              <a:spcBef>
                <a:spcPts val="300"/>
              </a:spcBef>
              <a:spcAft>
                <a:spcPts val="300"/>
              </a:spcAft>
              <a:buFont typeface="Segoe UI" panose="020B0502040204020203" pitchFamily="34" charset="0"/>
              <a:buChar char="​"/>
              <a:defRPr sz="1600">
                <a:cs typeface="Arial" panose="020B0604020202020204" pitchFamily="34" charset="0"/>
              </a:defRPr>
            </a:lvl1pPr>
            <a:lvl2pPr marL="228600" lvl="1"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lvl="2"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lvl="3"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lvl="4"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algn="r"/>
            <a:r>
              <a:rPr lang="en-US" sz="800" b="1" cap="all">
                <a:latin typeface="+mn-lt"/>
                <a:ea typeface="+mn-ea"/>
                <a:cs typeface="+mn-cs"/>
              </a:rPr>
              <a:t>Document intended to provide insight based on currently available information for consideration and not specific advice</a:t>
            </a:r>
          </a:p>
        </p:txBody>
      </p:sp>
      <p:pic>
        <p:nvPicPr>
          <p:cNvPr id="13" name="Picture 12">
            <a:extLst>
              <a:ext uri="{FF2B5EF4-FFF2-40B4-BE49-F238E27FC236}">
                <a16:creationId xmlns:a16="http://schemas.microsoft.com/office/drawing/2014/main" id="{401525CB-D137-48B9-B63B-6A484F715C86}"/>
              </a:ext>
            </a:extLst>
          </p:cNvPr>
          <p:cNvPicPr>
            <a:picLocks noChangeAspect="1"/>
          </p:cNvPicPr>
          <p:nvPr userDrawn="1"/>
        </p:nvPicPr>
        <p:blipFill>
          <a:blip r:embed="rId12"/>
          <a:stretch>
            <a:fillRect/>
          </a:stretch>
        </p:blipFill>
        <p:spPr>
          <a:xfrm>
            <a:off x="9584040" y="6412684"/>
            <a:ext cx="1670449" cy="329213"/>
          </a:xfrm>
          <a:prstGeom prst="rect">
            <a:avLst/>
          </a:prstGeom>
        </p:spPr>
      </p:pic>
    </p:spTree>
    <p:extLst>
      <p:ext uri="{BB962C8B-B14F-4D97-AF65-F5344CB8AC3E}">
        <p14:creationId xmlns:p14="http://schemas.microsoft.com/office/powerpoint/2010/main" val="3987755779"/>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showMasterSp="0" preserve="1" userDrawn="1">
  <p:cSld name="2/3">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C293AC4C-5B2F-4A0C-8C9B-7295BEE1F457}"/>
              </a:ext>
            </a:extLst>
          </p:cNvPr>
          <p:cNvGraphicFramePr>
            <a:graphicFrameLocks noChangeAspect="1"/>
          </p:cNvGraphicFramePr>
          <p:nvPr userDrawn="1">
            <p:custDataLst>
              <p:tags r:id="rId1"/>
            </p:custDataLst>
            <p:extLst>
              <p:ext uri="{D42A27DB-BD31-4B8C-83A1-F6EECF244321}">
                <p14:modId xmlns:p14="http://schemas.microsoft.com/office/powerpoint/2010/main" val="166320747"/>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10" imgW="572" imgH="588" progId="TCLayout.ActiveDocument.1">
                  <p:embed/>
                </p:oleObj>
              </mc:Choice>
              <mc:Fallback>
                <p:oleObj name="think-cell Slide" r:id="rId10" imgW="572" imgH="588" progId="TCLayout.ActiveDocument.1">
                  <p:embed/>
                  <p:pic>
                    <p:nvPicPr>
                      <p:cNvPr id="3" name="Object 2" hidden="1">
                        <a:extLst>
                          <a:ext uri="{FF2B5EF4-FFF2-40B4-BE49-F238E27FC236}">
                            <a16:creationId xmlns:a16="http://schemas.microsoft.com/office/drawing/2014/main" id="{C293AC4C-5B2F-4A0C-8C9B-7295BEE1F457}"/>
                          </a:ext>
                        </a:extLst>
                      </p:cNvPr>
                      <p:cNvPicPr/>
                      <p:nvPr/>
                    </p:nvPicPr>
                    <p:blipFill>
                      <a:blip r:embed="rId11"/>
                      <a:stretch>
                        <a:fillRect/>
                      </a:stretch>
                    </p:blipFill>
                    <p:spPr>
                      <a:xfrm>
                        <a:off x="1588" y="1588"/>
                        <a:ext cx="1588" cy="1588"/>
                      </a:xfrm>
                      <a:prstGeom prst="rect">
                        <a:avLst/>
                      </a:prstGeom>
                    </p:spPr>
                  </p:pic>
                </p:oleObj>
              </mc:Fallback>
            </mc:AlternateContent>
          </a:graphicData>
        </a:graphic>
      </p:graphicFrame>
      <p:sp>
        <p:nvSpPr>
          <p:cNvPr id="4" name="Rectangle 3" hidden="1">
            <a:extLst>
              <a:ext uri="{FF2B5EF4-FFF2-40B4-BE49-F238E27FC236}">
                <a16:creationId xmlns:a16="http://schemas.microsoft.com/office/drawing/2014/main" id="{2D668F04-7049-40BA-8D63-D8BBB6921318}"/>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rtl="0">
              <a:spcBef>
                <a:spcPts val="300"/>
              </a:spcBef>
              <a:spcAft>
                <a:spcPts val="300"/>
              </a:spcAft>
            </a:pPr>
            <a:endParaRPr lang="en-US" sz="2500" b="1" i="0" baseline="0">
              <a:solidFill>
                <a:schemeClr val="bg1"/>
              </a:solidFill>
              <a:latin typeface="+mn-lt"/>
              <a:ea typeface="+mn-ea"/>
              <a:cs typeface="+mn-cs"/>
              <a:sym typeface="Arial" panose="020B0604020202020204" pitchFamily="34" charset="0"/>
            </a:endParaRPr>
          </a:p>
        </p:txBody>
      </p:sp>
      <p:sp>
        <p:nvSpPr>
          <p:cNvPr id="19" name="2. Slide Title">
            <a:extLst>
              <a:ext uri="{FF2B5EF4-FFF2-40B4-BE49-F238E27FC236}">
                <a16:creationId xmlns:a16="http://schemas.microsoft.com/office/drawing/2014/main" id="{0415F114-7B0E-43F2-8881-F0D9FB2A643B}"/>
              </a:ext>
            </a:extLst>
          </p:cNvPr>
          <p:cNvSpPr>
            <a:spLocks noGrp="1"/>
          </p:cNvSpPr>
          <p:nvPr>
            <p:ph type="title"/>
            <p:custDataLst>
              <p:tags r:id="rId3"/>
            </p:custDataLst>
          </p:nvPr>
        </p:nvSpPr>
        <p:spPr>
          <a:xfrm>
            <a:off x="554736" y="519011"/>
            <a:ext cx="6967728" cy="384721"/>
          </a:xfrm>
        </p:spPr>
        <p:txBody>
          <a:bodyPr vert="horz"/>
          <a:lstStyle>
            <a:lvl1pPr rtl="0">
              <a:defRPr>
                <a:latin typeface="+mj-lt"/>
                <a:ea typeface="+mj-ea"/>
                <a:cs typeface="+mj-cs"/>
              </a:defRPr>
            </a:lvl1pPr>
          </a:lstStyle>
          <a:p>
            <a:r>
              <a:rPr lang="en-US"/>
              <a:t>Click to edit Master title style</a:t>
            </a:r>
          </a:p>
        </p:txBody>
      </p:sp>
      <p:sp>
        <p:nvSpPr>
          <p:cNvPr id="7" name="RectangleLight">
            <a:extLst>
              <a:ext uri="{FF2B5EF4-FFF2-40B4-BE49-F238E27FC236}">
                <a16:creationId xmlns:a16="http://schemas.microsoft.com/office/drawing/2014/main" id="{2365F90A-9CD8-40EE-93CD-2729135A9569}"/>
              </a:ext>
            </a:extLst>
          </p:cNvPr>
          <p:cNvSpPr/>
          <p:nvPr userDrawn="1">
            <p:custDataLst>
              <p:tags r:id="rId4"/>
            </p:custDataLst>
          </p:nvPr>
        </p:nvSpPr>
        <p:spPr bwMode="ltGray">
          <a:xfrm>
            <a:off x="7830312" y="0"/>
            <a:ext cx="4361688" cy="6858000"/>
          </a:xfrm>
          <a:prstGeom prst="rect">
            <a:avLst/>
          </a:prstGeom>
          <a:solidFill>
            <a:srgbClr val="CCE3EC"/>
          </a:solidFill>
          <a:ln w="6350">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rtl="0"/>
            <a:endParaRPr lang="en-US">
              <a:solidFill>
                <a:srgbClr val="F0F0F0"/>
              </a:solidFill>
              <a:latin typeface="+mn-lt"/>
              <a:ea typeface="+mn-ea"/>
              <a:cs typeface="+mn-cs"/>
            </a:endParaRPr>
          </a:p>
        </p:txBody>
      </p:sp>
      <p:sp>
        <p:nvSpPr>
          <p:cNvPr id="17" name="Slide Number">
            <a:extLst>
              <a:ext uri="{FF2B5EF4-FFF2-40B4-BE49-F238E27FC236}">
                <a16:creationId xmlns:a16="http://schemas.microsoft.com/office/drawing/2014/main" id="{3B7A7C0C-AC02-4989-860B-73442D510162}"/>
              </a:ext>
            </a:extLst>
          </p:cNvPr>
          <p:cNvSpPr>
            <a:spLocks noChangeArrowheads="1"/>
          </p:cNvSpPr>
          <p:nvPr userDrawn="1">
            <p:custDataLst>
              <p:tags r:id="rId5"/>
            </p:custDataLst>
          </p:nvPr>
        </p:nvSpPr>
        <p:spPr bwMode="black">
          <a:xfrm>
            <a:off x="11312525" y="6498754"/>
            <a:ext cx="325501" cy="138499"/>
          </a:xfrm>
          <a:prstGeom prst="rect">
            <a:avLst/>
          </a:prstGeom>
          <a:noFill/>
          <a:ln w="9525" algn="ctr">
            <a:noFill/>
            <a:miter lim="800000"/>
            <a:headEnd/>
            <a:tailEnd/>
          </a:ln>
          <a:effectLst/>
        </p:spPr>
        <p:txBody>
          <a:bodyPr wrap="square" lIns="0" tIns="0" rIns="0" bIns="0" anchor="b">
            <a:spAutoFit/>
          </a:bodyPr>
          <a:lstStyle/>
          <a:p>
            <a:pPr algn="r" defTabSz="610744" rtl="0" fontAlgn="auto">
              <a:spcBef>
                <a:spcPts val="0"/>
              </a:spcBef>
              <a:spcAft>
                <a:spcPts val="0"/>
              </a:spcAft>
              <a:defRPr/>
            </a:pPr>
            <a:fld id="{4ABDCABE-3F10-B64C-92F1-862014417034}" type="slidenum">
              <a:rPr lang="en-US" sz="900" b="0" smtClean="0">
                <a:solidFill>
                  <a:schemeClr val="tx1"/>
                </a:solidFill>
                <a:latin typeface="+mn-lt"/>
                <a:ea typeface="+mn-ea"/>
                <a:cs typeface="+mn-cs"/>
              </a:rPr>
              <a:pPr algn="r" defTabSz="610744" rtl="0" fontAlgn="auto">
                <a:spcBef>
                  <a:spcPts val="0"/>
                </a:spcBef>
                <a:spcAft>
                  <a:spcPts val="0"/>
                </a:spcAft>
                <a:defRPr/>
              </a:pPr>
              <a:t>‹#›</a:t>
            </a:fld>
            <a:endParaRPr lang="en-US" sz="900" b="0">
              <a:solidFill>
                <a:schemeClr val="tx1"/>
              </a:solidFill>
              <a:latin typeface="+mn-lt"/>
              <a:ea typeface="+mn-ea"/>
              <a:cs typeface="+mn-cs"/>
            </a:endParaRPr>
          </a:p>
        </p:txBody>
      </p:sp>
      <p:sp>
        <p:nvSpPr>
          <p:cNvPr id="20" name="3. Subtitle">
            <a:extLst>
              <a:ext uri="{FF2B5EF4-FFF2-40B4-BE49-F238E27FC236}">
                <a16:creationId xmlns:a16="http://schemas.microsoft.com/office/drawing/2014/main" id="{712BED6B-950C-4FB8-AEE1-14FA61D013FF}"/>
              </a:ext>
            </a:extLst>
          </p:cNvPr>
          <p:cNvSpPr>
            <a:spLocks noGrp="1"/>
          </p:cNvSpPr>
          <p:nvPr>
            <p:ph type="subTitle" idx="1"/>
            <p:custDataLst>
              <p:tags r:id="rId6"/>
            </p:custDataLst>
          </p:nvPr>
        </p:nvSpPr>
        <p:spPr>
          <a:xfrm>
            <a:off x="554736" y="919250"/>
            <a:ext cx="6967728" cy="246221"/>
          </a:xfrm>
          <a:prstGeom prst="rect">
            <a:avLst/>
          </a:prstGeom>
        </p:spPr>
        <p:txBody>
          <a:bodyPr wrap="square">
            <a:spAutoFit/>
          </a:bodyPr>
          <a:lstStyle>
            <a:lvl1pPr marL="0" indent="0" algn="l" rtl="0">
              <a:buNone/>
              <a:defRPr sz="1600" b="0" baseline="0">
                <a:solidFill>
                  <a:schemeClr val="tx1"/>
                </a:solidFill>
                <a:latin typeface="+mn-lt"/>
                <a:ea typeface="+mn-ea"/>
                <a:cs typeface="+mn-cs"/>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21" name="5. Source" hidden="1">
            <a:extLst>
              <a:ext uri="{FF2B5EF4-FFF2-40B4-BE49-F238E27FC236}">
                <a16:creationId xmlns:a16="http://schemas.microsoft.com/office/drawing/2014/main" id="{F25A304F-F50E-4F96-991D-CFEB07060178}"/>
              </a:ext>
            </a:extLst>
          </p:cNvPr>
          <p:cNvSpPr txBox="1"/>
          <p:nvPr userDrawn="1">
            <p:custDataLst>
              <p:tags r:id="rId7"/>
            </p:custDataLst>
          </p:nvPr>
        </p:nvSpPr>
        <p:spPr>
          <a:xfrm>
            <a:off x="554735" y="6501669"/>
            <a:ext cx="6967729" cy="123111"/>
          </a:xfrm>
          <a:prstGeom prst="rect">
            <a:avLst/>
          </a:prstGeom>
        </p:spPr>
        <p:txBody>
          <a:bodyPr vert="horz" wrap="square" lIns="0" tIns="0" rIns="0" bIns="0" rtlCol="0" anchor="t">
            <a:spAutoFit/>
          </a:bodyPr>
          <a:lstStyle>
            <a:lvl1pPr indent="0">
              <a:lnSpc>
                <a:spcPct val="100000"/>
              </a:lnSpc>
              <a:spcBef>
                <a:spcPts val="300"/>
              </a:spcBef>
              <a:spcAft>
                <a:spcPts val="300"/>
              </a:spcAft>
              <a:buFont typeface="Segoe UI" panose="020B0502040204020203" pitchFamily="34" charset="0"/>
              <a:buChar char="​"/>
              <a:defRPr lang="en-US" sz="900" dirty="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rtl="0"/>
            <a:r>
              <a:rPr lang="en-US" sz="800">
                <a:solidFill>
                  <a:schemeClr val="tx1"/>
                </a:solidFill>
                <a:latin typeface="+mn-lt"/>
                <a:ea typeface="+mn-ea"/>
                <a:cs typeface="+mn-cs"/>
              </a:rPr>
              <a:t>Source: …</a:t>
            </a:r>
          </a:p>
        </p:txBody>
      </p:sp>
      <p:sp>
        <p:nvSpPr>
          <p:cNvPr id="10" name="1. On-page tracker">
            <a:extLst>
              <a:ext uri="{FF2B5EF4-FFF2-40B4-BE49-F238E27FC236}">
                <a16:creationId xmlns:a16="http://schemas.microsoft.com/office/drawing/2014/main" id="{7C393009-0681-4A8F-A1E9-19E10A949DCD}"/>
              </a:ext>
            </a:extLst>
          </p:cNvPr>
          <p:cNvSpPr>
            <a:spLocks noGrp="1"/>
          </p:cNvSpPr>
          <p:nvPr>
            <p:ph type="body" sz="quarter" idx="10" hasCustomPrompt="1"/>
            <p:custDataLst>
              <p:tags r:id="rId8"/>
            </p:custDataLst>
          </p:nvPr>
        </p:nvSpPr>
        <p:spPr>
          <a:xfrm>
            <a:off x="554735" y="41597"/>
            <a:ext cx="3843338" cy="123111"/>
          </a:xfrm>
          <a:prstGeom prst="rect">
            <a:avLst/>
          </a:prstGeom>
          <a:ln w="6350">
            <a:noFill/>
            <a:miter lim="800000"/>
          </a:ln>
        </p:spPr>
        <p:txBody>
          <a:bodyPr vert="horz" wrap="square" lIns="0" tIns="0" rIns="0" bIns="0" rtlCol="0">
            <a:spAutoFit/>
          </a:bodyPr>
          <a:lstStyle>
            <a:lvl1pPr rtl="0">
              <a:defRPr lang="en-US" sz="800" b="0" dirty="0">
                <a:latin typeface="+mn-lt"/>
                <a:ea typeface="+mn-ea"/>
                <a:cs typeface="+mn-cs"/>
              </a:defRPr>
            </a:lvl1pPr>
          </a:lstStyle>
          <a:p>
            <a:pPr lvl="0">
              <a:buNone/>
            </a:pPr>
            <a:r>
              <a:rPr lang="en-US"/>
              <a:t>Add tracker</a:t>
            </a:r>
          </a:p>
        </p:txBody>
      </p:sp>
      <p:sp>
        <p:nvSpPr>
          <p:cNvPr id="11" name="TextBox 10">
            <a:extLst>
              <a:ext uri="{FF2B5EF4-FFF2-40B4-BE49-F238E27FC236}">
                <a16:creationId xmlns:a16="http://schemas.microsoft.com/office/drawing/2014/main" id="{8BF41A6F-ED3E-4618-A466-517E9BB9FB0C}"/>
              </a:ext>
            </a:extLst>
          </p:cNvPr>
          <p:cNvSpPr txBox="1"/>
          <p:nvPr userDrawn="1"/>
        </p:nvSpPr>
        <p:spPr>
          <a:xfrm>
            <a:off x="2365812" y="6686070"/>
            <a:ext cx="7460376" cy="123111"/>
          </a:xfrm>
          <a:prstGeom prst="rect">
            <a:avLst/>
          </a:prstGeom>
        </p:spPr>
        <p:txBody>
          <a:bodyPr vert="horz" wrap="none" lIns="0" tIns="0" rIns="0" bIns="0" rtlCol="0" anchor="ctr">
            <a:spAutoFit/>
          </a:bodyPr>
          <a:lstStyle>
            <a:lvl1pPr lvl="0" indent="0">
              <a:lnSpc>
                <a:spcPct val="100000"/>
              </a:lnSpc>
              <a:spcBef>
                <a:spcPts val="300"/>
              </a:spcBef>
              <a:spcAft>
                <a:spcPts val="300"/>
              </a:spcAft>
              <a:buFont typeface="Segoe UI" panose="020B0502040204020203" pitchFamily="34" charset="0"/>
              <a:buChar char="​"/>
              <a:defRPr sz="1600">
                <a:cs typeface="Arial" panose="020B0604020202020204" pitchFamily="34" charset="0"/>
              </a:defRPr>
            </a:lvl1pPr>
            <a:lvl2pPr marL="228600" lvl="1"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lvl="2"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lvl="3"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lvl="4"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algn="r"/>
            <a:r>
              <a:rPr lang="en-US" sz="800" b="1" cap="all">
                <a:latin typeface="+mn-lt"/>
                <a:ea typeface="+mn-ea"/>
                <a:cs typeface="+mn-cs"/>
              </a:rPr>
              <a:t>Document intended to provide insight based on currently available information for consideration and not specific advice</a:t>
            </a:r>
          </a:p>
        </p:txBody>
      </p:sp>
      <p:sp>
        <p:nvSpPr>
          <p:cNvPr id="12" name="TextBox 11">
            <a:extLst>
              <a:ext uri="{FF2B5EF4-FFF2-40B4-BE49-F238E27FC236}">
                <a16:creationId xmlns:a16="http://schemas.microsoft.com/office/drawing/2014/main" id="{3576AFBC-FD04-493C-B435-D998C4D50FE5}"/>
              </a:ext>
            </a:extLst>
          </p:cNvPr>
          <p:cNvSpPr txBox="1"/>
          <p:nvPr userDrawn="1"/>
        </p:nvSpPr>
        <p:spPr>
          <a:xfrm>
            <a:off x="7876619" y="41597"/>
            <a:ext cx="3760645" cy="123111"/>
          </a:xfrm>
          <a:prstGeom prst="rect">
            <a:avLst/>
          </a:prstGeom>
        </p:spPr>
        <p:txBody>
          <a:bodyPr vert="horz" wrap="none" lIns="0" tIns="0" rIns="0" bIns="0" rtlCol="0">
            <a:spAutoFit/>
          </a:bodyPr>
          <a:lstStyle>
            <a:lvl1pPr lvl="0" indent="0">
              <a:lnSpc>
                <a:spcPct val="100000"/>
              </a:lnSpc>
              <a:spcBef>
                <a:spcPts val="300"/>
              </a:spcBef>
              <a:spcAft>
                <a:spcPts val="300"/>
              </a:spcAft>
              <a:buFont typeface="Segoe UI" panose="020B0502040204020203" pitchFamily="34" charset="0"/>
              <a:buChar char="​"/>
              <a:defRPr sz="1600">
                <a:cs typeface="Arial" panose="020B0604020202020204" pitchFamily="34" charset="0"/>
              </a:defRPr>
            </a:lvl1pPr>
            <a:lvl2pPr marL="228600" lvl="1"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lvl="2"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lvl="3"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lvl="4"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algn="ctr"/>
            <a:r>
              <a:rPr lang="en-US" sz="800" b="1">
                <a:latin typeface="+mn-lt"/>
                <a:ea typeface="+mn-ea"/>
                <a:cs typeface="+mn-cs"/>
              </a:rPr>
              <a:t>CONFIDENTIAL FOR INTERNAL USE ONLY: Working Draft Subject to Review</a:t>
            </a:r>
          </a:p>
        </p:txBody>
      </p:sp>
      <p:pic>
        <p:nvPicPr>
          <p:cNvPr id="13" name="Picture 12">
            <a:extLst>
              <a:ext uri="{FF2B5EF4-FFF2-40B4-BE49-F238E27FC236}">
                <a16:creationId xmlns:a16="http://schemas.microsoft.com/office/drawing/2014/main" id="{97E24EA1-C110-4701-B51C-69AD2FEE87AA}"/>
              </a:ext>
            </a:extLst>
          </p:cNvPr>
          <p:cNvPicPr>
            <a:picLocks noChangeAspect="1"/>
          </p:cNvPicPr>
          <p:nvPr userDrawn="1"/>
        </p:nvPicPr>
        <p:blipFill>
          <a:blip r:embed="rId12"/>
          <a:stretch>
            <a:fillRect/>
          </a:stretch>
        </p:blipFill>
        <p:spPr>
          <a:xfrm>
            <a:off x="9584040" y="6412684"/>
            <a:ext cx="1670449" cy="329213"/>
          </a:xfrm>
          <a:prstGeom prst="rect">
            <a:avLst/>
          </a:prstGeom>
        </p:spPr>
      </p:pic>
    </p:spTree>
    <p:extLst>
      <p:ext uri="{BB962C8B-B14F-4D97-AF65-F5344CB8AC3E}">
        <p14:creationId xmlns:p14="http://schemas.microsoft.com/office/powerpoint/2010/main" val="738220486"/>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showMasterSp="0" preserve="1" userDrawn="1">
  <p:cSld name="3/4 ">
    <p:spTree>
      <p:nvGrpSpPr>
        <p:cNvPr id="1" name=""/>
        <p:cNvGrpSpPr/>
        <p:nvPr/>
      </p:nvGrpSpPr>
      <p:grpSpPr>
        <a:xfrm>
          <a:off x="0" y="0"/>
          <a:ext cx="0" cy="0"/>
          <a:chOff x="0" y="0"/>
          <a:chExt cx="0" cy="0"/>
        </a:xfrm>
      </p:grpSpPr>
      <p:graphicFrame>
        <p:nvGraphicFramePr>
          <p:cNvPr id="3" name="Object 6" hidden="1">
            <a:extLst>
              <a:ext uri="{FF2B5EF4-FFF2-40B4-BE49-F238E27FC236}">
                <a16:creationId xmlns:a16="http://schemas.microsoft.com/office/drawing/2014/main" id="{9F7114D8-6025-4386-BA96-B034FE6B3CDB}"/>
              </a:ext>
            </a:extLst>
          </p:cNvPr>
          <p:cNvGraphicFramePr>
            <a:graphicFrameLocks noChangeAspect="1"/>
          </p:cNvGraphicFramePr>
          <p:nvPr userDrawn="1">
            <p:custDataLst>
              <p:tags r:id="rId1"/>
            </p:custDataLst>
            <p:extLst>
              <p:ext uri="{D42A27DB-BD31-4B8C-83A1-F6EECF244321}">
                <p14:modId xmlns:p14="http://schemas.microsoft.com/office/powerpoint/2010/main" val="1755548008"/>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10" imgW="413" imgH="416" progId="TCLayout.ActiveDocument.1">
                  <p:embed/>
                </p:oleObj>
              </mc:Choice>
              <mc:Fallback>
                <p:oleObj name="think-cell Slide" r:id="rId10" imgW="413" imgH="416" progId="TCLayout.ActiveDocument.1">
                  <p:embed/>
                  <p:pic>
                    <p:nvPicPr>
                      <p:cNvPr id="3" name="Object 6" hidden="1">
                        <a:extLst>
                          <a:ext uri="{FF2B5EF4-FFF2-40B4-BE49-F238E27FC236}">
                            <a16:creationId xmlns:a16="http://schemas.microsoft.com/office/drawing/2014/main" id="{9F7114D8-6025-4386-BA96-B034FE6B3CDB}"/>
                          </a:ext>
                        </a:extLst>
                      </p:cNvPr>
                      <p:cNvPicPr/>
                      <p:nvPr/>
                    </p:nvPicPr>
                    <p:blipFill>
                      <a:blip r:embed="rId11"/>
                      <a:stretch>
                        <a:fillRect/>
                      </a:stretch>
                    </p:blipFill>
                    <p:spPr>
                      <a:xfrm>
                        <a:off x="1588" y="1588"/>
                        <a:ext cx="1588" cy="1588"/>
                      </a:xfrm>
                      <a:prstGeom prst="rect">
                        <a:avLst/>
                      </a:prstGeom>
                    </p:spPr>
                  </p:pic>
                </p:oleObj>
              </mc:Fallback>
            </mc:AlternateContent>
          </a:graphicData>
        </a:graphic>
      </p:graphicFrame>
      <p:sp>
        <p:nvSpPr>
          <p:cNvPr id="4" name="Rectangle 1" hidden="1">
            <a:extLst>
              <a:ext uri="{FF2B5EF4-FFF2-40B4-BE49-F238E27FC236}">
                <a16:creationId xmlns:a16="http://schemas.microsoft.com/office/drawing/2014/main" id="{50854476-2923-4515-A585-4477FF861180}"/>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rtl="0">
              <a:spcBef>
                <a:spcPts val="300"/>
              </a:spcBef>
              <a:spcAft>
                <a:spcPts val="300"/>
              </a:spcAft>
            </a:pPr>
            <a:endParaRPr lang="en-US" sz="2500" b="1" i="0" baseline="0">
              <a:solidFill>
                <a:schemeClr val="bg1"/>
              </a:solidFill>
              <a:latin typeface="+mn-lt"/>
              <a:ea typeface="+mn-ea"/>
              <a:cs typeface="+mn-cs"/>
              <a:sym typeface="Arial" panose="020B0604020202020204" pitchFamily="34" charset="0"/>
            </a:endParaRPr>
          </a:p>
        </p:txBody>
      </p:sp>
      <p:sp>
        <p:nvSpPr>
          <p:cNvPr id="23" name="RectangleLight">
            <a:extLst>
              <a:ext uri="{FF2B5EF4-FFF2-40B4-BE49-F238E27FC236}">
                <a16:creationId xmlns:a16="http://schemas.microsoft.com/office/drawing/2014/main" id="{A80E2F68-4ED6-42EF-9858-2FE4B1382825}"/>
              </a:ext>
            </a:extLst>
          </p:cNvPr>
          <p:cNvSpPr/>
          <p:nvPr userDrawn="1">
            <p:custDataLst>
              <p:tags r:id="rId3"/>
            </p:custDataLst>
          </p:nvPr>
        </p:nvSpPr>
        <p:spPr bwMode="ltGray">
          <a:xfrm>
            <a:off x="8781416" y="0"/>
            <a:ext cx="3410584" cy="6858000"/>
          </a:xfrm>
          <a:prstGeom prst="rect">
            <a:avLst/>
          </a:prstGeom>
          <a:solidFill>
            <a:srgbClr val="CCE3EC"/>
          </a:solidFill>
          <a:ln w="6350">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0F0F0"/>
              </a:solidFill>
              <a:effectLst/>
              <a:uLnTx/>
              <a:uFillTx/>
              <a:latin typeface="+mn-lt"/>
              <a:ea typeface="+mn-ea"/>
              <a:cs typeface="+mn-cs"/>
            </a:endParaRPr>
          </a:p>
        </p:txBody>
      </p:sp>
      <p:sp>
        <p:nvSpPr>
          <p:cNvPr id="18" name="Slide Number">
            <a:extLst>
              <a:ext uri="{FF2B5EF4-FFF2-40B4-BE49-F238E27FC236}">
                <a16:creationId xmlns:a16="http://schemas.microsoft.com/office/drawing/2014/main" id="{D0E8D6D4-65CF-4E97-809E-C2399703986A}"/>
              </a:ext>
            </a:extLst>
          </p:cNvPr>
          <p:cNvSpPr>
            <a:spLocks noChangeArrowheads="1"/>
          </p:cNvSpPr>
          <p:nvPr userDrawn="1">
            <p:custDataLst>
              <p:tags r:id="rId4"/>
            </p:custDataLst>
          </p:nvPr>
        </p:nvSpPr>
        <p:spPr bwMode="black">
          <a:xfrm>
            <a:off x="11312525" y="6498754"/>
            <a:ext cx="325501" cy="138499"/>
          </a:xfrm>
          <a:prstGeom prst="rect">
            <a:avLst/>
          </a:prstGeom>
          <a:noFill/>
          <a:ln w="9525" algn="ctr">
            <a:noFill/>
            <a:miter lim="800000"/>
            <a:headEnd/>
            <a:tailEnd/>
          </a:ln>
          <a:effectLst/>
        </p:spPr>
        <p:txBody>
          <a:bodyPr wrap="square" lIns="0" tIns="0" rIns="0" bIns="0" anchor="b">
            <a:spAutoFit/>
          </a:bodyPr>
          <a:lstStyle/>
          <a:p>
            <a:pPr marL="0" marR="0" lvl="0" indent="0" algn="r" defTabSz="610744" rtl="0" eaLnBrk="1" fontAlgn="auto" latinLnBrk="0" hangingPunct="1">
              <a:lnSpc>
                <a:spcPct val="100000"/>
              </a:lnSpc>
              <a:spcBef>
                <a:spcPts val="0"/>
              </a:spcBef>
              <a:spcAft>
                <a:spcPts val="0"/>
              </a:spcAft>
              <a:buClrTx/>
              <a:buSzTx/>
              <a:buFontTx/>
              <a:buNone/>
              <a:tabLst/>
              <a:defRPr/>
            </a:pPr>
            <a:fld id="{4ABDCABE-3F10-B64C-92F1-862014417034}" type="slidenum">
              <a:rPr kumimoji="0" lang="en-US" sz="900" b="0" i="0" u="none" strike="noStrike" kern="1200" cap="none" spc="0" normalizeH="0" baseline="0" noProof="0" smtClean="0">
                <a:ln>
                  <a:noFill/>
                </a:ln>
                <a:solidFill>
                  <a:schemeClr val="tx1"/>
                </a:solidFill>
                <a:effectLst/>
                <a:uLnTx/>
                <a:uFillTx/>
                <a:latin typeface="+mn-lt"/>
                <a:ea typeface="+mn-ea"/>
                <a:cs typeface="+mn-cs"/>
              </a:rPr>
              <a:pPr marL="0" marR="0" lvl="0" indent="0" algn="r" defTabSz="610744" rtl="0" eaLnBrk="1" fontAlgn="auto" latinLnBrk="0" hangingPunct="1">
                <a:lnSpc>
                  <a:spcPct val="100000"/>
                </a:lnSpc>
                <a:spcBef>
                  <a:spcPts val="0"/>
                </a:spcBef>
                <a:spcAft>
                  <a:spcPts val="0"/>
                </a:spcAft>
                <a:buClrTx/>
                <a:buSzTx/>
                <a:buFontTx/>
                <a:buNone/>
                <a:tabLst/>
                <a:defRPr/>
              </a:pPr>
              <a:t>‹#›</a:t>
            </a:fld>
            <a:endParaRPr kumimoji="0" lang="en-US" sz="900" b="0" i="0" u="none" strike="noStrike" kern="1200" cap="none" spc="0" normalizeH="0" baseline="0" noProof="0">
              <a:ln>
                <a:noFill/>
              </a:ln>
              <a:solidFill>
                <a:schemeClr val="tx1"/>
              </a:solidFill>
              <a:effectLst/>
              <a:uLnTx/>
              <a:uFillTx/>
              <a:latin typeface="+mn-lt"/>
              <a:ea typeface="+mn-ea"/>
              <a:cs typeface="+mn-cs"/>
            </a:endParaRPr>
          </a:p>
        </p:txBody>
      </p:sp>
      <p:sp>
        <p:nvSpPr>
          <p:cNvPr id="19" name="2. Slide Title">
            <a:extLst>
              <a:ext uri="{FF2B5EF4-FFF2-40B4-BE49-F238E27FC236}">
                <a16:creationId xmlns:a16="http://schemas.microsoft.com/office/drawing/2014/main" id="{8FFC5EFA-01A0-4033-8D7E-3C2B1F490A33}"/>
              </a:ext>
            </a:extLst>
          </p:cNvPr>
          <p:cNvSpPr>
            <a:spLocks noGrp="1"/>
          </p:cNvSpPr>
          <p:nvPr>
            <p:ph type="title"/>
            <p:custDataLst>
              <p:tags r:id="rId5"/>
            </p:custDataLst>
          </p:nvPr>
        </p:nvSpPr>
        <p:spPr>
          <a:xfrm>
            <a:off x="554736" y="519011"/>
            <a:ext cx="7918704" cy="384721"/>
          </a:xfrm>
        </p:spPr>
        <p:txBody>
          <a:bodyPr vert="horz"/>
          <a:lstStyle>
            <a:lvl1pPr rtl="0">
              <a:defRPr>
                <a:latin typeface="+mj-lt"/>
                <a:ea typeface="+mj-ea"/>
                <a:cs typeface="+mj-cs"/>
              </a:defRPr>
            </a:lvl1pPr>
          </a:lstStyle>
          <a:p>
            <a:r>
              <a:rPr lang="en-US"/>
              <a:t>Click to edit Master title style</a:t>
            </a:r>
          </a:p>
        </p:txBody>
      </p:sp>
      <p:sp>
        <p:nvSpPr>
          <p:cNvPr id="20" name="3. Subtitle">
            <a:extLst>
              <a:ext uri="{FF2B5EF4-FFF2-40B4-BE49-F238E27FC236}">
                <a16:creationId xmlns:a16="http://schemas.microsoft.com/office/drawing/2014/main" id="{1555BB7F-874D-4148-9E84-841F62C8E9D4}"/>
              </a:ext>
            </a:extLst>
          </p:cNvPr>
          <p:cNvSpPr>
            <a:spLocks noGrp="1"/>
          </p:cNvSpPr>
          <p:nvPr>
            <p:ph type="subTitle" idx="1"/>
            <p:custDataLst>
              <p:tags r:id="rId6"/>
            </p:custDataLst>
          </p:nvPr>
        </p:nvSpPr>
        <p:spPr>
          <a:xfrm>
            <a:off x="554736" y="919250"/>
            <a:ext cx="7918704" cy="246221"/>
          </a:xfrm>
          <a:prstGeom prst="rect">
            <a:avLst/>
          </a:prstGeom>
        </p:spPr>
        <p:txBody>
          <a:bodyPr wrap="square">
            <a:spAutoFit/>
          </a:bodyPr>
          <a:lstStyle>
            <a:lvl1pPr marL="0" indent="0" algn="l" rtl="0">
              <a:buNone/>
              <a:defRPr sz="1600" b="0" u="none" baseline="0">
                <a:solidFill>
                  <a:schemeClr val="tx1"/>
                </a:solidFill>
                <a:latin typeface="+mn-lt"/>
                <a:ea typeface="+mn-ea"/>
                <a:cs typeface="+mn-cs"/>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22" name="5. Source" hidden="1">
            <a:extLst>
              <a:ext uri="{FF2B5EF4-FFF2-40B4-BE49-F238E27FC236}">
                <a16:creationId xmlns:a16="http://schemas.microsoft.com/office/drawing/2014/main" id="{F5E9C22A-A356-4521-A359-338A663DFEA2}"/>
              </a:ext>
            </a:extLst>
          </p:cNvPr>
          <p:cNvSpPr txBox="1"/>
          <p:nvPr userDrawn="1">
            <p:custDataLst>
              <p:tags r:id="rId7"/>
            </p:custDataLst>
          </p:nvPr>
        </p:nvSpPr>
        <p:spPr>
          <a:xfrm>
            <a:off x="554735" y="6501669"/>
            <a:ext cx="7277861" cy="123111"/>
          </a:xfrm>
          <a:prstGeom prst="rect">
            <a:avLst/>
          </a:prstGeom>
        </p:spPr>
        <p:txBody>
          <a:bodyPr vert="horz" wrap="square" lIns="0" tIns="0" rIns="0" bIns="0" rtlCol="0" anchor="t">
            <a:spAutoFit/>
          </a:bodyPr>
          <a:lstStyle>
            <a:lvl1pPr indent="0">
              <a:lnSpc>
                <a:spcPct val="100000"/>
              </a:lnSpc>
              <a:spcBef>
                <a:spcPts val="300"/>
              </a:spcBef>
              <a:spcAft>
                <a:spcPts val="300"/>
              </a:spcAft>
              <a:buFont typeface="Segoe UI" panose="020B0502040204020203" pitchFamily="34" charset="0"/>
              <a:buChar char="​"/>
              <a:defRPr lang="en-US" sz="900" dirty="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marL="0" marR="0" lvl="0" indent="0" algn="l" defTabSz="914400" rtl="0" eaLnBrk="1" fontAlgn="auto" latinLnBrk="0" hangingPunct="1">
              <a:lnSpc>
                <a:spcPct val="100000"/>
              </a:lnSpc>
              <a:spcBef>
                <a:spcPts val="300"/>
              </a:spcBef>
              <a:spcAft>
                <a:spcPts val="300"/>
              </a:spcAft>
              <a:buClrTx/>
              <a:buSzTx/>
              <a:buFont typeface="Segoe UI" panose="020B0502040204020203" pitchFamily="34" charset="0"/>
              <a:buChar char="​"/>
              <a:tabLst/>
              <a:defRPr/>
            </a:pPr>
            <a:r>
              <a:rPr kumimoji="0" lang="en-US" sz="800" b="0" i="0" u="none" strike="noStrike" kern="1200" cap="none" spc="0" normalizeH="0" baseline="0" noProof="0">
                <a:ln>
                  <a:noFill/>
                </a:ln>
                <a:solidFill>
                  <a:schemeClr val="tx1"/>
                </a:solidFill>
                <a:effectLst/>
                <a:uLnTx/>
                <a:uFillTx/>
                <a:latin typeface="+mn-lt"/>
                <a:ea typeface="+mn-ea"/>
                <a:cs typeface="+mn-cs"/>
              </a:rPr>
              <a:t>Source: …</a:t>
            </a:r>
          </a:p>
        </p:txBody>
      </p:sp>
      <p:sp>
        <p:nvSpPr>
          <p:cNvPr id="10" name="1. On-page tracker">
            <a:extLst>
              <a:ext uri="{FF2B5EF4-FFF2-40B4-BE49-F238E27FC236}">
                <a16:creationId xmlns:a16="http://schemas.microsoft.com/office/drawing/2014/main" id="{DEC2F904-C5C8-4B39-9C46-6CA56144D86A}"/>
              </a:ext>
            </a:extLst>
          </p:cNvPr>
          <p:cNvSpPr>
            <a:spLocks noGrp="1"/>
          </p:cNvSpPr>
          <p:nvPr>
            <p:ph type="body" sz="quarter" idx="10" hasCustomPrompt="1"/>
            <p:custDataLst>
              <p:tags r:id="rId8"/>
            </p:custDataLst>
          </p:nvPr>
        </p:nvSpPr>
        <p:spPr>
          <a:xfrm>
            <a:off x="554735" y="41597"/>
            <a:ext cx="3843338" cy="123111"/>
          </a:xfrm>
          <a:prstGeom prst="rect">
            <a:avLst/>
          </a:prstGeom>
          <a:ln w="6350">
            <a:noFill/>
            <a:miter lim="800000"/>
          </a:ln>
        </p:spPr>
        <p:txBody>
          <a:bodyPr vert="horz" wrap="square" lIns="0" tIns="0" rIns="0" bIns="0" rtlCol="0">
            <a:spAutoFit/>
          </a:bodyPr>
          <a:lstStyle>
            <a:lvl1pPr rtl="0">
              <a:defRPr lang="en-US" sz="800" b="0" dirty="0">
                <a:latin typeface="+mn-lt"/>
                <a:ea typeface="+mn-ea"/>
                <a:cs typeface="+mn-cs"/>
              </a:defRPr>
            </a:lvl1pPr>
          </a:lstStyle>
          <a:p>
            <a:pPr lvl="0">
              <a:buNone/>
            </a:pPr>
            <a:r>
              <a:rPr lang="en-US"/>
              <a:t>Add tracker</a:t>
            </a:r>
          </a:p>
        </p:txBody>
      </p:sp>
      <p:sp>
        <p:nvSpPr>
          <p:cNvPr id="11" name="TextBox 10">
            <a:extLst>
              <a:ext uri="{FF2B5EF4-FFF2-40B4-BE49-F238E27FC236}">
                <a16:creationId xmlns:a16="http://schemas.microsoft.com/office/drawing/2014/main" id="{B436C3A5-2659-4DC3-9D92-18B81CE3AA9E}"/>
              </a:ext>
            </a:extLst>
          </p:cNvPr>
          <p:cNvSpPr txBox="1"/>
          <p:nvPr userDrawn="1"/>
        </p:nvSpPr>
        <p:spPr>
          <a:xfrm>
            <a:off x="2365812" y="6686070"/>
            <a:ext cx="7460376" cy="123111"/>
          </a:xfrm>
          <a:prstGeom prst="rect">
            <a:avLst/>
          </a:prstGeom>
        </p:spPr>
        <p:txBody>
          <a:bodyPr vert="horz" wrap="none" lIns="0" tIns="0" rIns="0" bIns="0" rtlCol="0" anchor="ctr">
            <a:spAutoFit/>
          </a:bodyPr>
          <a:lstStyle>
            <a:lvl1pPr lvl="0" indent="0">
              <a:lnSpc>
                <a:spcPct val="100000"/>
              </a:lnSpc>
              <a:spcBef>
                <a:spcPts val="300"/>
              </a:spcBef>
              <a:spcAft>
                <a:spcPts val="300"/>
              </a:spcAft>
              <a:buFont typeface="Segoe UI" panose="020B0502040204020203" pitchFamily="34" charset="0"/>
              <a:buChar char="​"/>
              <a:defRPr sz="1600">
                <a:cs typeface="Arial" panose="020B0604020202020204" pitchFamily="34" charset="0"/>
              </a:defRPr>
            </a:lvl1pPr>
            <a:lvl2pPr marL="228600" lvl="1"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lvl="2"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lvl="3"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lvl="4"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algn="r"/>
            <a:r>
              <a:rPr lang="en-US" sz="800" b="1" cap="all">
                <a:latin typeface="+mn-lt"/>
                <a:ea typeface="+mn-ea"/>
                <a:cs typeface="+mn-cs"/>
              </a:rPr>
              <a:t>Document intended to provide insight based on currently available information for consideration and not specific advice</a:t>
            </a:r>
          </a:p>
        </p:txBody>
      </p:sp>
      <p:sp>
        <p:nvSpPr>
          <p:cNvPr id="12" name="TextBox 11">
            <a:extLst>
              <a:ext uri="{FF2B5EF4-FFF2-40B4-BE49-F238E27FC236}">
                <a16:creationId xmlns:a16="http://schemas.microsoft.com/office/drawing/2014/main" id="{32DDA03C-EEB6-4AEC-A8AA-5871983456B2}"/>
              </a:ext>
            </a:extLst>
          </p:cNvPr>
          <p:cNvSpPr txBox="1"/>
          <p:nvPr userDrawn="1"/>
        </p:nvSpPr>
        <p:spPr>
          <a:xfrm>
            <a:off x="7876619" y="41597"/>
            <a:ext cx="3760645" cy="123111"/>
          </a:xfrm>
          <a:prstGeom prst="rect">
            <a:avLst/>
          </a:prstGeom>
        </p:spPr>
        <p:txBody>
          <a:bodyPr vert="horz" wrap="none" lIns="0" tIns="0" rIns="0" bIns="0" rtlCol="0">
            <a:spAutoFit/>
          </a:bodyPr>
          <a:lstStyle>
            <a:lvl1pPr lvl="0" indent="0">
              <a:lnSpc>
                <a:spcPct val="100000"/>
              </a:lnSpc>
              <a:spcBef>
                <a:spcPts val="300"/>
              </a:spcBef>
              <a:spcAft>
                <a:spcPts val="300"/>
              </a:spcAft>
              <a:buFont typeface="Segoe UI" panose="020B0502040204020203" pitchFamily="34" charset="0"/>
              <a:buChar char="​"/>
              <a:defRPr sz="1600">
                <a:cs typeface="Arial" panose="020B0604020202020204" pitchFamily="34" charset="0"/>
              </a:defRPr>
            </a:lvl1pPr>
            <a:lvl2pPr marL="228600" lvl="1"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lvl="2"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lvl="3"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lvl="4"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algn="ctr"/>
            <a:r>
              <a:rPr lang="en-US" sz="800" b="1">
                <a:latin typeface="+mn-lt"/>
                <a:ea typeface="+mn-ea"/>
                <a:cs typeface="+mn-cs"/>
              </a:rPr>
              <a:t>CONFIDENTIAL FOR INTERNAL USE ONLY: Working Draft Subject to Review</a:t>
            </a:r>
          </a:p>
        </p:txBody>
      </p:sp>
      <p:pic>
        <p:nvPicPr>
          <p:cNvPr id="13" name="Picture 12">
            <a:extLst>
              <a:ext uri="{FF2B5EF4-FFF2-40B4-BE49-F238E27FC236}">
                <a16:creationId xmlns:a16="http://schemas.microsoft.com/office/drawing/2014/main" id="{83A82882-FA3A-4F0E-99E5-CEC7C4262FA0}"/>
              </a:ext>
            </a:extLst>
          </p:cNvPr>
          <p:cNvPicPr>
            <a:picLocks noChangeAspect="1"/>
          </p:cNvPicPr>
          <p:nvPr userDrawn="1"/>
        </p:nvPicPr>
        <p:blipFill>
          <a:blip r:embed="rId12"/>
          <a:stretch>
            <a:fillRect/>
          </a:stretch>
        </p:blipFill>
        <p:spPr>
          <a:xfrm>
            <a:off x="9584040" y="6412684"/>
            <a:ext cx="1670449" cy="329213"/>
          </a:xfrm>
          <a:prstGeom prst="rect">
            <a:avLst/>
          </a:prstGeom>
        </p:spPr>
      </p:pic>
    </p:spTree>
    <p:extLst>
      <p:ext uri="{BB962C8B-B14F-4D97-AF65-F5344CB8AC3E}">
        <p14:creationId xmlns:p14="http://schemas.microsoft.com/office/powerpoint/2010/main" val="2250560577"/>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showMasterSp="0" preserve="1" userDrawn="1">
  <p:cSld name="3-line">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C648A5D5-75B9-4F02-A4CB-B3C65A9BF2CE}"/>
              </a:ext>
            </a:extLst>
          </p:cNvPr>
          <p:cNvGraphicFramePr>
            <a:graphicFrameLocks noChangeAspect="1"/>
          </p:cNvGraphicFramePr>
          <p:nvPr userDrawn="1">
            <p:custDataLst>
              <p:tags r:id="rId1"/>
            </p:custDataLst>
            <p:extLst>
              <p:ext uri="{D42A27DB-BD31-4B8C-83A1-F6EECF244321}">
                <p14:modId xmlns:p14="http://schemas.microsoft.com/office/powerpoint/2010/main" val="2501656673"/>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8" imgW="592" imgH="591" progId="TCLayout.ActiveDocument.1">
                  <p:embed/>
                </p:oleObj>
              </mc:Choice>
              <mc:Fallback>
                <p:oleObj name="think-cell Slide" r:id="rId8" imgW="592" imgH="591" progId="TCLayout.ActiveDocument.1">
                  <p:embed/>
                  <p:pic>
                    <p:nvPicPr>
                      <p:cNvPr id="3" name="Object 2" hidden="1">
                        <a:extLst>
                          <a:ext uri="{FF2B5EF4-FFF2-40B4-BE49-F238E27FC236}">
                            <a16:creationId xmlns:a16="http://schemas.microsoft.com/office/drawing/2014/main" id="{C648A5D5-75B9-4F02-A4CB-B3C65A9BF2CE}"/>
                          </a:ext>
                        </a:extLst>
                      </p:cNvPr>
                      <p:cNvPicPr/>
                      <p:nvPr/>
                    </p:nvPicPr>
                    <p:blipFill>
                      <a:blip r:embed="rId9"/>
                      <a:stretch>
                        <a:fillRect/>
                      </a:stretch>
                    </p:blipFill>
                    <p:spPr>
                      <a:xfrm>
                        <a:off x="1588" y="1588"/>
                        <a:ext cx="1588" cy="1588"/>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A58AAF75-30DC-408A-933A-149F2D14D18F}"/>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rtl="0">
              <a:spcBef>
                <a:spcPts val="300"/>
              </a:spcBef>
              <a:spcAft>
                <a:spcPts val="300"/>
              </a:spcAft>
            </a:pPr>
            <a:endParaRPr lang="en-US" sz="2500" b="1" i="0" baseline="0">
              <a:solidFill>
                <a:schemeClr val="bg1"/>
              </a:solidFill>
              <a:latin typeface="+mn-lt"/>
              <a:ea typeface="+mn-ea"/>
              <a:cs typeface="+mn-cs"/>
              <a:sym typeface="Arial" panose="020B0604020202020204" pitchFamily="34" charset="0"/>
            </a:endParaRPr>
          </a:p>
        </p:txBody>
      </p:sp>
      <p:sp>
        <p:nvSpPr>
          <p:cNvPr id="15" name="Slide Number">
            <a:extLst>
              <a:ext uri="{FF2B5EF4-FFF2-40B4-BE49-F238E27FC236}">
                <a16:creationId xmlns:a16="http://schemas.microsoft.com/office/drawing/2014/main" id="{0AA537C7-2883-43C1-848C-3A4E9645077F}"/>
              </a:ext>
            </a:extLst>
          </p:cNvPr>
          <p:cNvSpPr>
            <a:spLocks noChangeArrowheads="1"/>
          </p:cNvSpPr>
          <p:nvPr userDrawn="1">
            <p:custDataLst>
              <p:tags r:id="rId3"/>
            </p:custDataLst>
          </p:nvPr>
        </p:nvSpPr>
        <p:spPr bwMode="black">
          <a:xfrm>
            <a:off x="11312525" y="6498754"/>
            <a:ext cx="325501" cy="138499"/>
          </a:xfrm>
          <a:prstGeom prst="rect">
            <a:avLst/>
          </a:prstGeom>
          <a:noFill/>
          <a:ln w="9525" algn="ctr">
            <a:noFill/>
            <a:miter lim="800000"/>
            <a:headEnd/>
            <a:tailEnd/>
          </a:ln>
          <a:effectLst/>
        </p:spPr>
        <p:txBody>
          <a:bodyPr wrap="square" lIns="0" tIns="0" rIns="0" bIns="0" anchor="b">
            <a:spAutoFit/>
          </a:bodyPr>
          <a:lstStyle/>
          <a:p>
            <a:pPr algn="r" defTabSz="610744" rtl="0" fontAlgn="auto">
              <a:spcBef>
                <a:spcPts val="0"/>
              </a:spcBef>
              <a:spcAft>
                <a:spcPts val="0"/>
              </a:spcAft>
              <a:defRPr/>
            </a:pPr>
            <a:fld id="{4ABDCABE-3F10-B64C-92F1-862014417034}" type="slidenum">
              <a:rPr lang="en-US" sz="900" b="0" smtClean="0">
                <a:solidFill>
                  <a:schemeClr val="tx1"/>
                </a:solidFill>
                <a:latin typeface="+mn-lt"/>
                <a:ea typeface="+mn-ea"/>
                <a:cs typeface="+mn-cs"/>
              </a:rPr>
              <a:pPr algn="r" defTabSz="610744" rtl="0" fontAlgn="auto">
                <a:spcBef>
                  <a:spcPts val="0"/>
                </a:spcBef>
                <a:spcAft>
                  <a:spcPts val="0"/>
                </a:spcAft>
                <a:defRPr/>
              </a:pPr>
              <a:t>‹#›</a:t>
            </a:fld>
            <a:endParaRPr lang="en-US" sz="900" b="0">
              <a:solidFill>
                <a:schemeClr val="tx1"/>
              </a:solidFill>
              <a:latin typeface="+mn-lt"/>
              <a:ea typeface="+mn-ea"/>
              <a:cs typeface="+mn-cs"/>
            </a:endParaRPr>
          </a:p>
        </p:txBody>
      </p:sp>
      <p:sp>
        <p:nvSpPr>
          <p:cNvPr id="4" name="2. Slide Title">
            <a:extLst>
              <a:ext uri="{FF2B5EF4-FFF2-40B4-BE49-F238E27FC236}">
                <a16:creationId xmlns:a16="http://schemas.microsoft.com/office/drawing/2014/main" id="{6C3D89FC-A4B9-4683-B64F-B0644150274F}"/>
              </a:ext>
            </a:extLst>
          </p:cNvPr>
          <p:cNvSpPr>
            <a:spLocks noGrp="1"/>
          </p:cNvSpPr>
          <p:nvPr>
            <p:ph type="title"/>
            <p:custDataLst>
              <p:tags r:id="rId4"/>
            </p:custDataLst>
          </p:nvPr>
        </p:nvSpPr>
        <p:spPr>
          <a:xfrm>
            <a:off x="554736" y="172212"/>
            <a:ext cx="11082528" cy="989512"/>
          </a:xfrm>
        </p:spPr>
        <p:txBody>
          <a:bodyPr vert="horz">
            <a:noAutofit/>
          </a:bodyPr>
          <a:lstStyle>
            <a:lvl1pPr rtl="0">
              <a:defRPr>
                <a:latin typeface="+mj-lt"/>
                <a:ea typeface="+mj-ea"/>
                <a:cs typeface="+mj-cs"/>
              </a:defRPr>
            </a:lvl1pPr>
          </a:lstStyle>
          <a:p>
            <a:r>
              <a:rPr lang="en-US"/>
              <a:t>Click to edit Master title style</a:t>
            </a:r>
          </a:p>
        </p:txBody>
      </p:sp>
      <p:sp>
        <p:nvSpPr>
          <p:cNvPr id="10" name="5. Source" hidden="1">
            <a:extLst>
              <a:ext uri="{FF2B5EF4-FFF2-40B4-BE49-F238E27FC236}">
                <a16:creationId xmlns:a16="http://schemas.microsoft.com/office/drawing/2014/main" id="{81E2484B-3E40-408C-A350-5EB40C8A09F0}"/>
              </a:ext>
            </a:extLst>
          </p:cNvPr>
          <p:cNvSpPr txBox="1"/>
          <p:nvPr userDrawn="1">
            <p:custDataLst>
              <p:tags r:id="rId5"/>
            </p:custDataLst>
          </p:nvPr>
        </p:nvSpPr>
        <p:spPr>
          <a:xfrm>
            <a:off x="554735" y="6501669"/>
            <a:ext cx="7277861" cy="123111"/>
          </a:xfrm>
          <a:prstGeom prst="rect">
            <a:avLst/>
          </a:prstGeom>
        </p:spPr>
        <p:txBody>
          <a:bodyPr vert="horz" wrap="square" lIns="0" tIns="0" rIns="0" bIns="0" rtlCol="0" anchor="t">
            <a:spAutoFit/>
          </a:bodyPr>
          <a:lstStyle>
            <a:lvl1pPr indent="0">
              <a:lnSpc>
                <a:spcPct val="100000"/>
              </a:lnSpc>
              <a:spcBef>
                <a:spcPts val="300"/>
              </a:spcBef>
              <a:spcAft>
                <a:spcPts val="300"/>
              </a:spcAft>
              <a:buFont typeface="Segoe UI" panose="020B0502040204020203" pitchFamily="34" charset="0"/>
              <a:buChar char="​"/>
              <a:defRPr lang="en-US" sz="900" dirty="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rtl="0"/>
            <a:r>
              <a:rPr lang="en-US" sz="800">
                <a:latin typeface="+mn-lt"/>
                <a:ea typeface="+mn-ea"/>
                <a:cs typeface="+mn-cs"/>
              </a:rPr>
              <a:t>Source: …</a:t>
            </a:r>
          </a:p>
        </p:txBody>
      </p:sp>
      <p:sp>
        <p:nvSpPr>
          <p:cNvPr id="8" name="1. On-page tracker">
            <a:extLst>
              <a:ext uri="{FF2B5EF4-FFF2-40B4-BE49-F238E27FC236}">
                <a16:creationId xmlns:a16="http://schemas.microsoft.com/office/drawing/2014/main" id="{931AA88E-24E2-4493-A340-98EE8666A3B2}"/>
              </a:ext>
            </a:extLst>
          </p:cNvPr>
          <p:cNvSpPr>
            <a:spLocks noGrp="1"/>
          </p:cNvSpPr>
          <p:nvPr>
            <p:ph type="body" sz="quarter" idx="10" hasCustomPrompt="1"/>
            <p:custDataLst>
              <p:tags r:id="rId6"/>
            </p:custDataLst>
          </p:nvPr>
        </p:nvSpPr>
        <p:spPr>
          <a:xfrm>
            <a:off x="554735" y="41597"/>
            <a:ext cx="3843338" cy="123111"/>
          </a:xfrm>
          <a:prstGeom prst="rect">
            <a:avLst/>
          </a:prstGeom>
          <a:ln w="6350">
            <a:noFill/>
            <a:miter lim="800000"/>
          </a:ln>
        </p:spPr>
        <p:txBody>
          <a:bodyPr vert="horz" wrap="square" lIns="0" tIns="0" rIns="0" bIns="0" rtlCol="0">
            <a:spAutoFit/>
          </a:bodyPr>
          <a:lstStyle>
            <a:lvl1pPr rtl="0">
              <a:defRPr lang="en-US" sz="800" b="0" dirty="0">
                <a:latin typeface="+mn-lt"/>
                <a:ea typeface="+mn-ea"/>
                <a:cs typeface="+mn-cs"/>
              </a:defRPr>
            </a:lvl1pPr>
          </a:lstStyle>
          <a:p>
            <a:pPr lvl="0">
              <a:buNone/>
            </a:pPr>
            <a:r>
              <a:rPr lang="en-US"/>
              <a:t>Add tracker</a:t>
            </a:r>
          </a:p>
        </p:txBody>
      </p:sp>
      <p:sp>
        <p:nvSpPr>
          <p:cNvPr id="9" name="TextBox 8">
            <a:extLst>
              <a:ext uri="{FF2B5EF4-FFF2-40B4-BE49-F238E27FC236}">
                <a16:creationId xmlns:a16="http://schemas.microsoft.com/office/drawing/2014/main" id="{93538165-B44C-40EB-A2D6-335604DB45AC}"/>
              </a:ext>
            </a:extLst>
          </p:cNvPr>
          <p:cNvSpPr txBox="1"/>
          <p:nvPr userDrawn="1"/>
        </p:nvSpPr>
        <p:spPr>
          <a:xfrm>
            <a:off x="2365812" y="6686070"/>
            <a:ext cx="7460376" cy="123111"/>
          </a:xfrm>
          <a:prstGeom prst="rect">
            <a:avLst/>
          </a:prstGeom>
        </p:spPr>
        <p:txBody>
          <a:bodyPr vert="horz" wrap="none" lIns="0" tIns="0" rIns="0" bIns="0" rtlCol="0" anchor="ctr">
            <a:spAutoFit/>
          </a:bodyPr>
          <a:lstStyle>
            <a:lvl1pPr lvl="0" indent="0">
              <a:lnSpc>
                <a:spcPct val="100000"/>
              </a:lnSpc>
              <a:spcBef>
                <a:spcPts val="300"/>
              </a:spcBef>
              <a:spcAft>
                <a:spcPts val="300"/>
              </a:spcAft>
              <a:buFont typeface="Segoe UI" panose="020B0502040204020203" pitchFamily="34" charset="0"/>
              <a:buChar char="​"/>
              <a:defRPr sz="1600">
                <a:cs typeface="Arial" panose="020B0604020202020204" pitchFamily="34" charset="0"/>
              </a:defRPr>
            </a:lvl1pPr>
            <a:lvl2pPr marL="228600" lvl="1"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lvl="2"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lvl="3"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lvl="4"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algn="r"/>
            <a:r>
              <a:rPr lang="en-US" sz="800" b="1" cap="all">
                <a:latin typeface="+mn-lt"/>
                <a:ea typeface="+mn-ea"/>
                <a:cs typeface="+mn-cs"/>
              </a:rPr>
              <a:t>Document intended to provide insight based on currently available information for consideration and not specific advice</a:t>
            </a:r>
          </a:p>
        </p:txBody>
      </p:sp>
      <p:sp>
        <p:nvSpPr>
          <p:cNvPr id="11" name="TextBox 10">
            <a:extLst>
              <a:ext uri="{FF2B5EF4-FFF2-40B4-BE49-F238E27FC236}">
                <a16:creationId xmlns:a16="http://schemas.microsoft.com/office/drawing/2014/main" id="{D51D4BDA-0112-4477-81AD-CC720BADB9A2}"/>
              </a:ext>
            </a:extLst>
          </p:cNvPr>
          <p:cNvSpPr txBox="1"/>
          <p:nvPr userDrawn="1"/>
        </p:nvSpPr>
        <p:spPr>
          <a:xfrm>
            <a:off x="7876619" y="41597"/>
            <a:ext cx="3760645" cy="123111"/>
          </a:xfrm>
          <a:prstGeom prst="rect">
            <a:avLst/>
          </a:prstGeom>
        </p:spPr>
        <p:txBody>
          <a:bodyPr vert="horz" wrap="none" lIns="0" tIns="0" rIns="0" bIns="0" rtlCol="0">
            <a:spAutoFit/>
          </a:bodyPr>
          <a:lstStyle>
            <a:lvl1pPr lvl="0" indent="0">
              <a:lnSpc>
                <a:spcPct val="100000"/>
              </a:lnSpc>
              <a:spcBef>
                <a:spcPts val="300"/>
              </a:spcBef>
              <a:spcAft>
                <a:spcPts val="300"/>
              </a:spcAft>
              <a:buFont typeface="Segoe UI" panose="020B0502040204020203" pitchFamily="34" charset="0"/>
              <a:buChar char="​"/>
              <a:defRPr sz="1600">
                <a:cs typeface="Arial" panose="020B0604020202020204" pitchFamily="34" charset="0"/>
              </a:defRPr>
            </a:lvl1pPr>
            <a:lvl2pPr marL="228600" lvl="1"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lvl="2"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lvl="3"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lvl="4"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algn="ctr"/>
            <a:r>
              <a:rPr lang="en-US" sz="800" b="1">
                <a:latin typeface="+mn-lt"/>
                <a:ea typeface="+mn-ea"/>
                <a:cs typeface="+mn-cs"/>
              </a:rPr>
              <a:t>CONFIDENTIAL FOR INTERNAL USE ONLY: Working Draft Subject to Review</a:t>
            </a:r>
          </a:p>
        </p:txBody>
      </p:sp>
      <p:pic>
        <p:nvPicPr>
          <p:cNvPr id="12" name="Picture 11">
            <a:extLst>
              <a:ext uri="{FF2B5EF4-FFF2-40B4-BE49-F238E27FC236}">
                <a16:creationId xmlns:a16="http://schemas.microsoft.com/office/drawing/2014/main" id="{0F7F7764-608F-4DEE-A027-FEC2BD49CE63}"/>
              </a:ext>
            </a:extLst>
          </p:cNvPr>
          <p:cNvPicPr>
            <a:picLocks noChangeAspect="1"/>
          </p:cNvPicPr>
          <p:nvPr userDrawn="1"/>
        </p:nvPicPr>
        <p:blipFill>
          <a:blip r:embed="rId10"/>
          <a:stretch>
            <a:fillRect/>
          </a:stretch>
        </p:blipFill>
        <p:spPr>
          <a:xfrm>
            <a:off x="9584040" y="6412684"/>
            <a:ext cx="1670449" cy="329213"/>
          </a:xfrm>
          <a:prstGeom prst="rect">
            <a:avLst/>
          </a:prstGeom>
        </p:spPr>
      </p:pic>
    </p:spTree>
    <p:extLst>
      <p:ext uri="{BB962C8B-B14F-4D97-AF65-F5344CB8AC3E}">
        <p14:creationId xmlns:p14="http://schemas.microsoft.com/office/powerpoint/2010/main" val="4030587212"/>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showMasterSp="0" preserve="1" userDrawn="1">
  <p:cSld name="Custom">
    <p:spTree>
      <p:nvGrpSpPr>
        <p:cNvPr id="1" name=""/>
        <p:cNvGrpSpPr/>
        <p:nvPr/>
      </p:nvGrpSpPr>
      <p:grpSpPr>
        <a:xfrm>
          <a:off x="0" y="0"/>
          <a:ext cx="0" cy="0"/>
          <a:chOff x="0" y="0"/>
          <a:chExt cx="0" cy="0"/>
        </a:xfrm>
      </p:grpSpPr>
      <p:graphicFrame>
        <p:nvGraphicFramePr>
          <p:cNvPr id="2" name="Object 1" hidden="1">
            <a:extLst>
              <a:ext uri="{FF2B5EF4-FFF2-40B4-BE49-F238E27FC236}">
                <a16:creationId xmlns:a16="http://schemas.microsoft.com/office/drawing/2014/main" id="{220E9A7C-FB74-480B-8212-8CE5C1AF5D1B}"/>
              </a:ext>
            </a:extLst>
          </p:cNvPr>
          <p:cNvGraphicFramePr>
            <a:graphicFrameLocks noChangeAspect="1"/>
          </p:cNvGraphicFramePr>
          <p:nvPr userDrawn="1">
            <p:custDataLst>
              <p:tags r:id="rId1"/>
            </p:custDataLst>
            <p:extLst>
              <p:ext uri="{D42A27DB-BD31-4B8C-83A1-F6EECF244321}">
                <p14:modId xmlns:p14="http://schemas.microsoft.com/office/powerpoint/2010/main" val="2820439570"/>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6" imgW="592" imgH="591" progId="TCLayout.ActiveDocument.1">
                  <p:embed/>
                </p:oleObj>
              </mc:Choice>
              <mc:Fallback>
                <p:oleObj name="think-cell Slide" r:id="rId6" imgW="592" imgH="591" progId="TCLayout.ActiveDocument.1">
                  <p:embed/>
                  <p:pic>
                    <p:nvPicPr>
                      <p:cNvPr id="2" name="Object 1" hidden="1">
                        <a:extLst>
                          <a:ext uri="{FF2B5EF4-FFF2-40B4-BE49-F238E27FC236}">
                            <a16:creationId xmlns:a16="http://schemas.microsoft.com/office/drawing/2014/main" id="{220E9A7C-FB74-480B-8212-8CE5C1AF5D1B}"/>
                          </a:ext>
                        </a:extLst>
                      </p:cNvPr>
                      <p:cNvPicPr/>
                      <p:nvPr/>
                    </p:nvPicPr>
                    <p:blipFill>
                      <a:blip r:embed="rId7"/>
                      <a:stretch>
                        <a:fillRect/>
                      </a:stretch>
                    </p:blipFill>
                    <p:spPr>
                      <a:xfrm>
                        <a:off x="1588" y="1588"/>
                        <a:ext cx="1588" cy="1588"/>
                      </a:xfrm>
                      <a:prstGeom prst="rect">
                        <a:avLst/>
                      </a:prstGeom>
                    </p:spPr>
                  </p:pic>
                </p:oleObj>
              </mc:Fallback>
            </mc:AlternateContent>
          </a:graphicData>
        </a:graphic>
      </p:graphicFrame>
      <p:sp>
        <p:nvSpPr>
          <p:cNvPr id="9" name="Slide Number">
            <a:extLst>
              <a:ext uri="{FF2B5EF4-FFF2-40B4-BE49-F238E27FC236}">
                <a16:creationId xmlns:a16="http://schemas.microsoft.com/office/drawing/2014/main" id="{6982A9EE-ED1D-4D7E-84CA-3C36D0891D68}"/>
              </a:ext>
            </a:extLst>
          </p:cNvPr>
          <p:cNvSpPr>
            <a:spLocks noChangeArrowheads="1"/>
          </p:cNvSpPr>
          <p:nvPr userDrawn="1">
            <p:custDataLst>
              <p:tags r:id="rId2"/>
            </p:custDataLst>
          </p:nvPr>
        </p:nvSpPr>
        <p:spPr bwMode="black">
          <a:xfrm>
            <a:off x="11312525" y="6498754"/>
            <a:ext cx="325501" cy="138499"/>
          </a:xfrm>
          <a:prstGeom prst="rect">
            <a:avLst/>
          </a:prstGeom>
          <a:noFill/>
          <a:ln w="9525" algn="ctr">
            <a:noFill/>
            <a:miter lim="800000"/>
            <a:headEnd/>
            <a:tailEnd/>
          </a:ln>
          <a:effectLst/>
        </p:spPr>
        <p:txBody>
          <a:bodyPr wrap="square" lIns="0" tIns="0" rIns="0" bIns="0" anchor="b">
            <a:spAutoFit/>
          </a:bodyPr>
          <a:lstStyle/>
          <a:p>
            <a:pPr algn="r" defTabSz="610744" rtl="0" fontAlgn="auto">
              <a:spcBef>
                <a:spcPts val="0"/>
              </a:spcBef>
              <a:spcAft>
                <a:spcPts val="0"/>
              </a:spcAft>
              <a:defRPr/>
            </a:pPr>
            <a:fld id="{4ABDCABE-3F10-B64C-92F1-862014417034}" type="slidenum">
              <a:rPr lang="en-US" sz="900" b="0" smtClean="0">
                <a:solidFill>
                  <a:schemeClr val="tx1"/>
                </a:solidFill>
                <a:latin typeface="+mn-lt"/>
                <a:ea typeface="+mn-ea"/>
                <a:cs typeface="+mn-cs"/>
              </a:rPr>
              <a:pPr algn="r" defTabSz="610744" rtl="0" fontAlgn="auto">
                <a:spcBef>
                  <a:spcPts val="0"/>
                </a:spcBef>
                <a:spcAft>
                  <a:spcPts val="0"/>
                </a:spcAft>
                <a:defRPr/>
              </a:pPr>
              <a:t>‹#›</a:t>
            </a:fld>
            <a:endParaRPr lang="en-US" sz="900" b="0">
              <a:solidFill>
                <a:schemeClr val="tx1"/>
              </a:solidFill>
              <a:latin typeface="+mn-lt"/>
              <a:ea typeface="+mn-ea"/>
              <a:cs typeface="+mn-cs"/>
            </a:endParaRPr>
          </a:p>
        </p:txBody>
      </p:sp>
      <p:sp>
        <p:nvSpPr>
          <p:cNvPr id="7" name="5. Source" hidden="1">
            <a:extLst>
              <a:ext uri="{FF2B5EF4-FFF2-40B4-BE49-F238E27FC236}">
                <a16:creationId xmlns:a16="http://schemas.microsoft.com/office/drawing/2014/main" id="{09F9A864-CDB7-4063-BBF8-591908AA18D0}"/>
              </a:ext>
            </a:extLst>
          </p:cNvPr>
          <p:cNvSpPr txBox="1"/>
          <p:nvPr userDrawn="1">
            <p:custDataLst>
              <p:tags r:id="rId3"/>
            </p:custDataLst>
          </p:nvPr>
        </p:nvSpPr>
        <p:spPr>
          <a:xfrm>
            <a:off x="554735" y="6501669"/>
            <a:ext cx="7277861" cy="123111"/>
          </a:xfrm>
          <a:prstGeom prst="rect">
            <a:avLst/>
          </a:prstGeom>
        </p:spPr>
        <p:txBody>
          <a:bodyPr vert="horz" wrap="square" lIns="0" tIns="0" rIns="0" bIns="0" rtlCol="0" anchor="t">
            <a:spAutoFit/>
          </a:bodyPr>
          <a:lstStyle>
            <a:lvl1pPr indent="0">
              <a:lnSpc>
                <a:spcPct val="100000"/>
              </a:lnSpc>
              <a:spcBef>
                <a:spcPts val="300"/>
              </a:spcBef>
              <a:spcAft>
                <a:spcPts val="300"/>
              </a:spcAft>
              <a:buFont typeface="Segoe UI" panose="020B0502040204020203" pitchFamily="34" charset="0"/>
              <a:buChar char="​"/>
              <a:defRPr lang="en-US" sz="900" dirty="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rtl="0"/>
            <a:r>
              <a:rPr lang="en-US" sz="800">
                <a:latin typeface="+mn-lt"/>
                <a:ea typeface="+mn-ea"/>
                <a:cs typeface="+mn-cs"/>
              </a:rPr>
              <a:t>Source: …</a:t>
            </a:r>
          </a:p>
        </p:txBody>
      </p:sp>
      <p:sp>
        <p:nvSpPr>
          <p:cNvPr id="8" name="1. On-page tracker">
            <a:extLst>
              <a:ext uri="{FF2B5EF4-FFF2-40B4-BE49-F238E27FC236}">
                <a16:creationId xmlns:a16="http://schemas.microsoft.com/office/drawing/2014/main" id="{BD5E1493-E8EF-4031-B447-85DA0B418111}"/>
              </a:ext>
            </a:extLst>
          </p:cNvPr>
          <p:cNvSpPr>
            <a:spLocks noGrp="1"/>
          </p:cNvSpPr>
          <p:nvPr>
            <p:ph type="body" sz="quarter" idx="10" hasCustomPrompt="1"/>
            <p:custDataLst>
              <p:tags r:id="rId4"/>
            </p:custDataLst>
          </p:nvPr>
        </p:nvSpPr>
        <p:spPr>
          <a:xfrm>
            <a:off x="554735" y="41597"/>
            <a:ext cx="3843338" cy="123111"/>
          </a:xfrm>
          <a:prstGeom prst="rect">
            <a:avLst/>
          </a:prstGeom>
          <a:ln w="6350">
            <a:noFill/>
            <a:miter lim="800000"/>
          </a:ln>
        </p:spPr>
        <p:txBody>
          <a:bodyPr vert="horz" wrap="square" lIns="0" tIns="0" rIns="0" bIns="0" rtlCol="0">
            <a:spAutoFit/>
          </a:bodyPr>
          <a:lstStyle>
            <a:lvl1pPr rtl="0">
              <a:defRPr lang="en-US" sz="800" b="0" dirty="0">
                <a:latin typeface="+mn-lt"/>
                <a:ea typeface="+mn-ea"/>
                <a:cs typeface="+mn-cs"/>
              </a:defRPr>
            </a:lvl1pPr>
          </a:lstStyle>
          <a:p>
            <a:pPr lvl="0">
              <a:buNone/>
            </a:pPr>
            <a:r>
              <a:rPr lang="en-US"/>
              <a:t>Add tracker</a:t>
            </a:r>
          </a:p>
        </p:txBody>
      </p:sp>
      <p:sp>
        <p:nvSpPr>
          <p:cNvPr id="6" name="TextBox 5">
            <a:extLst>
              <a:ext uri="{FF2B5EF4-FFF2-40B4-BE49-F238E27FC236}">
                <a16:creationId xmlns:a16="http://schemas.microsoft.com/office/drawing/2014/main" id="{AF02E2B5-CBE9-4934-B634-1A562643E1CC}"/>
              </a:ext>
            </a:extLst>
          </p:cNvPr>
          <p:cNvSpPr txBox="1"/>
          <p:nvPr userDrawn="1"/>
        </p:nvSpPr>
        <p:spPr>
          <a:xfrm>
            <a:off x="2365812" y="6686070"/>
            <a:ext cx="7460376" cy="123111"/>
          </a:xfrm>
          <a:prstGeom prst="rect">
            <a:avLst/>
          </a:prstGeom>
        </p:spPr>
        <p:txBody>
          <a:bodyPr vert="horz" wrap="none" lIns="0" tIns="0" rIns="0" bIns="0" rtlCol="0" anchor="ctr">
            <a:spAutoFit/>
          </a:bodyPr>
          <a:lstStyle>
            <a:lvl1pPr lvl="0" indent="0">
              <a:lnSpc>
                <a:spcPct val="100000"/>
              </a:lnSpc>
              <a:spcBef>
                <a:spcPts val="300"/>
              </a:spcBef>
              <a:spcAft>
                <a:spcPts val="300"/>
              </a:spcAft>
              <a:buFont typeface="Segoe UI" panose="020B0502040204020203" pitchFamily="34" charset="0"/>
              <a:buChar char="​"/>
              <a:defRPr sz="1600">
                <a:cs typeface="Arial" panose="020B0604020202020204" pitchFamily="34" charset="0"/>
              </a:defRPr>
            </a:lvl1pPr>
            <a:lvl2pPr marL="228600" lvl="1"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lvl="2"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lvl="3"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lvl="4"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algn="r"/>
            <a:r>
              <a:rPr lang="en-US" sz="800" b="1" cap="all">
                <a:latin typeface="+mn-lt"/>
                <a:ea typeface="+mn-ea"/>
                <a:cs typeface="+mn-cs"/>
              </a:rPr>
              <a:t>Document intended to provide insight based on currently available information for consideration and not specific advice</a:t>
            </a:r>
          </a:p>
        </p:txBody>
      </p:sp>
      <p:sp>
        <p:nvSpPr>
          <p:cNvPr id="10" name="TextBox 9">
            <a:extLst>
              <a:ext uri="{FF2B5EF4-FFF2-40B4-BE49-F238E27FC236}">
                <a16:creationId xmlns:a16="http://schemas.microsoft.com/office/drawing/2014/main" id="{BAAF5524-A156-47A9-A0EA-49EC56F3E074}"/>
              </a:ext>
            </a:extLst>
          </p:cNvPr>
          <p:cNvSpPr txBox="1"/>
          <p:nvPr userDrawn="1"/>
        </p:nvSpPr>
        <p:spPr>
          <a:xfrm>
            <a:off x="7876619" y="41597"/>
            <a:ext cx="3760645" cy="123111"/>
          </a:xfrm>
          <a:prstGeom prst="rect">
            <a:avLst/>
          </a:prstGeom>
        </p:spPr>
        <p:txBody>
          <a:bodyPr vert="horz" wrap="none" lIns="0" tIns="0" rIns="0" bIns="0" rtlCol="0">
            <a:spAutoFit/>
          </a:bodyPr>
          <a:lstStyle>
            <a:lvl1pPr lvl="0" indent="0">
              <a:lnSpc>
                <a:spcPct val="100000"/>
              </a:lnSpc>
              <a:spcBef>
                <a:spcPts val="300"/>
              </a:spcBef>
              <a:spcAft>
                <a:spcPts val="300"/>
              </a:spcAft>
              <a:buFont typeface="Segoe UI" panose="020B0502040204020203" pitchFamily="34" charset="0"/>
              <a:buChar char="​"/>
              <a:defRPr sz="1600">
                <a:cs typeface="Arial" panose="020B0604020202020204" pitchFamily="34" charset="0"/>
              </a:defRPr>
            </a:lvl1pPr>
            <a:lvl2pPr marL="228600" lvl="1"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lvl="2"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lvl="3"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lvl="4"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algn="ctr"/>
            <a:r>
              <a:rPr lang="en-US" sz="800" b="1">
                <a:latin typeface="+mn-lt"/>
                <a:ea typeface="+mn-ea"/>
                <a:cs typeface="+mn-cs"/>
              </a:rPr>
              <a:t>CONFIDENTIAL FOR INTERNAL USE ONLY: Working Draft Subject to Review</a:t>
            </a:r>
          </a:p>
        </p:txBody>
      </p:sp>
      <p:pic>
        <p:nvPicPr>
          <p:cNvPr id="11" name="Picture 10">
            <a:extLst>
              <a:ext uri="{FF2B5EF4-FFF2-40B4-BE49-F238E27FC236}">
                <a16:creationId xmlns:a16="http://schemas.microsoft.com/office/drawing/2014/main" id="{F903D459-8B9C-4E65-AE89-399787175218}"/>
              </a:ext>
            </a:extLst>
          </p:cNvPr>
          <p:cNvPicPr>
            <a:picLocks noChangeAspect="1"/>
          </p:cNvPicPr>
          <p:nvPr userDrawn="1"/>
        </p:nvPicPr>
        <p:blipFill>
          <a:blip r:embed="rId8"/>
          <a:stretch>
            <a:fillRect/>
          </a:stretch>
        </p:blipFill>
        <p:spPr>
          <a:xfrm>
            <a:off x="9584040" y="6412684"/>
            <a:ext cx="1670449" cy="329213"/>
          </a:xfrm>
          <a:prstGeom prst="rect">
            <a:avLst/>
          </a:prstGeom>
        </p:spPr>
      </p:pic>
    </p:spTree>
    <p:extLst>
      <p:ext uri="{BB962C8B-B14F-4D97-AF65-F5344CB8AC3E}">
        <p14:creationId xmlns:p14="http://schemas.microsoft.com/office/powerpoint/2010/main" val="613896716"/>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showMasterSp="0" preserve="1" userDrawn="1">
  <p:cSld name="End">
    <p:spTree>
      <p:nvGrpSpPr>
        <p:cNvPr id="1" name=""/>
        <p:cNvGrpSpPr/>
        <p:nvPr/>
      </p:nvGrpSpPr>
      <p:grpSpPr>
        <a:xfrm>
          <a:off x="0" y="0"/>
          <a:ext cx="0" cy="0"/>
          <a:chOff x="0" y="0"/>
          <a:chExt cx="0" cy="0"/>
        </a:xfrm>
      </p:grpSpPr>
      <p:graphicFrame>
        <p:nvGraphicFramePr>
          <p:cNvPr id="2" name="Object 1" hidden="1">
            <a:extLst>
              <a:ext uri="{FF2B5EF4-FFF2-40B4-BE49-F238E27FC236}">
                <a16:creationId xmlns:a16="http://schemas.microsoft.com/office/drawing/2014/main" id="{A954CCC1-5027-4384-BFF6-B54153C697A8}"/>
              </a:ext>
            </a:extLst>
          </p:cNvPr>
          <p:cNvGraphicFramePr>
            <a:graphicFrameLocks noChangeAspect="1"/>
          </p:cNvGraphicFramePr>
          <p:nvPr userDrawn="1">
            <p:custDataLst>
              <p:tags r:id="rId1"/>
            </p:custDataLst>
            <p:extLst>
              <p:ext uri="{D42A27DB-BD31-4B8C-83A1-F6EECF244321}">
                <p14:modId xmlns:p14="http://schemas.microsoft.com/office/powerpoint/2010/main" val="1369454896"/>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5" imgW="592" imgH="591" progId="TCLayout.ActiveDocument.1">
                  <p:embed/>
                </p:oleObj>
              </mc:Choice>
              <mc:Fallback>
                <p:oleObj name="think-cell Slide" r:id="rId5" imgW="592" imgH="591" progId="TCLayout.ActiveDocument.1">
                  <p:embed/>
                  <p:pic>
                    <p:nvPicPr>
                      <p:cNvPr id="2" name="Object 1" hidden="1">
                        <a:extLst>
                          <a:ext uri="{FF2B5EF4-FFF2-40B4-BE49-F238E27FC236}">
                            <a16:creationId xmlns:a16="http://schemas.microsoft.com/office/drawing/2014/main" id="{A954CCC1-5027-4384-BFF6-B54153C697A8}"/>
                          </a:ext>
                        </a:extLst>
                      </p:cNvPr>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8" name="5. Source" hidden="1">
            <a:extLst>
              <a:ext uri="{FF2B5EF4-FFF2-40B4-BE49-F238E27FC236}">
                <a16:creationId xmlns:a16="http://schemas.microsoft.com/office/drawing/2014/main" id="{330AE89A-7771-4A6E-A02D-893DCB66C876}"/>
              </a:ext>
            </a:extLst>
          </p:cNvPr>
          <p:cNvSpPr txBox="1"/>
          <p:nvPr userDrawn="1">
            <p:custDataLst>
              <p:tags r:id="rId2"/>
            </p:custDataLst>
          </p:nvPr>
        </p:nvSpPr>
        <p:spPr>
          <a:xfrm>
            <a:off x="554735" y="6501669"/>
            <a:ext cx="7277861" cy="123111"/>
          </a:xfrm>
          <a:prstGeom prst="rect">
            <a:avLst/>
          </a:prstGeom>
        </p:spPr>
        <p:txBody>
          <a:bodyPr vert="horz" wrap="square" lIns="0" tIns="0" rIns="0" bIns="0" rtlCol="0" anchor="t">
            <a:spAutoFit/>
          </a:bodyPr>
          <a:lstStyle>
            <a:lvl1pPr indent="0">
              <a:lnSpc>
                <a:spcPct val="100000"/>
              </a:lnSpc>
              <a:spcBef>
                <a:spcPts val="300"/>
              </a:spcBef>
              <a:spcAft>
                <a:spcPts val="300"/>
              </a:spcAft>
              <a:buFont typeface="Segoe UI" panose="020B0502040204020203" pitchFamily="34" charset="0"/>
              <a:buChar char="​"/>
              <a:defRPr lang="en-US" sz="900" dirty="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rtl="0"/>
            <a:r>
              <a:rPr lang="en-US" sz="800">
                <a:latin typeface="+mn-lt"/>
                <a:ea typeface="+mn-ea"/>
                <a:cs typeface="+mn-cs"/>
              </a:rPr>
              <a:t>Source: …</a:t>
            </a:r>
          </a:p>
        </p:txBody>
      </p:sp>
      <p:sp>
        <p:nvSpPr>
          <p:cNvPr id="5" name="TextBox 4">
            <a:extLst>
              <a:ext uri="{FF2B5EF4-FFF2-40B4-BE49-F238E27FC236}">
                <a16:creationId xmlns:a16="http://schemas.microsoft.com/office/drawing/2014/main" id="{38E0013C-5475-4CCC-B44D-9FE421F67921}"/>
              </a:ext>
            </a:extLst>
          </p:cNvPr>
          <p:cNvSpPr txBox="1"/>
          <p:nvPr userDrawn="1"/>
        </p:nvSpPr>
        <p:spPr>
          <a:xfrm>
            <a:off x="2365812" y="6686070"/>
            <a:ext cx="7460376" cy="123111"/>
          </a:xfrm>
          <a:prstGeom prst="rect">
            <a:avLst/>
          </a:prstGeom>
        </p:spPr>
        <p:txBody>
          <a:bodyPr vert="horz" wrap="none" lIns="0" tIns="0" rIns="0" bIns="0" rtlCol="0" anchor="ctr">
            <a:spAutoFit/>
          </a:bodyPr>
          <a:lstStyle>
            <a:lvl1pPr lvl="0" indent="0">
              <a:lnSpc>
                <a:spcPct val="100000"/>
              </a:lnSpc>
              <a:spcBef>
                <a:spcPts val="300"/>
              </a:spcBef>
              <a:spcAft>
                <a:spcPts val="300"/>
              </a:spcAft>
              <a:buFont typeface="Segoe UI" panose="020B0502040204020203" pitchFamily="34" charset="0"/>
              <a:buChar char="​"/>
              <a:defRPr sz="1600">
                <a:cs typeface="Arial" panose="020B0604020202020204" pitchFamily="34" charset="0"/>
              </a:defRPr>
            </a:lvl1pPr>
            <a:lvl2pPr marL="228600" lvl="1"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lvl="2"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lvl="3"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lvl="4"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algn="r"/>
            <a:r>
              <a:rPr lang="en-US" sz="800" b="1" cap="all">
                <a:latin typeface="+mn-lt"/>
                <a:ea typeface="+mn-ea"/>
                <a:cs typeface="+mn-cs"/>
              </a:rPr>
              <a:t>Document intended to provide insight based on currently available information for consideration and not specific advice</a:t>
            </a:r>
          </a:p>
        </p:txBody>
      </p:sp>
      <p:sp>
        <p:nvSpPr>
          <p:cNvPr id="6" name="TextBox 5">
            <a:extLst>
              <a:ext uri="{FF2B5EF4-FFF2-40B4-BE49-F238E27FC236}">
                <a16:creationId xmlns:a16="http://schemas.microsoft.com/office/drawing/2014/main" id="{865A4AB5-2004-4D33-A80A-6404D72291F2}"/>
              </a:ext>
            </a:extLst>
          </p:cNvPr>
          <p:cNvSpPr txBox="1"/>
          <p:nvPr userDrawn="1"/>
        </p:nvSpPr>
        <p:spPr>
          <a:xfrm>
            <a:off x="4215678" y="41597"/>
            <a:ext cx="3760645" cy="123111"/>
          </a:xfrm>
          <a:prstGeom prst="rect">
            <a:avLst/>
          </a:prstGeom>
        </p:spPr>
        <p:txBody>
          <a:bodyPr vert="horz" wrap="none" lIns="0" tIns="0" rIns="0" bIns="0" rtlCol="0">
            <a:spAutoFit/>
          </a:bodyPr>
          <a:lstStyle>
            <a:lvl1pPr lvl="0" indent="0">
              <a:lnSpc>
                <a:spcPct val="100000"/>
              </a:lnSpc>
              <a:spcBef>
                <a:spcPts val="300"/>
              </a:spcBef>
              <a:spcAft>
                <a:spcPts val="300"/>
              </a:spcAft>
              <a:buFont typeface="Segoe UI" panose="020B0502040204020203" pitchFamily="34" charset="0"/>
              <a:buChar char="​"/>
              <a:defRPr sz="1600">
                <a:cs typeface="Arial" panose="020B0604020202020204" pitchFamily="34" charset="0"/>
              </a:defRPr>
            </a:lvl1pPr>
            <a:lvl2pPr marL="228600" lvl="1"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lvl="2"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lvl="3"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lvl="4"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algn="ctr"/>
            <a:r>
              <a:rPr lang="en-US" sz="800" b="1">
                <a:latin typeface="+mn-lt"/>
                <a:ea typeface="+mn-ea"/>
                <a:cs typeface="+mn-cs"/>
              </a:rPr>
              <a:t>CONFIDENTIAL FOR INTERNAL USE ONLY: Working Draft Subject to Review</a:t>
            </a:r>
          </a:p>
        </p:txBody>
      </p:sp>
      <p:sp>
        <p:nvSpPr>
          <p:cNvPr id="9" name="2. Slide Title">
            <a:extLst>
              <a:ext uri="{FF2B5EF4-FFF2-40B4-BE49-F238E27FC236}">
                <a16:creationId xmlns:a16="http://schemas.microsoft.com/office/drawing/2014/main" id="{846F66FE-6C4B-44F6-A177-6AE6FDD7BAA3}"/>
              </a:ext>
            </a:extLst>
          </p:cNvPr>
          <p:cNvSpPr>
            <a:spLocks noGrp="1"/>
          </p:cNvSpPr>
          <p:nvPr>
            <p:ph type="title" hasCustomPrompt="1"/>
            <p:custDataLst>
              <p:tags r:id="rId3"/>
            </p:custDataLst>
          </p:nvPr>
        </p:nvSpPr>
        <p:spPr>
          <a:xfrm>
            <a:off x="554736" y="2934244"/>
            <a:ext cx="11082528" cy="989512"/>
          </a:xfrm>
        </p:spPr>
        <p:txBody>
          <a:bodyPr vert="horz" anchor="ctr">
            <a:noAutofit/>
          </a:bodyPr>
          <a:lstStyle>
            <a:lvl1pPr algn="ctr" rtl="0">
              <a:defRPr sz="4400">
                <a:latin typeface="+mj-lt"/>
                <a:ea typeface="+mj-ea"/>
                <a:cs typeface="+mj-cs"/>
              </a:defRPr>
            </a:lvl1pPr>
          </a:lstStyle>
          <a:p>
            <a:r>
              <a:rPr lang="en-US"/>
              <a:t>Thank you</a:t>
            </a:r>
          </a:p>
        </p:txBody>
      </p:sp>
      <p:pic>
        <p:nvPicPr>
          <p:cNvPr id="7" name="Picture 6">
            <a:extLst>
              <a:ext uri="{FF2B5EF4-FFF2-40B4-BE49-F238E27FC236}">
                <a16:creationId xmlns:a16="http://schemas.microsoft.com/office/drawing/2014/main" id="{3E5C7BFE-7CA4-4B2A-9255-17B9AD3E4EBA}"/>
              </a:ext>
            </a:extLst>
          </p:cNvPr>
          <p:cNvPicPr>
            <a:picLocks noChangeAspect="1"/>
          </p:cNvPicPr>
          <p:nvPr userDrawn="1"/>
        </p:nvPicPr>
        <p:blipFill>
          <a:blip r:embed="rId7"/>
          <a:stretch>
            <a:fillRect/>
          </a:stretch>
        </p:blipFill>
        <p:spPr>
          <a:xfrm>
            <a:off x="9584040" y="6412684"/>
            <a:ext cx="1670449" cy="329213"/>
          </a:xfrm>
          <a:prstGeom prst="rect">
            <a:avLst/>
          </a:prstGeom>
        </p:spPr>
      </p:pic>
    </p:spTree>
    <p:extLst>
      <p:ext uri="{BB962C8B-B14F-4D97-AF65-F5344CB8AC3E}">
        <p14:creationId xmlns:p14="http://schemas.microsoft.com/office/powerpoint/2010/main" val="757279170"/>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showMasterSp="0" userDrawn="1">
  <p:cSld name="1_1/2">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9F7114D8-6025-4386-BA96-B034FE6B3CDB}"/>
              </a:ext>
            </a:extLst>
          </p:cNvPr>
          <p:cNvGraphicFramePr>
            <a:graphicFrameLocks noChangeAspect="1"/>
          </p:cNvGraphicFramePr>
          <p:nvPr userDrawn="1">
            <p:custDataLst>
              <p:tags r:id="rId1"/>
            </p:custDataLst>
            <p:extLst>
              <p:ext uri="{D42A27DB-BD31-4B8C-83A1-F6EECF244321}">
                <p14:modId xmlns:p14="http://schemas.microsoft.com/office/powerpoint/2010/main" val="3298932993"/>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16" imgW="413" imgH="416" progId="TCLayout.ActiveDocument.1">
                  <p:embed/>
                </p:oleObj>
              </mc:Choice>
              <mc:Fallback>
                <p:oleObj name="think-cell Slide" r:id="rId16" imgW="413" imgH="416" progId="TCLayout.ActiveDocument.1">
                  <p:embed/>
                  <p:pic>
                    <p:nvPicPr>
                      <p:cNvPr id="3" name="Object 2" hidden="1">
                        <a:extLst>
                          <a:ext uri="{FF2B5EF4-FFF2-40B4-BE49-F238E27FC236}">
                            <a16:creationId xmlns:a16="http://schemas.microsoft.com/office/drawing/2014/main" id="{9F7114D8-6025-4386-BA96-B034FE6B3CDB}"/>
                          </a:ext>
                        </a:extLst>
                      </p:cNvPr>
                      <p:cNvPicPr/>
                      <p:nvPr/>
                    </p:nvPicPr>
                    <p:blipFill>
                      <a:blip r:embed="rId17"/>
                      <a:stretch>
                        <a:fillRect/>
                      </a:stretch>
                    </p:blipFill>
                    <p:spPr>
                      <a:xfrm>
                        <a:off x="1588" y="1588"/>
                        <a:ext cx="1588" cy="1588"/>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25C86E70-6ADC-4EA2-90F2-373AC4FDE5D0}"/>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lnSpc>
                <a:spcPct val="100000"/>
              </a:lnSpc>
              <a:spcBef>
                <a:spcPct val="0"/>
              </a:spcBef>
              <a:spcAft>
                <a:spcPct val="0"/>
              </a:spcAft>
            </a:pPr>
            <a:endParaRPr lang="en-US" sz="2500" b="1" i="0" baseline="0" err="1">
              <a:solidFill>
                <a:schemeClr val="bg1"/>
              </a:solidFill>
              <a:latin typeface="+mn-lt"/>
              <a:ea typeface="+mn-ea"/>
              <a:cs typeface="+mn-cs"/>
              <a:sym typeface="Georgia" panose="02040502050405020303" pitchFamily="18" charset="0"/>
            </a:endParaRPr>
          </a:p>
        </p:txBody>
      </p:sp>
      <p:sp>
        <p:nvSpPr>
          <p:cNvPr id="7" name="RectangleLight">
            <a:extLst>
              <a:ext uri="{FF2B5EF4-FFF2-40B4-BE49-F238E27FC236}">
                <a16:creationId xmlns:a16="http://schemas.microsoft.com/office/drawing/2014/main" id="{2365F90A-9CD8-40EE-93CD-2729135A9569}"/>
              </a:ext>
            </a:extLst>
          </p:cNvPr>
          <p:cNvSpPr/>
          <p:nvPr userDrawn="1">
            <p:custDataLst>
              <p:tags r:id="rId3"/>
            </p:custDataLst>
          </p:nvPr>
        </p:nvSpPr>
        <p:spPr bwMode="ltGray">
          <a:xfrm>
            <a:off x="6092952" y="0"/>
            <a:ext cx="6099048" cy="6858000"/>
          </a:xfrm>
          <a:prstGeom prst="rect">
            <a:avLst/>
          </a:prstGeom>
          <a:solidFill>
            <a:srgbClr val="E6E6E6"/>
          </a:solidFill>
          <a:ln w="6350">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a:endParaRPr lang="en-US">
              <a:solidFill>
                <a:srgbClr val="F0F0F0"/>
              </a:solidFill>
              <a:latin typeface="+mn-lt"/>
              <a:ea typeface="+mn-ea"/>
              <a:cs typeface="+mn-cs"/>
            </a:endParaRPr>
          </a:p>
        </p:txBody>
      </p:sp>
      <p:sp>
        <p:nvSpPr>
          <p:cNvPr id="17" name="SlideLogoText" hidden="1">
            <a:extLst>
              <a:ext uri="{FF2B5EF4-FFF2-40B4-BE49-F238E27FC236}">
                <a16:creationId xmlns:a16="http://schemas.microsoft.com/office/drawing/2014/main" id="{609F85FD-B74A-4A4E-BFA9-7668DD6BCB90}"/>
              </a:ext>
            </a:extLst>
          </p:cNvPr>
          <p:cNvSpPr txBox="1"/>
          <p:nvPr userDrawn="1">
            <p:custDataLst>
              <p:tags r:id="rId4"/>
            </p:custDataLst>
          </p:nvPr>
        </p:nvSpPr>
        <p:spPr bwMode="black">
          <a:xfrm>
            <a:off x="10709935" y="6499381"/>
            <a:ext cx="65" cy="138499"/>
          </a:xfrm>
          <a:prstGeom prst="rect">
            <a:avLst/>
          </a:prstGeom>
          <a:noFill/>
        </p:spPr>
        <p:txBody>
          <a:bodyPr wrap="none" lIns="0" tIns="0" rIns="0" bIns="0" rtlCol="0" anchor="b">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US" sz="900" kern="1200">
              <a:solidFill>
                <a:schemeClr val="tx1"/>
              </a:solidFill>
              <a:latin typeface="+mn-lt"/>
              <a:ea typeface="+mn-ea"/>
              <a:cs typeface="+mn-cs"/>
            </a:endParaRPr>
          </a:p>
        </p:txBody>
      </p:sp>
      <p:sp>
        <p:nvSpPr>
          <p:cNvPr id="18" name="Slide Number">
            <a:extLst>
              <a:ext uri="{FF2B5EF4-FFF2-40B4-BE49-F238E27FC236}">
                <a16:creationId xmlns:a16="http://schemas.microsoft.com/office/drawing/2014/main" id="{D0E8D6D4-65CF-4E97-809E-C2399703986A}"/>
              </a:ext>
            </a:extLst>
          </p:cNvPr>
          <p:cNvSpPr>
            <a:spLocks noChangeArrowheads="1"/>
          </p:cNvSpPr>
          <p:nvPr userDrawn="1">
            <p:custDataLst>
              <p:tags r:id="rId5"/>
            </p:custDataLst>
          </p:nvPr>
        </p:nvSpPr>
        <p:spPr bwMode="black">
          <a:xfrm>
            <a:off x="11312525" y="6498754"/>
            <a:ext cx="325501" cy="138499"/>
          </a:xfrm>
          <a:prstGeom prst="rect">
            <a:avLst/>
          </a:prstGeom>
          <a:noFill/>
          <a:ln w="9525" algn="ctr">
            <a:noFill/>
            <a:miter lim="800000"/>
            <a:headEnd/>
            <a:tailEnd/>
          </a:ln>
          <a:effectLst/>
        </p:spPr>
        <p:txBody>
          <a:bodyPr wrap="square" lIns="0" tIns="0" rIns="0" bIns="0" anchor="b">
            <a:spAutoFit/>
          </a:bodyPr>
          <a:lstStyle/>
          <a:p>
            <a:pPr algn="r" defTabSz="610744" fontAlgn="auto">
              <a:spcBef>
                <a:spcPts val="0"/>
              </a:spcBef>
              <a:spcAft>
                <a:spcPts val="0"/>
              </a:spcAft>
              <a:defRPr/>
            </a:pPr>
            <a:fld id="{4ABDCABE-3F10-B64C-92F1-862014417034}" type="slidenum">
              <a:rPr lang="en-US" sz="900" smtClean="0">
                <a:solidFill>
                  <a:schemeClr val="tx1"/>
                </a:solidFill>
                <a:latin typeface="+mn-lt"/>
                <a:ea typeface="+mn-ea"/>
                <a:cs typeface="+mn-cs"/>
              </a:rPr>
              <a:pPr algn="r" defTabSz="610744" fontAlgn="auto">
                <a:spcBef>
                  <a:spcPts val="0"/>
                </a:spcBef>
                <a:spcAft>
                  <a:spcPts val="0"/>
                </a:spcAft>
                <a:defRPr/>
              </a:pPr>
              <a:t>‹#›</a:t>
            </a:fld>
            <a:endParaRPr lang="en-US" sz="900">
              <a:solidFill>
                <a:schemeClr val="tx1"/>
              </a:solidFill>
              <a:latin typeface="+mn-lt"/>
              <a:ea typeface="+mn-ea"/>
              <a:cs typeface="+mn-cs"/>
            </a:endParaRPr>
          </a:p>
        </p:txBody>
      </p:sp>
      <p:cxnSp>
        <p:nvCxnSpPr>
          <p:cNvPr id="14" name="BottomLineRight">
            <a:extLst>
              <a:ext uri="{FF2B5EF4-FFF2-40B4-BE49-F238E27FC236}">
                <a16:creationId xmlns:a16="http://schemas.microsoft.com/office/drawing/2014/main" id="{A030B95D-1D90-4A27-8714-CFE7C7DB7020}"/>
              </a:ext>
            </a:extLst>
          </p:cNvPr>
          <p:cNvCxnSpPr/>
          <p:nvPr userDrawn="1">
            <p:custDataLst>
              <p:tags r:id="rId6"/>
            </p:custDataLst>
          </p:nvPr>
        </p:nvCxnSpPr>
        <p:spPr>
          <a:xfrm>
            <a:off x="6573171" y="6453769"/>
            <a:ext cx="5065776" cy="0"/>
          </a:xfrm>
          <a:prstGeom prst="line">
            <a:avLst/>
          </a:prstGeom>
          <a:ln w="6350">
            <a:solidFill>
              <a:schemeClr val="tx1"/>
            </a:solidFill>
            <a:miter lim="800000"/>
            <a:tailEnd type="none"/>
          </a:ln>
        </p:spPr>
        <p:style>
          <a:lnRef idx="1">
            <a:schemeClr val="accent1"/>
          </a:lnRef>
          <a:fillRef idx="0">
            <a:schemeClr val="accent1"/>
          </a:fillRef>
          <a:effectRef idx="0">
            <a:schemeClr val="accent1"/>
          </a:effectRef>
          <a:fontRef idx="minor">
            <a:schemeClr val="tx1"/>
          </a:fontRef>
        </p:style>
      </p:cxnSp>
      <p:cxnSp>
        <p:nvCxnSpPr>
          <p:cNvPr id="13" name="BottomLineLeft">
            <a:extLst>
              <a:ext uri="{FF2B5EF4-FFF2-40B4-BE49-F238E27FC236}">
                <a16:creationId xmlns:a16="http://schemas.microsoft.com/office/drawing/2014/main" id="{546D990A-A0D7-434B-9320-6311D017DAA2}"/>
              </a:ext>
            </a:extLst>
          </p:cNvPr>
          <p:cNvCxnSpPr/>
          <p:nvPr userDrawn="1">
            <p:custDataLst>
              <p:tags r:id="rId7"/>
            </p:custDataLst>
          </p:nvPr>
        </p:nvCxnSpPr>
        <p:spPr>
          <a:xfrm>
            <a:off x="554736" y="6453769"/>
            <a:ext cx="5065776" cy="0"/>
          </a:xfrm>
          <a:prstGeom prst="line">
            <a:avLst/>
          </a:prstGeom>
          <a:ln w="6350">
            <a:solidFill>
              <a:schemeClr val="tx1"/>
            </a:solidFill>
            <a:miter lim="800000"/>
            <a:tailEnd type="none"/>
          </a:ln>
        </p:spPr>
        <p:style>
          <a:lnRef idx="1">
            <a:schemeClr val="accent1"/>
          </a:lnRef>
          <a:fillRef idx="0">
            <a:schemeClr val="accent1"/>
          </a:fillRef>
          <a:effectRef idx="0">
            <a:schemeClr val="accent1"/>
          </a:effectRef>
          <a:fontRef idx="minor">
            <a:schemeClr val="tx1"/>
          </a:fontRef>
        </p:style>
      </p:cxnSp>
      <p:cxnSp>
        <p:nvCxnSpPr>
          <p:cNvPr id="15" name="TopLineRight">
            <a:extLst>
              <a:ext uri="{FF2B5EF4-FFF2-40B4-BE49-F238E27FC236}">
                <a16:creationId xmlns:a16="http://schemas.microsoft.com/office/drawing/2014/main" id="{9388C4F9-67A3-422B-89FF-FAD8454A2F57}"/>
              </a:ext>
            </a:extLst>
          </p:cNvPr>
          <p:cNvCxnSpPr/>
          <p:nvPr userDrawn="1">
            <p:custDataLst>
              <p:tags r:id="rId8"/>
            </p:custDataLst>
          </p:nvPr>
        </p:nvCxnSpPr>
        <p:spPr>
          <a:xfrm>
            <a:off x="6573171" y="1181906"/>
            <a:ext cx="5065776" cy="0"/>
          </a:xfrm>
          <a:prstGeom prst="line">
            <a:avLst/>
          </a:prstGeom>
          <a:ln w="6350">
            <a:solidFill>
              <a:schemeClr val="tx1"/>
            </a:solidFill>
            <a:miter lim="800000"/>
            <a:tailEnd type="none"/>
          </a:ln>
        </p:spPr>
        <p:style>
          <a:lnRef idx="1">
            <a:schemeClr val="accent1"/>
          </a:lnRef>
          <a:fillRef idx="0">
            <a:schemeClr val="accent1"/>
          </a:fillRef>
          <a:effectRef idx="0">
            <a:schemeClr val="accent1"/>
          </a:effectRef>
          <a:fontRef idx="minor">
            <a:schemeClr val="tx1"/>
          </a:fontRef>
        </p:style>
      </p:cxnSp>
      <p:cxnSp>
        <p:nvCxnSpPr>
          <p:cNvPr id="103" name="TopLineLeft">
            <a:extLst>
              <a:ext uri="{FF2B5EF4-FFF2-40B4-BE49-F238E27FC236}">
                <a16:creationId xmlns:a16="http://schemas.microsoft.com/office/drawing/2014/main" id="{1C0D7255-5C21-4254-B3DE-6D296E69C5F2}"/>
              </a:ext>
            </a:extLst>
          </p:cNvPr>
          <p:cNvCxnSpPr/>
          <p:nvPr userDrawn="1">
            <p:custDataLst>
              <p:tags r:id="rId9"/>
            </p:custDataLst>
          </p:nvPr>
        </p:nvCxnSpPr>
        <p:spPr>
          <a:xfrm>
            <a:off x="554736" y="1181906"/>
            <a:ext cx="5065776" cy="0"/>
          </a:xfrm>
          <a:prstGeom prst="line">
            <a:avLst/>
          </a:prstGeom>
          <a:ln w="6350">
            <a:solidFill>
              <a:schemeClr val="tx1"/>
            </a:solidFill>
            <a:miter lim="800000"/>
            <a:tailEnd type="none"/>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B155D849-0DEC-44CD-849F-C8D9C2279FD6}"/>
              </a:ext>
            </a:extLst>
          </p:cNvPr>
          <p:cNvCxnSpPr/>
          <p:nvPr userDrawn="1">
            <p:custDataLst>
              <p:tags r:id="rId10"/>
            </p:custDataLst>
          </p:nvPr>
        </p:nvCxnSpPr>
        <p:spPr>
          <a:xfrm>
            <a:off x="554736" y="1181906"/>
            <a:ext cx="5065776" cy="0"/>
          </a:xfrm>
          <a:prstGeom prst="line">
            <a:avLst/>
          </a:prstGeom>
          <a:ln w="6350">
            <a:solidFill>
              <a:schemeClr val="tx1"/>
            </a:solidFill>
            <a:miter lim="800000"/>
            <a:tailEnd type="none"/>
          </a:ln>
        </p:spPr>
        <p:style>
          <a:lnRef idx="1">
            <a:schemeClr val="accent1"/>
          </a:lnRef>
          <a:fillRef idx="0">
            <a:schemeClr val="accent1"/>
          </a:fillRef>
          <a:effectRef idx="0">
            <a:schemeClr val="accent1"/>
          </a:effectRef>
          <a:fontRef idx="minor">
            <a:schemeClr val="tx1"/>
          </a:fontRef>
        </p:style>
      </p:cxnSp>
      <p:sp>
        <p:nvSpPr>
          <p:cNvPr id="22" name="5. Source" hidden="1">
            <a:extLst>
              <a:ext uri="{FF2B5EF4-FFF2-40B4-BE49-F238E27FC236}">
                <a16:creationId xmlns:a16="http://schemas.microsoft.com/office/drawing/2014/main" id="{F5E9C22A-A356-4521-A359-338A663DFEA2}"/>
              </a:ext>
            </a:extLst>
          </p:cNvPr>
          <p:cNvSpPr txBox="1"/>
          <p:nvPr userDrawn="1">
            <p:custDataLst>
              <p:tags r:id="rId11"/>
            </p:custDataLst>
          </p:nvPr>
        </p:nvSpPr>
        <p:spPr>
          <a:xfrm>
            <a:off x="554735" y="6501669"/>
            <a:ext cx="7277861" cy="123111"/>
          </a:xfrm>
          <a:prstGeom prst="rect">
            <a:avLst/>
          </a:prstGeom>
        </p:spPr>
        <p:txBody>
          <a:bodyPr vert="horz" wrap="square" lIns="0" tIns="0" rIns="0" bIns="0" rtlCol="0" anchor="t">
            <a:spAutoFit/>
          </a:bodyPr>
          <a:lstStyle>
            <a:lvl1pPr indent="0">
              <a:lnSpc>
                <a:spcPct val="100000"/>
              </a:lnSpc>
              <a:spcBef>
                <a:spcPts val="300"/>
              </a:spcBef>
              <a:spcAft>
                <a:spcPts val="300"/>
              </a:spcAft>
              <a:buFont typeface="Segoe UI" panose="020B0502040204020203" pitchFamily="34" charset="0"/>
              <a:buChar char="​"/>
              <a:defRPr lang="en-US" sz="900" dirty="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r>
              <a:rPr lang="en-US" sz="800">
                <a:latin typeface="+mn-lt"/>
                <a:ea typeface="+mn-ea"/>
                <a:cs typeface="+mn-cs"/>
              </a:rPr>
              <a:t>Source: …</a:t>
            </a:r>
          </a:p>
        </p:txBody>
      </p:sp>
      <p:sp>
        <p:nvSpPr>
          <p:cNvPr id="20" name="1. On-page tracker">
            <a:extLst>
              <a:ext uri="{FF2B5EF4-FFF2-40B4-BE49-F238E27FC236}">
                <a16:creationId xmlns:a16="http://schemas.microsoft.com/office/drawing/2014/main" id="{0E1A178A-6BDC-4A0A-9F92-72F6EB95AD81}"/>
              </a:ext>
            </a:extLst>
          </p:cNvPr>
          <p:cNvSpPr>
            <a:spLocks noGrp="1"/>
          </p:cNvSpPr>
          <p:nvPr>
            <p:ph type="body" sz="quarter" idx="17" hasCustomPrompt="1"/>
            <p:custDataLst>
              <p:tags r:id="rId12"/>
            </p:custDataLst>
          </p:nvPr>
        </p:nvSpPr>
        <p:spPr>
          <a:xfrm>
            <a:off x="7159752" y="78768"/>
            <a:ext cx="4480560" cy="123111"/>
          </a:xfrm>
        </p:spPr>
        <p:txBody>
          <a:bodyPr anchor="ctr" anchorCtr="0">
            <a:spAutoFit/>
          </a:bodyPr>
          <a:lstStyle>
            <a:lvl1pPr algn="r">
              <a:defRPr sz="800">
                <a:latin typeface="+mn-lt"/>
                <a:ea typeface="+mn-ea"/>
                <a:cs typeface="+mn-cs"/>
              </a:defRPr>
            </a:lvl1pPr>
          </a:lstStyle>
          <a:p>
            <a:pPr lvl="0"/>
            <a:r>
              <a:rPr lang="en-US"/>
              <a:t>Chapter › Topic</a:t>
            </a:r>
          </a:p>
        </p:txBody>
      </p:sp>
      <p:sp>
        <p:nvSpPr>
          <p:cNvPr id="24" name="2. Slide Title">
            <a:extLst>
              <a:ext uri="{FF2B5EF4-FFF2-40B4-BE49-F238E27FC236}">
                <a16:creationId xmlns:a16="http://schemas.microsoft.com/office/drawing/2014/main" id="{06A9E224-CFBD-42B8-A4C0-EFE2C017E523}"/>
              </a:ext>
            </a:extLst>
          </p:cNvPr>
          <p:cNvSpPr>
            <a:spLocks noGrp="1"/>
          </p:cNvSpPr>
          <p:nvPr>
            <p:ph type="title"/>
            <p:custDataLst>
              <p:tags r:id="rId13"/>
            </p:custDataLst>
          </p:nvPr>
        </p:nvSpPr>
        <p:spPr>
          <a:xfrm>
            <a:off x="554736" y="529171"/>
            <a:ext cx="5065776" cy="384721"/>
          </a:xfrm>
        </p:spPr>
        <p:txBody>
          <a:bodyPr vert="horz"/>
          <a:lstStyle>
            <a:lvl1pPr>
              <a:defRPr>
                <a:latin typeface="+mj-lt"/>
                <a:ea typeface="+mj-ea"/>
                <a:cs typeface="+mj-cs"/>
              </a:defRPr>
            </a:lvl1pPr>
          </a:lstStyle>
          <a:p>
            <a:r>
              <a:rPr lang="en-US"/>
              <a:t>Click to edit Master title style</a:t>
            </a:r>
          </a:p>
        </p:txBody>
      </p:sp>
      <p:sp>
        <p:nvSpPr>
          <p:cNvPr id="25" name="3. Subtitle">
            <a:extLst>
              <a:ext uri="{FF2B5EF4-FFF2-40B4-BE49-F238E27FC236}">
                <a16:creationId xmlns:a16="http://schemas.microsoft.com/office/drawing/2014/main" id="{F7FC2EC4-28A5-4B24-B46C-79BCB0964344}"/>
              </a:ext>
            </a:extLst>
          </p:cNvPr>
          <p:cNvSpPr>
            <a:spLocks noGrp="1"/>
          </p:cNvSpPr>
          <p:nvPr>
            <p:ph type="subTitle" idx="1"/>
            <p:custDataLst>
              <p:tags r:id="rId14"/>
            </p:custDataLst>
          </p:nvPr>
        </p:nvSpPr>
        <p:spPr>
          <a:xfrm>
            <a:off x="554736" y="919250"/>
            <a:ext cx="5065776" cy="246221"/>
          </a:xfrm>
        </p:spPr>
        <p:txBody>
          <a:bodyPr anchor="ctr" anchorCtr="0"/>
          <a:lstStyle>
            <a:lvl1pPr>
              <a:defRPr>
                <a:latin typeface="+mn-lt"/>
                <a:ea typeface="+mn-ea"/>
                <a:cs typeface="+mn-cs"/>
              </a:defRPr>
            </a:lvl1pPr>
          </a:lstStyle>
          <a:p>
            <a:r>
              <a:rPr lang="en-US" sz="1600"/>
              <a:t>Click to edit Master subtitle style</a:t>
            </a:r>
          </a:p>
        </p:txBody>
      </p:sp>
    </p:spTree>
    <p:extLst>
      <p:ext uri="{BB962C8B-B14F-4D97-AF65-F5344CB8AC3E}">
        <p14:creationId xmlns:p14="http://schemas.microsoft.com/office/powerpoint/2010/main" val="4067752100"/>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showMasterSp="0" userDrawn="1">
  <p:cSld name="1_Contrast 2/3">
    <p:bg>
      <p:bgPr>
        <a:solidFill>
          <a:schemeClr val="tx1"/>
        </a:solidFill>
        <a:effectLst/>
      </p:bgPr>
    </p:bg>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FCB55F70-6D9A-415C-82BE-CBDB3A3541E6}"/>
              </a:ext>
            </a:extLst>
          </p:cNvPr>
          <p:cNvGraphicFramePr>
            <a:graphicFrameLocks noChangeAspect="1"/>
          </p:cNvGraphicFramePr>
          <p:nvPr userDrawn="1">
            <p:custDataLst>
              <p:tags r:id="rId1"/>
            </p:custDataLst>
            <p:extLst>
              <p:ext uri="{D42A27DB-BD31-4B8C-83A1-F6EECF244321}">
                <p14:modId xmlns:p14="http://schemas.microsoft.com/office/powerpoint/2010/main" val="2596867328"/>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10" imgW="413" imgH="416" progId="TCLayout.ActiveDocument.1">
                  <p:embed/>
                </p:oleObj>
              </mc:Choice>
              <mc:Fallback>
                <p:oleObj name="think-cell Slide" r:id="rId10" imgW="413" imgH="416" progId="TCLayout.ActiveDocument.1">
                  <p:embed/>
                  <p:pic>
                    <p:nvPicPr>
                      <p:cNvPr id="3" name="Object 2" hidden="1">
                        <a:extLst>
                          <a:ext uri="{FF2B5EF4-FFF2-40B4-BE49-F238E27FC236}">
                            <a16:creationId xmlns:a16="http://schemas.microsoft.com/office/drawing/2014/main" id="{FCB55F70-6D9A-415C-82BE-CBDB3A3541E6}"/>
                          </a:ext>
                        </a:extLst>
                      </p:cNvPr>
                      <p:cNvPicPr/>
                      <p:nvPr/>
                    </p:nvPicPr>
                    <p:blipFill>
                      <a:blip r:embed="rId11"/>
                      <a:stretch>
                        <a:fillRect/>
                      </a:stretch>
                    </p:blipFill>
                    <p:spPr>
                      <a:xfrm>
                        <a:off x="1588" y="1588"/>
                        <a:ext cx="1588" cy="1588"/>
                      </a:xfrm>
                      <a:prstGeom prst="rect">
                        <a:avLst/>
                      </a:prstGeom>
                    </p:spPr>
                  </p:pic>
                </p:oleObj>
              </mc:Fallback>
            </mc:AlternateContent>
          </a:graphicData>
        </a:graphic>
      </p:graphicFrame>
      <p:sp>
        <p:nvSpPr>
          <p:cNvPr id="4" name="Rectangle 3" hidden="1">
            <a:extLst>
              <a:ext uri="{FF2B5EF4-FFF2-40B4-BE49-F238E27FC236}">
                <a16:creationId xmlns:a16="http://schemas.microsoft.com/office/drawing/2014/main" id="{C7B8DBD3-5ABF-4E0A-9F2E-53C58888D156}"/>
              </a:ext>
            </a:extLst>
          </p:cNvPr>
          <p:cNvSpPr/>
          <p:nvPr userDrawn="1">
            <p:custDataLst>
              <p:tags r:id="rId2"/>
            </p:custDataLst>
          </p:nvPr>
        </p:nvSpPr>
        <p:spPr>
          <a:xfrm>
            <a:off x="0" y="0"/>
            <a:ext cx="158750" cy="158750"/>
          </a:xfrm>
          <a:prstGeom prst="rect">
            <a:avLst/>
          </a:prstGeom>
          <a:solidFill>
            <a:schemeClr val="tx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2500" b="1" i="0" baseline="0" err="1">
              <a:solidFill>
                <a:schemeClr val="bg1"/>
              </a:solidFill>
              <a:latin typeface="+mn-lt"/>
              <a:ea typeface="+mn-ea"/>
              <a:cs typeface="+mn-cs"/>
              <a:sym typeface="Arial" panose="020B0604020202020204" pitchFamily="34" charset="0"/>
            </a:endParaRPr>
          </a:p>
        </p:txBody>
      </p:sp>
      <p:sp>
        <p:nvSpPr>
          <p:cNvPr id="20" name="2. Slide Title">
            <a:extLst>
              <a:ext uri="{FF2B5EF4-FFF2-40B4-BE49-F238E27FC236}">
                <a16:creationId xmlns:a16="http://schemas.microsoft.com/office/drawing/2014/main" id="{E1D61C74-F3E2-42EF-998D-BEC7B3EBD0BC}"/>
              </a:ext>
            </a:extLst>
          </p:cNvPr>
          <p:cNvSpPr>
            <a:spLocks noGrp="1"/>
          </p:cNvSpPr>
          <p:nvPr>
            <p:ph type="title"/>
            <p:custDataLst>
              <p:tags r:id="rId3"/>
            </p:custDataLst>
          </p:nvPr>
        </p:nvSpPr>
        <p:spPr>
          <a:xfrm>
            <a:off x="554736" y="563901"/>
            <a:ext cx="6967728" cy="384721"/>
          </a:xfrm>
        </p:spPr>
        <p:txBody>
          <a:bodyPr vert="horz">
            <a:spAutoFit/>
          </a:bodyPr>
          <a:lstStyle>
            <a:lvl1pPr>
              <a:defRPr>
                <a:solidFill>
                  <a:schemeClr val="bg1"/>
                </a:solidFill>
                <a:latin typeface="+mj-lt"/>
                <a:ea typeface="+mj-ea"/>
                <a:cs typeface="+mj-cs"/>
              </a:defRPr>
            </a:lvl1pPr>
          </a:lstStyle>
          <a:p>
            <a:r>
              <a:rPr lang="en-US"/>
              <a:t>Click to edit Master title style</a:t>
            </a:r>
          </a:p>
        </p:txBody>
      </p:sp>
      <p:sp>
        <p:nvSpPr>
          <p:cNvPr id="7" name="RectangleDark">
            <a:extLst>
              <a:ext uri="{FF2B5EF4-FFF2-40B4-BE49-F238E27FC236}">
                <a16:creationId xmlns:a16="http://schemas.microsoft.com/office/drawing/2014/main" id="{2365F90A-9CD8-40EE-93CD-2729135A9569}"/>
              </a:ext>
            </a:extLst>
          </p:cNvPr>
          <p:cNvSpPr/>
          <p:nvPr userDrawn="1">
            <p:custDataLst>
              <p:tags r:id="rId4"/>
            </p:custDataLst>
          </p:nvPr>
        </p:nvSpPr>
        <p:spPr bwMode="ltGray">
          <a:xfrm>
            <a:off x="7830312" y="0"/>
            <a:ext cx="4361688" cy="6858000"/>
          </a:xfrm>
          <a:prstGeom prst="rect">
            <a:avLst/>
          </a:prstGeom>
          <a:solidFill>
            <a:schemeClr val="bg1"/>
          </a:solidFill>
          <a:ln w="6350">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a:endParaRPr lang="en-US">
              <a:solidFill>
                <a:srgbClr val="F0F0F0"/>
              </a:solidFill>
              <a:latin typeface="+mn-lt"/>
              <a:ea typeface="+mn-ea"/>
              <a:cs typeface="+mn-cs"/>
            </a:endParaRPr>
          </a:p>
        </p:txBody>
      </p:sp>
      <p:sp>
        <p:nvSpPr>
          <p:cNvPr id="21" name="3. Subtitle">
            <a:extLst>
              <a:ext uri="{FF2B5EF4-FFF2-40B4-BE49-F238E27FC236}">
                <a16:creationId xmlns:a16="http://schemas.microsoft.com/office/drawing/2014/main" id="{48CA3F7F-79C3-4776-BD80-2B6BECA0AF60}"/>
              </a:ext>
            </a:extLst>
          </p:cNvPr>
          <p:cNvSpPr>
            <a:spLocks noGrp="1"/>
          </p:cNvSpPr>
          <p:nvPr>
            <p:ph type="subTitle" idx="1"/>
            <p:custDataLst>
              <p:tags r:id="rId5"/>
            </p:custDataLst>
          </p:nvPr>
        </p:nvSpPr>
        <p:spPr>
          <a:xfrm>
            <a:off x="554736" y="1236334"/>
            <a:ext cx="6967728" cy="276999"/>
          </a:xfrm>
          <a:prstGeom prst="rect">
            <a:avLst/>
          </a:prstGeom>
        </p:spPr>
        <p:txBody>
          <a:bodyPr wrap="square">
            <a:spAutoFit/>
          </a:bodyPr>
          <a:lstStyle>
            <a:lvl1pPr marL="0" indent="0" algn="l">
              <a:buNone/>
              <a:defRPr sz="1800" b="0">
                <a:solidFill>
                  <a:schemeClr val="bg2"/>
                </a:solidFill>
                <a:latin typeface="+mn-lt"/>
                <a:ea typeface="+mn-ea"/>
                <a:cs typeface="+mn-cs"/>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18" name="5. Source" hidden="1">
            <a:extLst>
              <a:ext uri="{FF2B5EF4-FFF2-40B4-BE49-F238E27FC236}">
                <a16:creationId xmlns:a16="http://schemas.microsoft.com/office/drawing/2014/main" id="{143701BF-655B-4E75-9AF7-14445CDB19BD}"/>
              </a:ext>
            </a:extLst>
          </p:cNvPr>
          <p:cNvSpPr txBox="1"/>
          <p:nvPr userDrawn="1">
            <p:custDataLst>
              <p:tags r:id="rId6"/>
            </p:custDataLst>
          </p:nvPr>
        </p:nvSpPr>
        <p:spPr>
          <a:xfrm>
            <a:off x="554735" y="6501669"/>
            <a:ext cx="6967729" cy="123111"/>
          </a:xfrm>
          <a:prstGeom prst="rect">
            <a:avLst/>
          </a:prstGeom>
        </p:spPr>
        <p:txBody>
          <a:bodyPr vert="horz" wrap="square" lIns="0" tIns="0" rIns="0" bIns="0" rtlCol="0" anchor="t">
            <a:spAutoFit/>
          </a:bodyPr>
          <a:lstStyle>
            <a:lvl1pPr indent="0">
              <a:lnSpc>
                <a:spcPct val="100000"/>
              </a:lnSpc>
              <a:spcBef>
                <a:spcPts val="300"/>
              </a:spcBef>
              <a:spcAft>
                <a:spcPts val="300"/>
              </a:spcAft>
              <a:buFont typeface="Segoe UI" panose="020B0502040204020203" pitchFamily="34" charset="0"/>
              <a:buChar char="​"/>
              <a:defRPr lang="en-US" sz="900" dirty="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r>
              <a:rPr lang="en-US" sz="800">
                <a:solidFill>
                  <a:schemeClr val="bg2"/>
                </a:solidFill>
                <a:latin typeface="+mn-lt"/>
                <a:ea typeface="+mn-ea"/>
                <a:cs typeface="+mn-cs"/>
              </a:rPr>
              <a:t>Source: …</a:t>
            </a:r>
          </a:p>
        </p:txBody>
      </p:sp>
      <p:sp>
        <p:nvSpPr>
          <p:cNvPr id="10" name="1. On-page tracker">
            <a:extLst>
              <a:ext uri="{FF2B5EF4-FFF2-40B4-BE49-F238E27FC236}">
                <a16:creationId xmlns:a16="http://schemas.microsoft.com/office/drawing/2014/main" id="{6F53EF37-F1B6-47E2-A119-A2386F59B295}"/>
              </a:ext>
            </a:extLst>
          </p:cNvPr>
          <p:cNvSpPr>
            <a:spLocks noGrp="1"/>
          </p:cNvSpPr>
          <p:nvPr>
            <p:ph type="body" sz="quarter" idx="10" hasCustomPrompt="1"/>
            <p:custDataLst>
              <p:tags r:id="rId7"/>
            </p:custDataLst>
          </p:nvPr>
        </p:nvSpPr>
        <p:spPr>
          <a:xfrm>
            <a:off x="554735" y="93893"/>
            <a:ext cx="3843338" cy="123111"/>
          </a:xfrm>
          <a:prstGeom prst="rect">
            <a:avLst/>
          </a:prstGeom>
          <a:ln w="6350">
            <a:noFill/>
            <a:miter lim="800000"/>
          </a:ln>
        </p:spPr>
        <p:txBody>
          <a:bodyPr vert="horz" wrap="square" lIns="0" tIns="0" rIns="0" bIns="0" rtlCol="0">
            <a:spAutoFit/>
          </a:bodyPr>
          <a:lstStyle>
            <a:lvl1pPr>
              <a:defRPr lang="en-US" sz="800" b="0" dirty="0">
                <a:solidFill>
                  <a:schemeClr val="bg2"/>
                </a:solidFill>
                <a:latin typeface="+mn-lt"/>
                <a:ea typeface="+mn-ea"/>
                <a:cs typeface="+mn-cs"/>
              </a:defRPr>
            </a:lvl1pPr>
          </a:lstStyle>
          <a:p>
            <a:pPr lvl="0">
              <a:buNone/>
            </a:pPr>
            <a:r>
              <a:rPr lang="en-US"/>
              <a:t>Add tracker</a:t>
            </a:r>
          </a:p>
        </p:txBody>
      </p:sp>
      <p:grpSp>
        <p:nvGrpSpPr>
          <p:cNvPr id="11" name="Group 10">
            <a:extLst>
              <a:ext uri="{FF2B5EF4-FFF2-40B4-BE49-F238E27FC236}">
                <a16:creationId xmlns:a16="http://schemas.microsoft.com/office/drawing/2014/main" id="{25BFC3FE-91E4-4E26-9E4F-5E0E70F5EA54}"/>
              </a:ext>
            </a:extLst>
          </p:cNvPr>
          <p:cNvGrpSpPr/>
          <p:nvPr userDrawn="1"/>
        </p:nvGrpSpPr>
        <p:grpSpPr>
          <a:xfrm>
            <a:off x="10042790" y="412298"/>
            <a:ext cx="1578588" cy="687926"/>
            <a:chOff x="8448828" y="-288678"/>
            <a:chExt cx="3438372" cy="1498394"/>
          </a:xfrm>
        </p:grpSpPr>
        <p:pic>
          <p:nvPicPr>
            <p:cNvPr id="12" name="Picture 11" descr="COVID-19 Announcement from the Michigan Department of Labor ...">
              <a:extLst>
                <a:ext uri="{FF2B5EF4-FFF2-40B4-BE49-F238E27FC236}">
                  <a16:creationId xmlns:a16="http://schemas.microsoft.com/office/drawing/2014/main" id="{3EC1445D-6540-4C20-8EE2-4DB2EF262440}"/>
                </a:ext>
              </a:extLst>
            </p:cNvPr>
            <p:cNvPicPr>
              <a:picLocks noChangeAspect="1" noChangeArrowheads="1"/>
            </p:cNvPicPr>
            <p:nvPr/>
          </p:nvPicPr>
          <p:blipFill rotWithShape="1">
            <a:blip r:embed="rId12">
              <a:extLst>
                <a:ext uri="{BEBA8EAE-BF5A-486C-A8C5-ECC9F3942E4B}">
                  <a14:imgProps xmlns:a14="http://schemas.microsoft.com/office/drawing/2010/main">
                    <a14:imgLayer r:embed="rId13">
                      <a14:imgEffect>
                        <a14:brightnessContrast bright="100000"/>
                      </a14:imgEffect>
                    </a14:imgLayer>
                  </a14:imgProps>
                </a:ext>
                <a:ext uri="{28A0092B-C50C-407E-A947-70E740481C1C}">
                  <a14:useLocalDpi xmlns:a14="http://schemas.microsoft.com/office/drawing/2010/main" val="0"/>
                </a:ext>
              </a:extLst>
            </a:blip>
            <a:srcRect l="31437" t="26315" r="4012" b="27131"/>
            <a:stretch/>
          </p:blipFill>
          <p:spPr bwMode="ltGray">
            <a:xfrm>
              <a:off x="9479678" y="40669"/>
              <a:ext cx="2407522" cy="824251"/>
            </a:xfrm>
            <a:custGeom>
              <a:avLst/>
              <a:gdLst>
                <a:gd name="connsiteX0" fmla="*/ 0 w 4377686"/>
                <a:gd name="connsiteY0" fmla="*/ 0 h 1498766"/>
                <a:gd name="connsiteX1" fmla="*/ 4377686 w 4377686"/>
                <a:gd name="connsiteY1" fmla="*/ 0 h 1498766"/>
                <a:gd name="connsiteX2" fmla="*/ 4377686 w 4377686"/>
                <a:gd name="connsiteY2" fmla="*/ 1498766 h 1498766"/>
                <a:gd name="connsiteX3" fmla="*/ 0 w 4377686"/>
                <a:gd name="connsiteY3" fmla="*/ 1498766 h 1498766"/>
                <a:gd name="connsiteX4" fmla="*/ 0 w 4377686"/>
                <a:gd name="connsiteY4" fmla="*/ 0 h 149876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77686" h="1498766">
                  <a:moveTo>
                    <a:pt x="0" y="0"/>
                  </a:moveTo>
                  <a:lnTo>
                    <a:pt x="4377686" y="0"/>
                  </a:lnTo>
                  <a:lnTo>
                    <a:pt x="4377686" y="1498766"/>
                  </a:lnTo>
                  <a:lnTo>
                    <a:pt x="0" y="1498766"/>
                  </a:lnTo>
                  <a:lnTo>
                    <a:pt x="0" y="0"/>
                  </a:lnTo>
                  <a:close/>
                </a:path>
              </a:pathLst>
            </a:custGeom>
            <a:noFill/>
            <a:extLst>
              <a:ext uri="{909E8E84-426E-40DD-AFC4-6F175D3DCCD1}">
                <a14:hiddenFill xmlns:a14="http://schemas.microsoft.com/office/drawing/2010/main">
                  <a:solidFill>
                    <a:srgbClr val="FFFFFF"/>
                  </a:solidFill>
                </a14:hiddenFill>
              </a:ext>
            </a:extLst>
          </p:spPr>
        </p:pic>
        <p:pic>
          <p:nvPicPr>
            <p:cNvPr id="13" name="Picture 12" descr="COVID-19 Announcement from the Michigan Department of Labor ...">
              <a:extLst>
                <a:ext uri="{FF2B5EF4-FFF2-40B4-BE49-F238E27FC236}">
                  <a16:creationId xmlns:a16="http://schemas.microsoft.com/office/drawing/2014/main" id="{A4A8D0B1-F939-46D8-A9B3-58E9F3BA4980}"/>
                </a:ext>
              </a:extLst>
            </p:cNvPr>
            <p:cNvPicPr>
              <a:picLocks noChangeAspect="1" noChangeArrowheads="1"/>
            </p:cNvPicPr>
            <p:nvPr/>
          </p:nvPicPr>
          <p:blipFill rotWithShape="1">
            <a:blip r:embed="rId14">
              <a:extLst>
                <a:ext uri="{28A0092B-C50C-407E-A947-70E740481C1C}">
                  <a14:useLocalDpi xmlns:a14="http://schemas.microsoft.com/office/drawing/2010/main" val="0"/>
                </a:ext>
              </a:extLst>
            </a:blip>
            <a:srcRect l="3798" t="7713" r="4012" b="7657"/>
            <a:stretch/>
          </p:blipFill>
          <p:spPr bwMode="ltGray">
            <a:xfrm>
              <a:off x="8448828" y="-288678"/>
              <a:ext cx="3438372" cy="1498394"/>
            </a:xfrm>
            <a:custGeom>
              <a:avLst/>
              <a:gdLst>
                <a:gd name="connsiteX0" fmla="*/ 0 w 6252118"/>
                <a:gd name="connsiteY0" fmla="*/ 0 h 2724584"/>
                <a:gd name="connsiteX1" fmla="*/ 6252118 w 6252118"/>
                <a:gd name="connsiteY1" fmla="*/ 0 h 2724584"/>
                <a:gd name="connsiteX2" fmla="*/ 6252118 w 6252118"/>
                <a:gd name="connsiteY2" fmla="*/ 598864 h 2724584"/>
                <a:gd name="connsiteX3" fmla="*/ 1874432 w 6252118"/>
                <a:gd name="connsiteY3" fmla="*/ 598864 h 2724584"/>
                <a:gd name="connsiteX4" fmla="*/ 1874432 w 6252118"/>
                <a:gd name="connsiteY4" fmla="*/ 2097630 h 2724584"/>
                <a:gd name="connsiteX5" fmla="*/ 6252118 w 6252118"/>
                <a:gd name="connsiteY5" fmla="*/ 2097630 h 2724584"/>
                <a:gd name="connsiteX6" fmla="*/ 6252118 w 6252118"/>
                <a:gd name="connsiteY6" fmla="*/ 2724584 h 2724584"/>
                <a:gd name="connsiteX7" fmla="*/ 0 w 6252118"/>
                <a:gd name="connsiteY7" fmla="*/ 2724584 h 2724584"/>
                <a:gd name="connsiteX8" fmla="*/ 0 w 6252118"/>
                <a:gd name="connsiteY8" fmla="*/ 0 h 27245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252118" h="2724584">
                  <a:moveTo>
                    <a:pt x="0" y="0"/>
                  </a:moveTo>
                  <a:lnTo>
                    <a:pt x="6252118" y="0"/>
                  </a:lnTo>
                  <a:lnTo>
                    <a:pt x="6252118" y="598864"/>
                  </a:lnTo>
                  <a:lnTo>
                    <a:pt x="1874432" y="598864"/>
                  </a:lnTo>
                  <a:lnTo>
                    <a:pt x="1874432" y="2097630"/>
                  </a:lnTo>
                  <a:lnTo>
                    <a:pt x="6252118" y="2097630"/>
                  </a:lnTo>
                  <a:lnTo>
                    <a:pt x="6252118" y="2724584"/>
                  </a:lnTo>
                  <a:lnTo>
                    <a:pt x="0" y="2724584"/>
                  </a:lnTo>
                  <a:lnTo>
                    <a:pt x="0" y="0"/>
                  </a:lnTo>
                  <a:close/>
                </a:path>
              </a:pathLst>
            </a:custGeom>
            <a:noFill/>
            <a:extLst>
              <a:ext uri="{909E8E84-426E-40DD-AFC4-6F175D3DCCD1}">
                <a14:hiddenFill xmlns:a14="http://schemas.microsoft.com/office/drawing/2010/main">
                  <a:solidFill>
                    <a:srgbClr val="FFFFFF"/>
                  </a:solidFill>
                </a14:hiddenFill>
              </a:ext>
            </a:extLst>
          </p:spPr>
        </p:pic>
      </p:grpSp>
      <p:sp>
        <p:nvSpPr>
          <p:cNvPr id="14" name="TextBox 13">
            <a:extLst>
              <a:ext uri="{FF2B5EF4-FFF2-40B4-BE49-F238E27FC236}">
                <a16:creationId xmlns:a16="http://schemas.microsoft.com/office/drawing/2014/main" id="{B48EB9A3-F7B8-4A48-9F28-3D1C1986CA30}"/>
              </a:ext>
            </a:extLst>
          </p:cNvPr>
          <p:cNvSpPr txBox="1"/>
          <p:nvPr userDrawn="1"/>
        </p:nvSpPr>
        <p:spPr>
          <a:xfrm>
            <a:off x="319865" y="6702056"/>
            <a:ext cx="7650480" cy="123111"/>
          </a:xfrm>
          <a:prstGeom prst="rect">
            <a:avLst/>
          </a:prstGeom>
        </p:spPr>
        <p:txBody>
          <a:bodyPr vert="horz" wrap="square" lIns="0" tIns="0" rIns="0" bIns="0" rtlCol="0">
            <a:spAutoFit/>
          </a:bodyPr>
          <a:lstStyle>
            <a:lvl1pPr lvl="0" indent="0" defTabSz="913526" fontAlgn="base">
              <a:spcBef>
                <a:spcPct val="0"/>
              </a:spcBef>
              <a:spcAft>
                <a:spcPct val="0"/>
              </a:spcAft>
              <a:buClr>
                <a:schemeClr val="tx2"/>
              </a:buClr>
              <a:buSzPct val="100000"/>
              <a:defRPr lang="x-none" sz="1600" baseline="0"/>
            </a:lvl1pPr>
            <a:lvl2pPr marL="197607" lvl="1" indent="-195987" defTabSz="913526" fontAlgn="base">
              <a:spcBef>
                <a:spcPct val="0"/>
              </a:spcBef>
              <a:spcAft>
                <a:spcPct val="0"/>
              </a:spcAft>
              <a:buClr>
                <a:schemeClr val="tx2"/>
              </a:buClr>
              <a:buSzPct val="125000"/>
              <a:buFont typeface="Arial" charset="0"/>
              <a:buChar char="▪"/>
              <a:defRPr lang="x-none" sz="1600" baseline="0"/>
            </a:lvl2pPr>
            <a:lvl3pPr marL="466481" lvl="2" indent="-267255" defTabSz="913526" fontAlgn="base">
              <a:spcBef>
                <a:spcPct val="0"/>
              </a:spcBef>
              <a:spcAft>
                <a:spcPct val="0"/>
              </a:spcAft>
              <a:buClr>
                <a:schemeClr val="tx2"/>
              </a:buClr>
              <a:buSzPct val="120000"/>
              <a:buFont typeface="Arial" charset="0"/>
              <a:buChar char="–"/>
              <a:defRPr lang="x-none" sz="1600" baseline="0"/>
            </a:lvl3pPr>
            <a:lvl4pPr marL="626835" lvl="3" indent="-158733" defTabSz="913526" fontAlgn="base">
              <a:spcBef>
                <a:spcPct val="0"/>
              </a:spcBef>
              <a:spcAft>
                <a:spcPct val="0"/>
              </a:spcAft>
              <a:buClr>
                <a:schemeClr val="tx2"/>
              </a:buClr>
              <a:buSzPct val="120000"/>
              <a:buFont typeface="Arial" charset="0"/>
              <a:buChar char="▫"/>
              <a:defRPr lang="x-none" sz="1600" baseline="0"/>
            </a:lvl4pPr>
            <a:lvl5pPr marL="765029" lvl="4" indent="-132818" defTabSz="913526" fontAlgn="base">
              <a:spcBef>
                <a:spcPct val="0"/>
              </a:spcBef>
              <a:spcAft>
                <a:spcPct val="0"/>
              </a:spcAft>
              <a:buClr>
                <a:schemeClr val="tx2"/>
              </a:buClr>
              <a:buSzPct val="89000"/>
              <a:buFont typeface="Arial" charset="0"/>
              <a:buChar char="-"/>
              <a:defRPr lang="x-none" sz="1600" baseline="0"/>
            </a:lvl5pPr>
            <a:lvl6pPr marL="765029" indent="-132818" defTabSz="913526" fontAlgn="base">
              <a:spcBef>
                <a:spcPct val="0"/>
              </a:spcBef>
              <a:spcAft>
                <a:spcPct val="0"/>
              </a:spcAft>
              <a:buClr>
                <a:schemeClr val="tx2"/>
              </a:buClr>
              <a:buSzPct val="89000"/>
              <a:buFont typeface="Arial" charset="0"/>
              <a:buChar char="-"/>
              <a:defRPr lang="x-none" sz="1632" baseline="0"/>
            </a:lvl6pPr>
            <a:lvl7pPr marL="765029" indent="-132818" defTabSz="913526" fontAlgn="base">
              <a:spcBef>
                <a:spcPct val="0"/>
              </a:spcBef>
              <a:spcAft>
                <a:spcPct val="0"/>
              </a:spcAft>
              <a:buClr>
                <a:schemeClr val="tx2"/>
              </a:buClr>
              <a:buSzPct val="89000"/>
              <a:buFont typeface="Arial" charset="0"/>
              <a:buChar char="-"/>
              <a:defRPr lang="x-none" sz="1632" baseline="0"/>
            </a:lvl7pPr>
            <a:lvl8pPr marL="765029" indent="-132818" defTabSz="913526" fontAlgn="base">
              <a:spcBef>
                <a:spcPct val="0"/>
              </a:spcBef>
              <a:spcAft>
                <a:spcPct val="0"/>
              </a:spcAft>
              <a:buClr>
                <a:schemeClr val="tx2"/>
              </a:buClr>
              <a:buSzPct val="89000"/>
              <a:buFont typeface="Arial" charset="0"/>
              <a:buChar char="-"/>
              <a:defRPr lang="x-none" sz="1632" baseline="0"/>
            </a:lvl8pPr>
            <a:lvl9pPr marL="765029" indent="-132818" defTabSz="913526" fontAlgn="base">
              <a:spcBef>
                <a:spcPct val="0"/>
              </a:spcBef>
              <a:spcAft>
                <a:spcPct val="0"/>
              </a:spcAft>
              <a:buClr>
                <a:schemeClr val="tx2"/>
              </a:buClr>
              <a:buSzPct val="89000"/>
              <a:buFont typeface="Arial" charset="0"/>
              <a:buChar char="-"/>
              <a:defRPr lang="x-none" sz="1632" baseline="0"/>
            </a:lvl9pPr>
          </a:lstStyle>
          <a:p>
            <a:r>
              <a:rPr lang="en-US" sz="800">
                <a:solidFill>
                  <a:schemeClr val="bg2"/>
                </a:solidFill>
                <a:latin typeface="+mn-lt"/>
                <a:ea typeface="+mn-ea"/>
                <a:cs typeface="+mn-cs"/>
              </a:rPr>
              <a:t>DOCUMENT INTENDED TO PROVIDE INSIGHT BASED ON CURRENTLY AVAILABLE INFORMATION FOR CONSIDERATION AND NOT SPECIFIC ADVICE</a:t>
            </a:r>
          </a:p>
        </p:txBody>
      </p:sp>
      <p:sp>
        <p:nvSpPr>
          <p:cNvPr id="15" name="Slide Number">
            <a:extLst>
              <a:ext uri="{FF2B5EF4-FFF2-40B4-BE49-F238E27FC236}">
                <a16:creationId xmlns:a16="http://schemas.microsoft.com/office/drawing/2014/main" id="{02DC28D9-4243-4C14-9354-7EE43917557A}"/>
              </a:ext>
            </a:extLst>
          </p:cNvPr>
          <p:cNvSpPr>
            <a:spLocks noChangeArrowheads="1"/>
          </p:cNvSpPr>
          <p:nvPr userDrawn="1">
            <p:custDataLst>
              <p:tags r:id="rId8"/>
            </p:custDataLst>
          </p:nvPr>
        </p:nvSpPr>
        <p:spPr bwMode="black">
          <a:xfrm>
            <a:off x="11312525" y="6498754"/>
            <a:ext cx="325501" cy="138499"/>
          </a:xfrm>
          <a:prstGeom prst="rect">
            <a:avLst/>
          </a:prstGeom>
          <a:noFill/>
          <a:ln w="9525" algn="ctr">
            <a:noFill/>
            <a:miter lim="800000"/>
            <a:headEnd/>
            <a:tailEnd/>
          </a:ln>
          <a:effectLst/>
        </p:spPr>
        <p:txBody>
          <a:bodyPr wrap="square" lIns="0" tIns="0" rIns="0" bIns="0" anchor="b">
            <a:spAutoFit/>
          </a:bodyPr>
          <a:lstStyle/>
          <a:p>
            <a:pPr algn="r" defTabSz="610744" fontAlgn="auto">
              <a:spcBef>
                <a:spcPts val="0"/>
              </a:spcBef>
              <a:spcAft>
                <a:spcPts val="0"/>
              </a:spcAft>
              <a:defRPr/>
            </a:pPr>
            <a:fld id="{4ABDCABE-3F10-B64C-92F1-862014417034}" type="slidenum">
              <a:rPr lang="en-US" sz="900" smtClean="0">
                <a:solidFill>
                  <a:schemeClr val="tx1"/>
                </a:solidFill>
                <a:latin typeface="+mn-lt"/>
                <a:ea typeface="+mn-ea"/>
                <a:cs typeface="+mn-cs"/>
              </a:rPr>
              <a:pPr algn="r" defTabSz="610744" fontAlgn="auto">
                <a:spcBef>
                  <a:spcPts val="0"/>
                </a:spcBef>
                <a:spcAft>
                  <a:spcPts val="0"/>
                </a:spcAft>
                <a:defRPr/>
              </a:pPr>
              <a:t>‹#›</a:t>
            </a:fld>
            <a:endParaRPr lang="en-US" sz="900">
              <a:solidFill>
                <a:schemeClr val="tx1"/>
              </a:solidFill>
              <a:latin typeface="+mn-lt"/>
              <a:ea typeface="+mn-ea"/>
              <a:cs typeface="+mn-cs"/>
            </a:endParaRPr>
          </a:p>
        </p:txBody>
      </p:sp>
    </p:spTree>
    <p:extLst>
      <p:ext uri="{BB962C8B-B14F-4D97-AF65-F5344CB8AC3E}">
        <p14:creationId xmlns:p14="http://schemas.microsoft.com/office/powerpoint/2010/main" val="3837781713"/>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showMasterSp="0" userDrawn="1">
  <p:cSld name="1_1/4">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DA8D6A48-EE20-4EB4-A234-9F3B16C02872}"/>
              </a:ext>
            </a:extLst>
          </p:cNvPr>
          <p:cNvGraphicFramePr>
            <a:graphicFrameLocks noChangeAspect="1"/>
          </p:cNvGraphicFramePr>
          <p:nvPr userDrawn="1">
            <p:custDataLst>
              <p:tags r:id="rId1"/>
            </p:custDataLst>
            <p:extLst>
              <p:ext uri="{D42A27DB-BD31-4B8C-83A1-F6EECF244321}">
                <p14:modId xmlns:p14="http://schemas.microsoft.com/office/powerpoint/2010/main" val="2494813970"/>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15" imgW="413" imgH="416" progId="TCLayout.ActiveDocument.1">
                  <p:embed/>
                </p:oleObj>
              </mc:Choice>
              <mc:Fallback>
                <p:oleObj name="think-cell Slide" r:id="rId15" imgW="413" imgH="416" progId="TCLayout.ActiveDocument.1">
                  <p:embed/>
                  <p:pic>
                    <p:nvPicPr>
                      <p:cNvPr id="3" name="Object 2" hidden="1">
                        <a:extLst>
                          <a:ext uri="{FF2B5EF4-FFF2-40B4-BE49-F238E27FC236}">
                            <a16:creationId xmlns:a16="http://schemas.microsoft.com/office/drawing/2014/main" id="{DA8D6A48-EE20-4EB4-A234-9F3B16C02872}"/>
                          </a:ext>
                        </a:extLst>
                      </p:cNvPr>
                      <p:cNvPicPr/>
                      <p:nvPr/>
                    </p:nvPicPr>
                    <p:blipFill>
                      <a:blip r:embed="rId16"/>
                      <a:stretch>
                        <a:fillRect/>
                      </a:stretch>
                    </p:blipFill>
                    <p:spPr>
                      <a:xfrm>
                        <a:off x="1588" y="1588"/>
                        <a:ext cx="1588" cy="1588"/>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C6FAC554-F995-4246-BE36-413D2200D983}"/>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lnSpc>
                <a:spcPct val="100000"/>
              </a:lnSpc>
              <a:spcBef>
                <a:spcPct val="0"/>
              </a:spcBef>
              <a:spcAft>
                <a:spcPct val="0"/>
              </a:spcAft>
            </a:pPr>
            <a:endParaRPr lang="en-US" sz="2500" b="1" i="0" baseline="0" err="1">
              <a:solidFill>
                <a:schemeClr val="bg1"/>
              </a:solidFill>
              <a:latin typeface="+mn-lt"/>
              <a:ea typeface="+mn-ea"/>
              <a:cs typeface="+mn-cs"/>
              <a:sym typeface="Georgia" panose="02040502050405020303" pitchFamily="18" charset="0"/>
            </a:endParaRPr>
          </a:p>
        </p:txBody>
      </p:sp>
      <p:sp>
        <p:nvSpPr>
          <p:cNvPr id="6" name="RectangleLight">
            <a:extLst>
              <a:ext uri="{FF2B5EF4-FFF2-40B4-BE49-F238E27FC236}">
                <a16:creationId xmlns:a16="http://schemas.microsoft.com/office/drawing/2014/main" id="{3FA229FA-A3E6-464F-8FAE-54175450EBEB}"/>
              </a:ext>
            </a:extLst>
          </p:cNvPr>
          <p:cNvSpPr/>
          <p:nvPr userDrawn="1">
            <p:custDataLst>
              <p:tags r:id="rId3"/>
            </p:custDataLst>
          </p:nvPr>
        </p:nvSpPr>
        <p:spPr bwMode="ltGray">
          <a:xfrm>
            <a:off x="3413760" y="0"/>
            <a:ext cx="8778240" cy="6858000"/>
          </a:xfrm>
          <a:prstGeom prst="rect">
            <a:avLst/>
          </a:prstGeom>
          <a:solidFill>
            <a:srgbClr val="E6E6E6"/>
          </a:solidFill>
          <a:ln w="6350">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a:endParaRPr lang="en-US">
              <a:solidFill>
                <a:srgbClr val="F0F0F0"/>
              </a:solidFill>
              <a:latin typeface="+mn-lt"/>
              <a:ea typeface="+mn-ea"/>
              <a:cs typeface="+mn-cs"/>
            </a:endParaRPr>
          </a:p>
        </p:txBody>
      </p:sp>
      <p:sp>
        <p:nvSpPr>
          <p:cNvPr id="16" name="SlideLogoText">
            <a:extLst>
              <a:ext uri="{FF2B5EF4-FFF2-40B4-BE49-F238E27FC236}">
                <a16:creationId xmlns:a16="http://schemas.microsoft.com/office/drawing/2014/main" id="{7D03BAA3-96F1-4B7C-895E-B9B8CFDDA50B}"/>
              </a:ext>
            </a:extLst>
          </p:cNvPr>
          <p:cNvSpPr txBox="1"/>
          <p:nvPr userDrawn="1">
            <p:custDataLst>
              <p:tags r:id="rId4"/>
            </p:custDataLst>
          </p:nvPr>
        </p:nvSpPr>
        <p:spPr>
          <a:xfrm>
            <a:off x="10142505" y="6499381"/>
            <a:ext cx="1134927" cy="138499"/>
          </a:xfrm>
          <a:prstGeom prst="rect">
            <a:avLst/>
          </a:prstGeom>
          <a:noFill/>
        </p:spPr>
        <p:txBody>
          <a:bodyPr wrap="none" lIns="0" tIns="0" rIns="0" bIns="0" rtlCol="0" anchor="b">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900" kern="1200">
                <a:solidFill>
                  <a:schemeClr val="tx1"/>
                </a:solidFill>
                <a:latin typeface="+mn-lt"/>
                <a:ea typeface="+mn-ea"/>
                <a:cs typeface="+mn-cs"/>
              </a:rPr>
              <a:t>McKinsey &amp; Company</a:t>
            </a:r>
          </a:p>
        </p:txBody>
      </p:sp>
      <p:sp>
        <p:nvSpPr>
          <p:cNvPr id="17" name="Slide Number">
            <a:extLst>
              <a:ext uri="{FF2B5EF4-FFF2-40B4-BE49-F238E27FC236}">
                <a16:creationId xmlns:a16="http://schemas.microsoft.com/office/drawing/2014/main" id="{ACF9526A-1F1C-4E57-8A8D-21EDBC12066F}"/>
              </a:ext>
            </a:extLst>
          </p:cNvPr>
          <p:cNvSpPr>
            <a:spLocks noChangeArrowheads="1"/>
          </p:cNvSpPr>
          <p:nvPr userDrawn="1">
            <p:custDataLst>
              <p:tags r:id="rId5"/>
            </p:custDataLst>
          </p:nvPr>
        </p:nvSpPr>
        <p:spPr bwMode="black">
          <a:xfrm>
            <a:off x="11312525" y="6498754"/>
            <a:ext cx="325501" cy="138499"/>
          </a:xfrm>
          <a:prstGeom prst="rect">
            <a:avLst/>
          </a:prstGeom>
          <a:noFill/>
          <a:ln w="9525" algn="ctr">
            <a:noFill/>
            <a:miter lim="800000"/>
            <a:headEnd/>
            <a:tailEnd/>
          </a:ln>
          <a:effectLst/>
        </p:spPr>
        <p:txBody>
          <a:bodyPr wrap="square" lIns="0" tIns="0" rIns="0" bIns="0" anchor="b">
            <a:spAutoFit/>
          </a:bodyPr>
          <a:lstStyle/>
          <a:p>
            <a:pPr algn="r" defTabSz="610744" fontAlgn="auto">
              <a:spcBef>
                <a:spcPts val="0"/>
              </a:spcBef>
              <a:spcAft>
                <a:spcPts val="0"/>
              </a:spcAft>
              <a:defRPr/>
            </a:pPr>
            <a:fld id="{4ABDCABE-3F10-B64C-92F1-862014417034}" type="slidenum">
              <a:rPr lang="en-US" sz="900" smtClean="0">
                <a:solidFill>
                  <a:schemeClr val="tx1"/>
                </a:solidFill>
                <a:latin typeface="+mn-lt"/>
                <a:ea typeface="+mn-ea"/>
                <a:cs typeface="+mn-cs"/>
              </a:rPr>
              <a:pPr algn="r" defTabSz="610744" fontAlgn="auto">
                <a:spcBef>
                  <a:spcPts val="0"/>
                </a:spcBef>
                <a:spcAft>
                  <a:spcPts val="0"/>
                </a:spcAft>
                <a:defRPr/>
              </a:pPr>
              <a:t>‹#›</a:t>
            </a:fld>
            <a:endParaRPr lang="en-US" sz="900">
              <a:solidFill>
                <a:schemeClr val="tx1"/>
              </a:solidFill>
              <a:latin typeface="+mn-lt"/>
              <a:ea typeface="+mn-ea"/>
              <a:cs typeface="+mn-cs"/>
            </a:endParaRPr>
          </a:p>
        </p:txBody>
      </p:sp>
      <p:cxnSp>
        <p:nvCxnSpPr>
          <p:cNvPr id="14" name="BottomLineRight">
            <a:extLst>
              <a:ext uri="{FF2B5EF4-FFF2-40B4-BE49-F238E27FC236}">
                <a16:creationId xmlns:a16="http://schemas.microsoft.com/office/drawing/2014/main" id="{C2A81BD2-BB6D-46F4-A26E-5D243E24DDD3}"/>
              </a:ext>
            </a:extLst>
          </p:cNvPr>
          <p:cNvCxnSpPr/>
          <p:nvPr userDrawn="1">
            <p:custDataLst>
              <p:tags r:id="rId6"/>
            </p:custDataLst>
          </p:nvPr>
        </p:nvCxnSpPr>
        <p:spPr>
          <a:xfrm>
            <a:off x="3715757" y="6453769"/>
            <a:ext cx="7918704" cy="0"/>
          </a:xfrm>
          <a:prstGeom prst="line">
            <a:avLst/>
          </a:prstGeom>
          <a:ln w="6350">
            <a:solidFill>
              <a:schemeClr val="tx1"/>
            </a:solidFill>
            <a:miter lim="800000"/>
            <a:tailEnd type="none"/>
          </a:ln>
        </p:spPr>
        <p:style>
          <a:lnRef idx="1">
            <a:schemeClr val="accent1"/>
          </a:lnRef>
          <a:fillRef idx="0">
            <a:schemeClr val="accent1"/>
          </a:fillRef>
          <a:effectRef idx="0">
            <a:schemeClr val="accent1"/>
          </a:effectRef>
          <a:fontRef idx="minor">
            <a:schemeClr val="tx1"/>
          </a:fontRef>
        </p:style>
      </p:cxnSp>
      <p:cxnSp>
        <p:nvCxnSpPr>
          <p:cNvPr id="13" name="BottomLineLeft">
            <a:extLst>
              <a:ext uri="{FF2B5EF4-FFF2-40B4-BE49-F238E27FC236}">
                <a16:creationId xmlns:a16="http://schemas.microsoft.com/office/drawing/2014/main" id="{860F551B-05D0-4883-89B6-6CE418F81F78}"/>
              </a:ext>
            </a:extLst>
          </p:cNvPr>
          <p:cNvCxnSpPr/>
          <p:nvPr userDrawn="1">
            <p:custDataLst>
              <p:tags r:id="rId7"/>
            </p:custDataLst>
          </p:nvPr>
        </p:nvCxnSpPr>
        <p:spPr>
          <a:xfrm>
            <a:off x="554736" y="6453769"/>
            <a:ext cx="2514600" cy="0"/>
          </a:xfrm>
          <a:prstGeom prst="line">
            <a:avLst/>
          </a:prstGeom>
          <a:ln w="6350">
            <a:solidFill>
              <a:schemeClr val="tx1"/>
            </a:solidFill>
            <a:miter lim="800000"/>
            <a:tailEnd type="none"/>
          </a:ln>
        </p:spPr>
        <p:style>
          <a:lnRef idx="1">
            <a:schemeClr val="accent1"/>
          </a:lnRef>
          <a:fillRef idx="0">
            <a:schemeClr val="accent1"/>
          </a:fillRef>
          <a:effectRef idx="0">
            <a:schemeClr val="accent1"/>
          </a:effectRef>
          <a:fontRef idx="minor">
            <a:schemeClr val="tx1"/>
          </a:fontRef>
        </p:style>
      </p:cxnSp>
      <p:cxnSp>
        <p:nvCxnSpPr>
          <p:cNvPr id="11" name="TopLineRight">
            <a:extLst>
              <a:ext uri="{FF2B5EF4-FFF2-40B4-BE49-F238E27FC236}">
                <a16:creationId xmlns:a16="http://schemas.microsoft.com/office/drawing/2014/main" id="{AD6B0CAC-AB2A-44BD-A5F1-181F096A1CA7}"/>
              </a:ext>
            </a:extLst>
          </p:cNvPr>
          <p:cNvCxnSpPr/>
          <p:nvPr userDrawn="1">
            <p:custDataLst>
              <p:tags r:id="rId8"/>
            </p:custDataLst>
          </p:nvPr>
        </p:nvCxnSpPr>
        <p:spPr>
          <a:xfrm>
            <a:off x="3715757" y="1181906"/>
            <a:ext cx="7918704" cy="0"/>
          </a:xfrm>
          <a:prstGeom prst="line">
            <a:avLst/>
          </a:prstGeom>
          <a:ln w="6350">
            <a:solidFill>
              <a:schemeClr val="tx1"/>
            </a:solidFill>
            <a:miter lim="800000"/>
            <a:tailEnd type="none"/>
          </a:ln>
        </p:spPr>
        <p:style>
          <a:lnRef idx="1">
            <a:schemeClr val="accent1"/>
          </a:lnRef>
          <a:fillRef idx="0">
            <a:schemeClr val="accent1"/>
          </a:fillRef>
          <a:effectRef idx="0">
            <a:schemeClr val="accent1"/>
          </a:effectRef>
          <a:fontRef idx="minor">
            <a:schemeClr val="tx1"/>
          </a:fontRef>
        </p:style>
      </p:cxnSp>
      <p:cxnSp>
        <p:nvCxnSpPr>
          <p:cNvPr id="10" name="TopLineLeft">
            <a:extLst>
              <a:ext uri="{FF2B5EF4-FFF2-40B4-BE49-F238E27FC236}">
                <a16:creationId xmlns:a16="http://schemas.microsoft.com/office/drawing/2014/main" id="{B80458B7-DA1A-4215-B701-10FAC61D0E28}"/>
              </a:ext>
            </a:extLst>
          </p:cNvPr>
          <p:cNvCxnSpPr/>
          <p:nvPr userDrawn="1">
            <p:custDataLst>
              <p:tags r:id="rId9"/>
            </p:custDataLst>
          </p:nvPr>
        </p:nvCxnSpPr>
        <p:spPr>
          <a:xfrm>
            <a:off x="554736" y="1181906"/>
            <a:ext cx="2514600" cy="0"/>
          </a:xfrm>
          <a:prstGeom prst="line">
            <a:avLst/>
          </a:prstGeom>
          <a:ln w="6350">
            <a:solidFill>
              <a:schemeClr val="tx1"/>
            </a:solidFill>
            <a:miter lim="800000"/>
            <a:tailEnd type="none"/>
          </a:ln>
        </p:spPr>
        <p:style>
          <a:lnRef idx="1">
            <a:schemeClr val="accent1"/>
          </a:lnRef>
          <a:fillRef idx="0">
            <a:schemeClr val="accent1"/>
          </a:fillRef>
          <a:effectRef idx="0">
            <a:schemeClr val="accent1"/>
          </a:effectRef>
          <a:fontRef idx="minor">
            <a:schemeClr val="tx1"/>
          </a:fontRef>
        </p:style>
      </p:cxnSp>
      <p:sp>
        <p:nvSpPr>
          <p:cNvPr id="19" name="2. Slide Title">
            <a:extLst>
              <a:ext uri="{FF2B5EF4-FFF2-40B4-BE49-F238E27FC236}">
                <a16:creationId xmlns:a16="http://schemas.microsoft.com/office/drawing/2014/main" id="{6647A441-8DE4-4236-BCC7-B694B2C59E00}"/>
              </a:ext>
            </a:extLst>
          </p:cNvPr>
          <p:cNvSpPr>
            <a:spLocks noGrp="1"/>
          </p:cNvSpPr>
          <p:nvPr>
            <p:ph type="title"/>
            <p:custDataLst>
              <p:tags r:id="rId10"/>
            </p:custDataLst>
          </p:nvPr>
        </p:nvSpPr>
        <p:spPr>
          <a:xfrm>
            <a:off x="554736" y="2744369"/>
            <a:ext cx="2514600" cy="769441"/>
          </a:xfrm>
        </p:spPr>
        <p:txBody>
          <a:bodyPr vert="horz" anchor="b">
            <a:noAutofit/>
          </a:bodyPr>
          <a:lstStyle>
            <a:lvl1pPr>
              <a:defRPr>
                <a:solidFill>
                  <a:schemeClr val="tx1"/>
                </a:solidFill>
                <a:latin typeface="+mj-lt"/>
                <a:ea typeface="+mj-ea"/>
                <a:cs typeface="+mj-cs"/>
              </a:defRPr>
            </a:lvl1pPr>
          </a:lstStyle>
          <a:p>
            <a:r>
              <a:rPr lang="en-US"/>
              <a:t>Click to edit Master title style</a:t>
            </a:r>
          </a:p>
        </p:txBody>
      </p:sp>
      <p:sp>
        <p:nvSpPr>
          <p:cNvPr id="20" name="3. Subtitle">
            <a:extLst>
              <a:ext uri="{FF2B5EF4-FFF2-40B4-BE49-F238E27FC236}">
                <a16:creationId xmlns:a16="http://schemas.microsoft.com/office/drawing/2014/main" id="{A4DBA574-6D59-4DFD-82A7-9B1E9AEB906E}"/>
              </a:ext>
            </a:extLst>
          </p:cNvPr>
          <p:cNvSpPr>
            <a:spLocks noGrp="1"/>
          </p:cNvSpPr>
          <p:nvPr>
            <p:ph type="subTitle" idx="1"/>
            <p:custDataLst>
              <p:tags r:id="rId11"/>
            </p:custDataLst>
          </p:nvPr>
        </p:nvSpPr>
        <p:spPr>
          <a:xfrm>
            <a:off x="554736" y="3659644"/>
            <a:ext cx="2514600" cy="492443"/>
          </a:xfrm>
        </p:spPr>
        <p:txBody>
          <a:bodyPr wrap="square">
            <a:spAutoFit/>
          </a:bodyPr>
          <a:lstStyle>
            <a:lvl1pPr marL="0" indent="0" algn="l">
              <a:buNone/>
              <a:defRPr sz="1600" b="0">
                <a:solidFill>
                  <a:schemeClr val="tx1"/>
                </a:solidFill>
                <a:latin typeface="+mn-lt"/>
                <a:ea typeface="+mn-ea"/>
                <a:cs typeface="+mn-cs"/>
              </a:defRPr>
            </a:lvl1pPr>
            <a:lvl2pPr marL="457178" indent="0" algn="ctr">
              <a:buNone/>
              <a:defRPr sz="2000"/>
            </a:lvl2pPr>
            <a:lvl3pPr marL="914354" indent="0" algn="ctr">
              <a:buNone/>
              <a:defRPr sz="1800"/>
            </a:lvl3pPr>
            <a:lvl4pPr marL="1371532" indent="0" algn="ctr">
              <a:buNone/>
              <a:defRPr sz="1600"/>
            </a:lvl4pPr>
            <a:lvl5pPr marL="1828709" indent="0" algn="ctr">
              <a:buNone/>
              <a:defRPr sz="1600"/>
            </a:lvl5pPr>
            <a:lvl6pPr marL="2285886" indent="0" algn="ctr">
              <a:buNone/>
              <a:defRPr sz="1600"/>
            </a:lvl6pPr>
            <a:lvl7pPr marL="2743062" indent="0" algn="ctr">
              <a:buNone/>
              <a:defRPr sz="1600"/>
            </a:lvl7pPr>
            <a:lvl8pPr marL="3200240" indent="0" algn="ctr">
              <a:buNone/>
              <a:defRPr sz="1600"/>
            </a:lvl8pPr>
            <a:lvl9pPr marL="3657418" indent="0" algn="ctr">
              <a:buNone/>
              <a:defRPr sz="1600"/>
            </a:lvl9pPr>
          </a:lstStyle>
          <a:p>
            <a:r>
              <a:rPr lang="en-US"/>
              <a:t>Click to edit Master subtitle style</a:t>
            </a:r>
          </a:p>
        </p:txBody>
      </p:sp>
      <p:sp>
        <p:nvSpPr>
          <p:cNvPr id="21" name="5. Source" hidden="1">
            <a:extLst>
              <a:ext uri="{FF2B5EF4-FFF2-40B4-BE49-F238E27FC236}">
                <a16:creationId xmlns:a16="http://schemas.microsoft.com/office/drawing/2014/main" id="{25B2DE14-9B3F-4199-B082-9FEB12CE57EA}"/>
              </a:ext>
            </a:extLst>
          </p:cNvPr>
          <p:cNvSpPr txBox="1"/>
          <p:nvPr userDrawn="1">
            <p:custDataLst>
              <p:tags r:id="rId12"/>
            </p:custDataLst>
          </p:nvPr>
        </p:nvSpPr>
        <p:spPr>
          <a:xfrm>
            <a:off x="554735" y="6501669"/>
            <a:ext cx="7277861" cy="123111"/>
          </a:xfrm>
          <a:prstGeom prst="rect">
            <a:avLst/>
          </a:prstGeom>
        </p:spPr>
        <p:txBody>
          <a:bodyPr vert="horz" wrap="square" lIns="0" tIns="0" rIns="0" bIns="0" rtlCol="0" anchor="t">
            <a:spAutoFit/>
          </a:bodyPr>
          <a:lstStyle>
            <a:lvl1pPr indent="0">
              <a:lnSpc>
                <a:spcPct val="100000"/>
              </a:lnSpc>
              <a:spcBef>
                <a:spcPts val="300"/>
              </a:spcBef>
              <a:spcAft>
                <a:spcPts val="300"/>
              </a:spcAft>
              <a:buFont typeface="Segoe UI" panose="020B0502040204020203" pitchFamily="34" charset="0"/>
              <a:buChar char="​"/>
              <a:defRPr lang="en-US" sz="900" dirty="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r>
              <a:rPr lang="en-US" sz="800">
                <a:latin typeface="+mn-lt"/>
                <a:ea typeface="+mn-ea"/>
                <a:cs typeface="+mn-cs"/>
              </a:rPr>
              <a:t>Source: …</a:t>
            </a:r>
          </a:p>
        </p:txBody>
      </p:sp>
      <p:sp>
        <p:nvSpPr>
          <p:cNvPr id="15" name="1. On-page tracker">
            <a:extLst>
              <a:ext uri="{FF2B5EF4-FFF2-40B4-BE49-F238E27FC236}">
                <a16:creationId xmlns:a16="http://schemas.microsoft.com/office/drawing/2014/main" id="{2C7757ED-5357-4B01-BB59-15D4406B0FDF}"/>
              </a:ext>
            </a:extLst>
          </p:cNvPr>
          <p:cNvSpPr>
            <a:spLocks noGrp="1"/>
          </p:cNvSpPr>
          <p:nvPr>
            <p:ph type="body" sz="quarter" idx="17" hasCustomPrompt="1"/>
            <p:custDataLst>
              <p:tags r:id="rId13"/>
            </p:custDataLst>
          </p:nvPr>
        </p:nvSpPr>
        <p:spPr>
          <a:xfrm>
            <a:off x="7159752" y="78768"/>
            <a:ext cx="4480560" cy="123111"/>
          </a:xfrm>
        </p:spPr>
        <p:txBody>
          <a:bodyPr anchor="ctr" anchorCtr="0">
            <a:spAutoFit/>
          </a:bodyPr>
          <a:lstStyle>
            <a:lvl1pPr algn="r">
              <a:defRPr sz="800">
                <a:latin typeface="+mn-lt"/>
                <a:ea typeface="+mn-ea"/>
                <a:cs typeface="+mn-cs"/>
              </a:defRPr>
            </a:lvl1pPr>
          </a:lstStyle>
          <a:p>
            <a:pPr lvl="0"/>
            <a:r>
              <a:rPr lang="en-US"/>
              <a:t>Chapter › Topic</a:t>
            </a:r>
          </a:p>
        </p:txBody>
      </p:sp>
    </p:spTree>
    <p:extLst>
      <p:ext uri="{BB962C8B-B14F-4D97-AF65-F5344CB8AC3E}">
        <p14:creationId xmlns:p14="http://schemas.microsoft.com/office/powerpoint/2010/main" val="3504487934"/>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showMasterSp="0" userDrawn="1">
  <p:cSld name="2_Contrast 2/3">
    <p:bg>
      <p:bgPr>
        <a:solidFill>
          <a:schemeClr val="tx1"/>
        </a:solidFill>
        <a:effectLst/>
      </p:bgPr>
    </p:bg>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FCB55F70-6D9A-415C-82BE-CBDB3A3541E6}"/>
              </a:ext>
            </a:extLst>
          </p:cNvPr>
          <p:cNvGraphicFramePr>
            <a:graphicFrameLocks noChangeAspect="1"/>
          </p:cNvGraphicFramePr>
          <p:nvPr userDrawn="1">
            <p:custDataLst>
              <p:tags r:id="rId1"/>
            </p:custDataLst>
            <p:extLst>
              <p:ext uri="{D42A27DB-BD31-4B8C-83A1-F6EECF244321}">
                <p14:modId xmlns:p14="http://schemas.microsoft.com/office/powerpoint/2010/main" val="385718675"/>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10" imgW="413" imgH="416" progId="TCLayout.ActiveDocument.1">
                  <p:embed/>
                </p:oleObj>
              </mc:Choice>
              <mc:Fallback>
                <p:oleObj name="think-cell Slide" r:id="rId10" imgW="413" imgH="416" progId="TCLayout.ActiveDocument.1">
                  <p:embed/>
                  <p:pic>
                    <p:nvPicPr>
                      <p:cNvPr id="3" name="Object 2" hidden="1">
                        <a:extLst>
                          <a:ext uri="{FF2B5EF4-FFF2-40B4-BE49-F238E27FC236}">
                            <a16:creationId xmlns:a16="http://schemas.microsoft.com/office/drawing/2014/main" id="{FCB55F70-6D9A-415C-82BE-CBDB3A3541E6}"/>
                          </a:ext>
                        </a:extLst>
                      </p:cNvPr>
                      <p:cNvPicPr/>
                      <p:nvPr/>
                    </p:nvPicPr>
                    <p:blipFill>
                      <a:blip r:embed="rId11"/>
                      <a:stretch>
                        <a:fillRect/>
                      </a:stretch>
                    </p:blipFill>
                    <p:spPr>
                      <a:xfrm>
                        <a:off x="1588" y="1588"/>
                        <a:ext cx="1588" cy="1588"/>
                      </a:xfrm>
                      <a:prstGeom prst="rect">
                        <a:avLst/>
                      </a:prstGeom>
                    </p:spPr>
                  </p:pic>
                </p:oleObj>
              </mc:Fallback>
            </mc:AlternateContent>
          </a:graphicData>
        </a:graphic>
      </p:graphicFrame>
      <p:sp>
        <p:nvSpPr>
          <p:cNvPr id="4" name="Rectangle 3" hidden="1">
            <a:extLst>
              <a:ext uri="{FF2B5EF4-FFF2-40B4-BE49-F238E27FC236}">
                <a16:creationId xmlns:a16="http://schemas.microsoft.com/office/drawing/2014/main" id="{C7B8DBD3-5ABF-4E0A-9F2E-53C58888D156}"/>
              </a:ext>
            </a:extLst>
          </p:cNvPr>
          <p:cNvSpPr/>
          <p:nvPr userDrawn="1">
            <p:custDataLst>
              <p:tags r:id="rId2"/>
            </p:custDataLst>
          </p:nvPr>
        </p:nvSpPr>
        <p:spPr>
          <a:xfrm>
            <a:off x="0" y="0"/>
            <a:ext cx="158750" cy="158750"/>
          </a:xfrm>
          <a:prstGeom prst="rect">
            <a:avLst/>
          </a:prstGeom>
          <a:solidFill>
            <a:schemeClr val="tx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rtl="0">
              <a:spcBef>
                <a:spcPts val="300"/>
              </a:spcBef>
              <a:spcAft>
                <a:spcPts val="300"/>
              </a:spcAft>
            </a:pPr>
            <a:endParaRPr lang="en-US" sz="2500" b="1" i="0" baseline="0">
              <a:solidFill>
                <a:schemeClr val="bg1"/>
              </a:solidFill>
              <a:latin typeface="+mn-lt"/>
              <a:ea typeface="+mn-ea"/>
              <a:cs typeface="+mn-cs"/>
              <a:sym typeface="Arial" panose="020B0604020202020204" pitchFamily="34" charset="0"/>
            </a:endParaRPr>
          </a:p>
        </p:txBody>
      </p:sp>
      <p:sp>
        <p:nvSpPr>
          <p:cNvPr id="20" name="2. Slide Title">
            <a:extLst>
              <a:ext uri="{FF2B5EF4-FFF2-40B4-BE49-F238E27FC236}">
                <a16:creationId xmlns:a16="http://schemas.microsoft.com/office/drawing/2014/main" id="{E1D61C74-F3E2-42EF-998D-BEC7B3EBD0BC}"/>
              </a:ext>
            </a:extLst>
          </p:cNvPr>
          <p:cNvSpPr>
            <a:spLocks noGrp="1"/>
          </p:cNvSpPr>
          <p:nvPr>
            <p:ph type="title"/>
            <p:custDataLst>
              <p:tags r:id="rId3"/>
            </p:custDataLst>
          </p:nvPr>
        </p:nvSpPr>
        <p:spPr>
          <a:xfrm>
            <a:off x="554736" y="519011"/>
            <a:ext cx="6967728" cy="384721"/>
          </a:xfrm>
        </p:spPr>
        <p:txBody>
          <a:bodyPr vert="horz"/>
          <a:lstStyle>
            <a:lvl1pPr rtl="0">
              <a:defRPr>
                <a:solidFill>
                  <a:schemeClr val="bg1"/>
                </a:solidFill>
                <a:latin typeface="+mj-lt"/>
                <a:ea typeface="+mj-ea"/>
                <a:cs typeface="+mj-cs"/>
              </a:defRPr>
            </a:lvl1pPr>
          </a:lstStyle>
          <a:p>
            <a:r>
              <a:rPr lang="en-US"/>
              <a:t>Click to edit Master title style</a:t>
            </a:r>
          </a:p>
        </p:txBody>
      </p:sp>
      <p:sp>
        <p:nvSpPr>
          <p:cNvPr id="7" name="RectangleDark">
            <a:extLst>
              <a:ext uri="{FF2B5EF4-FFF2-40B4-BE49-F238E27FC236}">
                <a16:creationId xmlns:a16="http://schemas.microsoft.com/office/drawing/2014/main" id="{2365F90A-9CD8-40EE-93CD-2729135A9569}"/>
              </a:ext>
            </a:extLst>
          </p:cNvPr>
          <p:cNvSpPr/>
          <p:nvPr userDrawn="1">
            <p:custDataLst>
              <p:tags r:id="rId4"/>
            </p:custDataLst>
          </p:nvPr>
        </p:nvSpPr>
        <p:spPr bwMode="ltGray">
          <a:xfrm>
            <a:off x="7830312" y="0"/>
            <a:ext cx="4361688" cy="6858000"/>
          </a:xfrm>
          <a:prstGeom prst="rect">
            <a:avLst/>
          </a:prstGeom>
          <a:solidFill>
            <a:schemeClr val="bg1"/>
          </a:solidFill>
          <a:ln w="6350">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rtl="0"/>
            <a:endParaRPr lang="en-US">
              <a:solidFill>
                <a:srgbClr val="F0F0F0"/>
              </a:solidFill>
              <a:latin typeface="+mn-lt"/>
              <a:ea typeface="+mn-ea"/>
              <a:cs typeface="+mn-cs"/>
            </a:endParaRPr>
          </a:p>
        </p:txBody>
      </p:sp>
      <p:sp>
        <p:nvSpPr>
          <p:cNvPr id="17" name="Slide Number">
            <a:extLst>
              <a:ext uri="{FF2B5EF4-FFF2-40B4-BE49-F238E27FC236}">
                <a16:creationId xmlns:a16="http://schemas.microsoft.com/office/drawing/2014/main" id="{3B7A7C0C-AC02-4989-860B-73442D510162}"/>
              </a:ext>
            </a:extLst>
          </p:cNvPr>
          <p:cNvSpPr>
            <a:spLocks noChangeArrowheads="1"/>
          </p:cNvSpPr>
          <p:nvPr userDrawn="1">
            <p:custDataLst>
              <p:tags r:id="rId5"/>
            </p:custDataLst>
          </p:nvPr>
        </p:nvSpPr>
        <p:spPr bwMode="black">
          <a:xfrm>
            <a:off x="11312525" y="6498754"/>
            <a:ext cx="325501" cy="138499"/>
          </a:xfrm>
          <a:prstGeom prst="rect">
            <a:avLst/>
          </a:prstGeom>
          <a:noFill/>
          <a:ln w="9525" algn="ctr">
            <a:noFill/>
            <a:miter lim="800000"/>
            <a:headEnd/>
            <a:tailEnd/>
          </a:ln>
          <a:effectLst/>
        </p:spPr>
        <p:txBody>
          <a:bodyPr wrap="square" lIns="0" tIns="0" rIns="0" bIns="0" anchor="b">
            <a:spAutoFit/>
          </a:bodyPr>
          <a:lstStyle/>
          <a:p>
            <a:pPr algn="r" defTabSz="610744" rtl="0" fontAlgn="auto">
              <a:spcBef>
                <a:spcPts val="0"/>
              </a:spcBef>
              <a:spcAft>
                <a:spcPts val="0"/>
              </a:spcAft>
              <a:defRPr/>
            </a:pPr>
            <a:fld id="{4ABDCABE-3F10-B64C-92F1-862014417034}" type="slidenum">
              <a:rPr lang="en-US" sz="900" smtClean="0">
                <a:solidFill>
                  <a:schemeClr val="tx1"/>
                </a:solidFill>
                <a:latin typeface="+mn-lt"/>
                <a:ea typeface="+mn-ea"/>
                <a:cs typeface="+mn-cs"/>
              </a:rPr>
              <a:pPr algn="r" defTabSz="610744" rtl="0" fontAlgn="auto">
                <a:spcBef>
                  <a:spcPts val="0"/>
                </a:spcBef>
                <a:spcAft>
                  <a:spcPts val="0"/>
                </a:spcAft>
                <a:defRPr/>
              </a:pPr>
              <a:t>‹#›</a:t>
            </a:fld>
            <a:endParaRPr lang="en-US" sz="900">
              <a:solidFill>
                <a:schemeClr val="tx1"/>
              </a:solidFill>
              <a:latin typeface="+mn-lt"/>
              <a:ea typeface="+mn-ea"/>
              <a:cs typeface="+mn-cs"/>
            </a:endParaRPr>
          </a:p>
        </p:txBody>
      </p:sp>
      <p:sp>
        <p:nvSpPr>
          <p:cNvPr id="21" name="3. Subtitle">
            <a:extLst>
              <a:ext uri="{FF2B5EF4-FFF2-40B4-BE49-F238E27FC236}">
                <a16:creationId xmlns:a16="http://schemas.microsoft.com/office/drawing/2014/main" id="{48CA3F7F-79C3-4776-BD80-2B6BECA0AF60}"/>
              </a:ext>
            </a:extLst>
          </p:cNvPr>
          <p:cNvSpPr>
            <a:spLocks noGrp="1"/>
          </p:cNvSpPr>
          <p:nvPr>
            <p:ph type="subTitle" idx="1"/>
            <p:custDataLst>
              <p:tags r:id="rId6"/>
            </p:custDataLst>
          </p:nvPr>
        </p:nvSpPr>
        <p:spPr>
          <a:xfrm>
            <a:off x="554736" y="919250"/>
            <a:ext cx="6967728" cy="246221"/>
          </a:xfrm>
          <a:prstGeom prst="rect">
            <a:avLst/>
          </a:prstGeom>
        </p:spPr>
        <p:txBody>
          <a:bodyPr wrap="square">
            <a:spAutoFit/>
          </a:bodyPr>
          <a:lstStyle>
            <a:lvl1pPr marL="0" indent="0" algn="l" rtl="0">
              <a:buNone/>
              <a:defRPr sz="1600" b="0" baseline="0">
                <a:solidFill>
                  <a:schemeClr val="bg2"/>
                </a:solidFill>
                <a:latin typeface="+mn-lt"/>
                <a:ea typeface="+mn-ea"/>
                <a:cs typeface="+mn-cs"/>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18" name="5. Source" hidden="1">
            <a:extLst>
              <a:ext uri="{FF2B5EF4-FFF2-40B4-BE49-F238E27FC236}">
                <a16:creationId xmlns:a16="http://schemas.microsoft.com/office/drawing/2014/main" id="{143701BF-655B-4E75-9AF7-14445CDB19BD}"/>
              </a:ext>
            </a:extLst>
          </p:cNvPr>
          <p:cNvSpPr txBox="1"/>
          <p:nvPr userDrawn="1">
            <p:custDataLst>
              <p:tags r:id="rId7"/>
            </p:custDataLst>
          </p:nvPr>
        </p:nvSpPr>
        <p:spPr>
          <a:xfrm>
            <a:off x="554735" y="6501669"/>
            <a:ext cx="6967729" cy="123111"/>
          </a:xfrm>
          <a:prstGeom prst="rect">
            <a:avLst/>
          </a:prstGeom>
        </p:spPr>
        <p:txBody>
          <a:bodyPr vert="horz" wrap="square" lIns="0" tIns="0" rIns="0" bIns="0" rtlCol="0" anchor="t">
            <a:spAutoFit/>
          </a:bodyPr>
          <a:lstStyle>
            <a:lvl1pPr indent="0">
              <a:lnSpc>
                <a:spcPct val="100000"/>
              </a:lnSpc>
              <a:spcBef>
                <a:spcPts val="300"/>
              </a:spcBef>
              <a:spcAft>
                <a:spcPts val="300"/>
              </a:spcAft>
              <a:buFont typeface="Segoe UI" panose="020B0502040204020203" pitchFamily="34" charset="0"/>
              <a:buChar char="​"/>
              <a:defRPr lang="en-US" sz="900" dirty="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rtl="0"/>
            <a:r>
              <a:rPr lang="en-US" sz="800">
                <a:solidFill>
                  <a:schemeClr val="bg2"/>
                </a:solidFill>
                <a:latin typeface="+mn-lt"/>
                <a:ea typeface="+mn-ea"/>
                <a:cs typeface="+mn-cs"/>
              </a:rPr>
              <a:t>Source: …</a:t>
            </a:r>
          </a:p>
        </p:txBody>
      </p:sp>
      <p:sp>
        <p:nvSpPr>
          <p:cNvPr id="10" name="1. On-page tracker">
            <a:extLst>
              <a:ext uri="{FF2B5EF4-FFF2-40B4-BE49-F238E27FC236}">
                <a16:creationId xmlns:a16="http://schemas.microsoft.com/office/drawing/2014/main" id="{6F53EF37-F1B6-47E2-A119-A2386F59B295}"/>
              </a:ext>
            </a:extLst>
          </p:cNvPr>
          <p:cNvSpPr>
            <a:spLocks noGrp="1"/>
          </p:cNvSpPr>
          <p:nvPr>
            <p:ph type="body" sz="quarter" idx="10" hasCustomPrompt="1"/>
            <p:custDataLst>
              <p:tags r:id="rId8"/>
            </p:custDataLst>
          </p:nvPr>
        </p:nvSpPr>
        <p:spPr>
          <a:xfrm>
            <a:off x="554735" y="41597"/>
            <a:ext cx="3843338" cy="123111"/>
          </a:xfrm>
          <a:prstGeom prst="rect">
            <a:avLst/>
          </a:prstGeom>
          <a:ln w="6350">
            <a:noFill/>
            <a:miter lim="800000"/>
          </a:ln>
        </p:spPr>
        <p:txBody>
          <a:bodyPr vert="horz" wrap="square" lIns="0" tIns="0" rIns="0" bIns="0" rtlCol="0">
            <a:spAutoFit/>
          </a:bodyPr>
          <a:lstStyle>
            <a:lvl1pPr rtl="0">
              <a:defRPr lang="en-US" sz="800" b="0" dirty="0">
                <a:solidFill>
                  <a:schemeClr val="bg2"/>
                </a:solidFill>
                <a:latin typeface="+mn-lt"/>
                <a:ea typeface="+mn-ea"/>
                <a:cs typeface="+mn-cs"/>
              </a:defRPr>
            </a:lvl1pPr>
          </a:lstStyle>
          <a:p>
            <a:pPr lvl="0">
              <a:buNone/>
            </a:pPr>
            <a:r>
              <a:rPr lang="en-US"/>
              <a:t>Add tracker</a:t>
            </a:r>
          </a:p>
        </p:txBody>
      </p:sp>
      <p:sp>
        <p:nvSpPr>
          <p:cNvPr id="11" name="TextBox 10">
            <a:extLst>
              <a:ext uri="{FF2B5EF4-FFF2-40B4-BE49-F238E27FC236}">
                <a16:creationId xmlns:a16="http://schemas.microsoft.com/office/drawing/2014/main" id="{1F76C212-02AE-4B00-9CFA-7AE8EE81A37F}"/>
              </a:ext>
            </a:extLst>
          </p:cNvPr>
          <p:cNvSpPr txBox="1"/>
          <p:nvPr userDrawn="1"/>
        </p:nvSpPr>
        <p:spPr>
          <a:xfrm>
            <a:off x="2365812" y="6686070"/>
            <a:ext cx="7460376" cy="123111"/>
          </a:xfrm>
          <a:prstGeom prst="rect">
            <a:avLst/>
          </a:prstGeom>
        </p:spPr>
        <p:txBody>
          <a:bodyPr vert="horz" wrap="none" lIns="0" tIns="0" rIns="0" bIns="0" rtlCol="0" anchor="ctr">
            <a:spAutoFit/>
          </a:bodyPr>
          <a:lstStyle>
            <a:lvl1pPr lvl="0" indent="0">
              <a:lnSpc>
                <a:spcPct val="100000"/>
              </a:lnSpc>
              <a:spcBef>
                <a:spcPts val="300"/>
              </a:spcBef>
              <a:spcAft>
                <a:spcPts val="300"/>
              </a:spcAft>
              <a:buFont typeface="Segoe UI" panose="020B0502040204020203" pitchFamily="34" charset="0"/>
              <a:buChar char="​"/>
              <a:defRPr sz="1600">
                <a:cs typeface="Arial" panose="020B0604020202020204" pitchFamily="34" charset="0"/>
              </a:defRPr>
            </a:lvl1pPr>
            <a:lvl2pPr marL="228600" lvl="1"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lvl="2"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lvl="3"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lvl="4"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algn="r"/>
            <a:r>
              <a:rPr lang="en-US" sz="800" b="1" cap="all">
                <a:solidFill>
                  <a:schemeClr val="bg2"/>
                </a:solidFill>
                <a:latin typeface="+mn-lt"/>
                <a:ea typeface="+mn-ea"/>
                <a:cs typeface="+mn-cs"/>
              </a:rPr>
              <a:t>Document intended to provide insight based on currently available information for con</a:t>
            </a:r>
            <a:r>
              <a:rPr lang="en-US" sz="800" b="1" cap="all">
                <a:solidFill>
                  <a:schemeClr val="tx1"/>
                </a:solidFill>
                <a:latin typeface="+mn-lt"/>
                <a:ea typeface="+mn-ea"/>
                <a:cs typeface="+mn-cs"/>
              </a:rPr>
              <a:t>sideration and not specific advice</a:t>
            </a:r>
          </a:p>
        </p:txBody>
      </p:sp>
      <p:sp>
        <p:nvSpPr>
          <p:cNvPr id="12" name="TextBox 11">
            <a:extLst>
              <a:ext uri="{FF2B5EF4-FFF2-40B4-BE49-F238E27FC236}">
                <a16:creationId xmlns:a16="http://schemas.microsoft.com/office/drawing/2014/main" id="{16A96218-06AB-49FF-A784-36E34DF9792D}"/>
              </a:ext>
            </a:extLst>
          </p:cNvPr>
          <p:cNvSpPr txBox="1"/>
          <p:nvPr userDrawn="1"/>
        </p:nvSpPr>
        <p:spPr>
          <a:xfrm>
            <a:off x="7876619" y="41597"/>
            <a:ext cx="3760645" cy="123111"/>
          </a:xfrm>
          <a:prstGeom prst="rect">
            <a:avLst/>
          </a:prstGeom>
        </p:spPr>
        <p:txBody>
          <a:bodyPr vert="horz" wrap="none" lIns="0" tIns="0" rIns="0" bIns="0" rtlCol="0">
            <a:spAutoFit/>
          </a:bodyPr>
          <a:lstStyle>
            <a:lvl1pPr lvl="0" indent="0">
              <a:lnSpc>
                <a:spcPct val="100000"/>
              </a:lnSpc>
              <a:spcBef>
                <a:spcPts val="300"/>
              </a:spcBef>
              <a:spcAft>
                <a:spcPts val="300"/>
              </a:spcAft>
              <a:buFont typeface="Segoe UI" panose="020B0502040204020203" pitchFamily="34" charset="0"/>
              <a:buChar char="​"/>
              <a:defRPr sz="1600">
                <a:cs typeface="Arial" panose="020B0604020202020204" pitchFamily="34" charset="0"/>
              </a:defRPr>
            </a:lvl1pPr>
            <a:lvl2pPr marL="228600" lvl="1"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lvl="2"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lvl="3"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lvl="4"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algn="ctr"/>
            <a:r>
              <a:rPr lang="en-US" sz="800" b="1">
                <a:latin typeface="+mn-lt"/>
                <a:ea typeface="+mn-ea"/>
                <a:cs typeface="+mn-cs"/>
              </a:rPr>
              <a:t>CONFIDENTIAL FOR INTERNAL USE ONLY: Working Draft Subject to Review</a:t>
            </a:r>
          </a:p>
        </p:txBody>
      </p:sp>
      <p:pic>
        <p:nvPicPr>
          <p:cNvPr id="13" name="Picture 12">
            <a:extLst>
              <a:ext uri="{FF2B5EF4-FFF2-40B4-BE49-F238E27FC236}">
                <a16:creationId xmlns:a16="http://schemas.microsoft.com/office/drawing/2014/main" id="{06087448-20BD-4646-BD72-52BC6680A2C8}"/>
              </a:ext>
            </a:extLst>
          </p:cNvPr>
          <p:cNvPicPr>
            <a:picLocks noChangeAspect="1"/>
          </p:cNvPicPr>
          <p:nvPr userDrawn="1"/>
        </p:nvPicPr>
        <p:blipFill>
          <a:blip r:embed="rId12">
            <a:extLst>
              <a:ext uri="{BEBA8EAE-BF5A-486C-A8C5-ECC9F3942E4B}">
                <a14:imgProps xmlns:a14="http://schemas.microsoft.com/office/drawing/2010/main">
                  <a14:imgLayer r:embed="rId13">
                    <a14:imgEffect>
                      <a14:brightnessContrast bright="100000" contrast="100000"/>
                    </a14:imgEffect>
                  </a14:imgLayer>
                </a14:imgProps>
              </a:ext>
            </a:extLst>
          </a:blip>
          <a:stretch>
            <a:fillRect/>
          </a:stretch>
        </p:blipFill>
        <p:spPr>
          <a:xfrm>
            <a:off x="9584040" y="6412684"/>
            <a:ext cx="1670449" cy="329213"/>
          </a:xfrm>
          <a:prstGeom prst="rect">
            <a:avLst/>
          </a:prstGeom>
        </p:spPr>
      </p:pic>
    </p:spTree>
    <p:extLst>
      <p:ext uri="{BB962C8B-B14F-4D97-AF65-F5344CB8AC3E}">
        <p14:creationId xmlns:p14="http://schemas.microsoft.com/office/powerpoint/2010/main" val="402578315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Section">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A608D4BB-56F5-4BF1-8C9C-8799BAA8CEEB}"/>
              </a:ext>
            </a:extLst>
          </p:cNvPr>
          <p:cNvGraphicFramePr>
            <a:graphicFrameLocks noChangeAspect="1"/>
          </p:cNvGraphicFramePr>
          <p:nvPr userDrawn="1">
            <p:custDataLst>
              <p:tags r:id="rId1"/>
            </p:custDataLst>
            <p:extLst>
              <p:ext uri="{D42A27DB-BD31-4B8C-83A1-F6EECF244321}">
                <p14:modId xmlns:p14="http://schemas.microsoft.com/office/powerpoint/2010/main" val="2703700039"/>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8" imgW="473" imgH="476" progId="TCLayout.ActiveDocument.1">
                  <p:embed/>
                </p:oleObj>
              </mc:Choice>
              <mc:Fallback>
                <p:oleObj name="think-cell Slide" r:id="rId8" imgW="473" imgH="476" progId="TCLayout.ActiveDocument.1">
                  <p:embed/>
                  <p:pic>
                    <p:nvPicPr>
                      <p:cNvPr id="3" name="Object 2" hidden="1">
                        <a:extLst>
                          <a:ext uri="{FF2B5EF4-FFF2-40B4-BE49-F238E27FC236}">
                            <a16:creationId xmlns:a16="http://schemas.microsoft.com/office/drawing/2014/main" id="{A608D4BB-56F5-4BF1-8C9C-8799BAA8CEEB}"/>
                          </a:ext>
                        </a:extLst>
                      </p:cNvPr>
                      <p:cNvPicPr/>
                      <p:nvPr/>
                    </p:nvPicPr>
                    <p:blipFill>
                      <a:blip r:embed="rId9"/>
                      <a:stretch>
                        <a:fillRect/>
                      </a:stretch>
                    </p:blipFill>
                    <p:spPr>
                      <a:xfrm>
                        <a:off x="1588" y="1588"/>
                        <a:ext cx="1588" cy="1588"/>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D288743A-B5B4-4D5C-9D2C-F17D5A50E4BE}"/>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4400" b="1" i="0" baseline="0" err="1">
              <a:solidFill>
                <a:schemeClr val="bg1"/>
              </a:solidFill>
              <a:latin typeface="Georgia" panose="02040502050405020303" pitchFamily="18" charset="0"/>
              <a:ea typeface="+mj-ea"/>
              <a:cs typeface="+mj-cs"/>
              <a:sym typeface="Georgia" panose="02040502050405020303" pitchFamily="18" charset="0"/>
            </a:endParaRPr>
          </a:p>
        </p:txBody>
      </p:sp>
      <p:sp>
        <p:nvSpPr>
          <p:cNvPr id="7" name="2. Slide Title">
            <a:extLst>
              <a:ext uri="{FF2B5EF4-FFF2-40B4-BE49-F238E27FC236}">
                <a16:creationId xmlns:a16="http://schemas.microsoft.com/office/drawing/2014/main" id="{99495DFD-8D6A-4DD8-AE3A-47FA42AA0A4F}"/>
              </a:ext>
            </a:extLst>
          </p:cNvPr>
          <p:cNvSpPr>
            <a:spLocks noGrp="1"/>
          </p:cNvSpPr>
          <p:nvPr>
            <p:ph type="title"/>
            <p:custDataLst>
              <p:tags r:id="rId3"/>
            </p:custDataLst>
          </p:nvPr>
        </p:nvSpPr>
        <p:spPr>
          <a:xfrm>
            <a:off x="554736" y="4580468"/>
            <a:ext cx="11082528" cy="677108"/>
          </a:xfrm>
        </p:spPr>
        <p:txBody>
          <a:bodyPr anchor="b">
            <a:noAutofit/>
          </a:bodyPr>
          <a:lstStyle>
            <a:lvl1pPr>
              <a:lnSpc>
                <a:spcPct val="93000"/>
              </a:lnSpc>
              <a:defRPr sz="4400"/>
            </a:lvl1pPr>
          </a:lstStyle>
          <a:p>
            <a:r>
              <a:rPr lang="en-US"/>
              <a:t>Click to edit Master title style</a:t>
            </a:r>
          </a:p>
        </p:txBody>
      </p:sp>
      <p:sp>
        <p:nvSpPr>
          <p:cNvPr id="8" name="Slide Number">
            <a:extLst>
              <a:ext uri="{FF2B5EF4-FFF2-40B4-BE49-F238E27FC236}">
                <a16:creationId xmlns:a16="http://schemas.microsoft.com/office/drawing/2014/main" id="{A86AE8A6-05EF-4E76-AAAD-41743692E9F9}"/>
              </a:ext>
            </a:extLst>
          </p:cNvPr>
          <p:cNvSpPr>
            <a:spLocks noChangeArrowheads="1"/>
          </p:cNvSpPr>
          <p:nvPr userDrawn="1">
            <p:custDataLst>
              <p:tags r:id="rId4"/>
            </p:custDataLst>
          </p:nvPr>
        </p:nvSpPr>
        <p:spPr bwMode="black">
          <a:xfrm>
            <a:off x="11312525" y="6498754"/>
            <a:ext cx="325501" cy="138499"/>
          </a:xfrm>
          <a:prstGeom prst="rect">
            <a:avLst/>
          </a:prstGeom>
          <a:noFill/>
          <a:ln w="9525" algn="ctr">
            <a:noFill/>
            <a:miter lim="800000"/>
            <a:headEnd/>
            <a:tailEnd/>
          </a:ln>
          <a:effectLst/>
        </p:spPr>
        <p:txBody>
          <a:bodyPr wrap="square" lIns="0" tIns="0" rIns="0" bIns="0" anchor="b">
            <a:spAutoFit/>
          </a:bodyPr>
          <a:lstStyle/>
          <a:p>
            <a:pPr algn="r" defTabSz="610744" fontAlgn="auto">
              <a:spcBef>
                <a:spcPts val="0"/>
              </a:spcBef>
              <a:spcAft>
                <a:spcPts val="0"/>
              </a:spcAft>
              <a:defRPr/>
            </a:pPr>
            <a:fld id="{4ABDCABE-3F10-B64C-92F1-862014417034}" type="slidenum">
              <a:rPr lang="en-US" sz="900" smtClean="0">
                <a:solidFill>
                  <a:schemeClr val="tx1"/>
                </a:solidFill>
                <a:latin typeface="+mn-lt"/>
                <a:ea typeface="+mn-ea"/>
                <a:cs typeface="Arial" panose="020B0604020202020204" pitchFamily="34" charset="0"/>
              </a:rPr>
              <a:pPr algn="r" defTabSz="610744" fontAlgn="auto">
                <a:spcBef>
                  <a:spcPts val="0"/>
                </a:spcBef>
                <a:spcAft>
                  <a:spcPts val="0"/>
                </a:spcAft>
                <a:defRPr/>
              </a:pPr>
              <a:t>‹#›</a:t>
            </a:fld>
            <a:endParaRPr lang="en-US" sz="900">
              <a:solidFill>
                <a:schemeClr val="tx1"/>
              </a:solidFill>
              <a:latin typeface="+mn-lt"/>
              <a:ea typeface="+mn-ea"/>
              <a:cs typeface="Arial" panose="020B0604020202020204" pitchFamily="34" charset="0"/>
            </a:endParaRPr>
          </a:p>
        </p:txBody>
      </p:sp>
      <p:sp>
        <p:nvSpPr>
          <p:cNvPr id="6" name="5. Source" hidden="1">
            <a:extLst>
              <a:ext uri="{FF2B5EF4-FFF2-40B4-BE49-F238E27FC236}">
                <a16:creationId xmlns:a16="http://schemas.microsoft.com/office/drawing/2014/main" id="{B871FE09-BB6E-4334-B0EA-E52395AA61B3}"/>
              </a:ext>
            </a:extLst>
          </p:cNvPr>
          <p:cNvSpPr txBox="1"/>
          <p:nvPr userDrawn="1">
            <p:custDataLst>
              <p:tags r:id="rId5"/>
            </p:custDataLst>
          </p:nvPr>
        </p:nvSpPr>
        <p:spPr>
          <a:xfrm>
            <a:off x="554735" y="6501669"/>
            <a:ext cx="7277861" cy="123111"/>
          </a:xfrm>
          <a:prstGeom prst="rect">
            <a:avLst/>
          </a:prstGeom>
        </p:spPr>
        <p:txBody>
          <a:bodyPr vert="horz" wrap="square" lIns="0" tIns="0" rIns="0" bIns="0" rtlCol="0" anchor="t">
            <a:spAutoFit/>
          </a:bodyPr>
          <a:lstStyle>
            <a:lvl1pPr indent="0">
              <a:lnSpc>
                <a:spcPct val="100000"/>
              </a:lnSpc>
              <a:spcBef>
                <a:spcPts val="300"/>
              </a:spcBef>
              <a:spcAft>
                <a:spcPts val="300"/>
              </a:spcAft>
              <a:buFont typeface="Segoe UI" panose="020B0502040204020203" pitchFamily="34" charset="0"/>
              <a:buChar char="​"/>
              <a:defRPr lang="en-US" sz="900" dirty="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r>
              <a:rPr lang="en-US" sz="800"/>
              <a:t>Source: …</a:t>
            </a:r>
          </a:p>
        </p:txBody>
      </p:sp>
      <p:sp>
        <p:nvSpPr>
          <p:cNvPr id="9" name="1. On-page tracker">
            <a:extLst>
              <a:ext uri="{FF2B5EF4-FFF2-40B4-BE49-F238E27FC236}">
                <a16:creationId xmlns:a16="http://schemas.microsoft.com/office/drawing/2014/main" id="{07CA98DC-1A07-45D0-A835-AD1606EE7BAE}"/>
              </a:ext>
            </a:extLst>
          </p:cNvPr>
          <p:cNvSpPr>
            <a:spLocks noGrp="1"/>
          </p:cNvSpPr>
          <p:nvPr>
            <p:ph type="body" sz="quarter" idx="17" hasCustomPrompt="1"/>
            <p:custDataLst>
              <p:tags r:id="rId6"/>
            </p:custDataLst>
          </p:nvPr>
        </p:nvSpPr>
        <p:spPr>
          <a:xfrm>
            <a:off x="7159752" y="78768"/>
            <a:ext cx="4480560" cy="123111"/>
          </a:xfrm>
        </p:spPr>
        <p:txBody>
          <a:bodyPr anchor="ctr" anchorCtr="0">
            <a:spAutoFit/>
          </a:bodyPr>
          <a:lstStyle>
            <a:lvl1pPr algn="r">
              <a:defRPr sz="800">
                <a:latin typeface="+mn-lt"/>
              </a:defRPr>
            </a:lvl1pPr>
          </a:lstStyle>
          <a:p>
            <a:pPr lvl="0"/>
            <a:r>
              <a:rPr lang="en-US"/>
              <a:t>Chapter › Topic</a:t>
            </a:r>
          </a:p>
        </p:txBody>
      </p:sp>
    </p:spTree>
    <p:extLst>
      <p:ext uri="{BB962C8B-B14F-4D97-AF65-F5344CB8AC3E}">
        <p14:creationId xmlns:p14="http://schemas.microsoft.com/office/powerpoint/2010/main" val="2497063147"/>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showMasterSp="0" userDrawn="1">
  <p:cSld name="Contrast 3/4">
    <p:bg>
      <p:bgPr>
        <a:solidFill>
          <a:schemeClr val="tx1"/>
        </a:solidFill>
        <a:effectLst/>
      </p:bgPr>
    </p:bg>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3B19533A-7C36-4239-BCB1-336E4EF4EA93}"/>
              </a:ext>
            </a:extLst>
          </p:cNvPr>
          <p:cNvGraphicFramePr>
            <a:graphicFrameLocks noChangeAspect="1"/>
          </p:cNvGraphicFramePr>
          <p:nvPr userDrawn="1">
            <p:custDataLst>
              <p:tags r:id="rId1"/>
            </p:custDataLst>
            <p:extLst>
              <p:ext uri="{D42A27DB-BD31-4B8C-83A1-F6EECF244321}">
                <p14:modId xmlns:p14="http://schemas.microsoft.com/office/powerpoint/2010/main" val="2749901051"/>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10" imgW="473" imgH="473" progId="TCLayout.ActiveDocument.1">
                  <p:embed/>
                </p:oleObj>
              </mc:Choice>
              <mc:Fallback>
                <p:oleObj name="think-cell Slide" r:id="rId10" imgW="473" imgH="473" progId="TCLayout.ActiveDocument.1">
                  <p:embed/>
                  <p:pic>
                    <p:nvPicPr>
                      <p:cNvPr id="3" name="Object 2" hidden="1">
                        <a:extLst>
                          <a:ext uri="{FF2B5EF4-FFF2-40B4-BE49-F238E27FC236}">
                            <a16:creationId xmlns:a16="http://schemas.microsoft.com/office/drawing/2014/main" id="{3B19533A-7C36-4239-BCB1-336E4EF4EA93}"/>
                          </a:ext>
                        </a:extLst>
                      </p:cNvPr>
                      <p:cNvPicPr/>
                      <p:nvPr/>
                    </p:nvPicPr>
                    <p:blipFill>
                      <a:blip r:embed="rId11"/>
                      <a:stretch>
                        <a:fillRect/>
                      </a:stretch>
                    </p:blipFill>
                    <p:spPr>
                      <a:xfrm>
                        <a:off x="1588" y="1588"/>
                        <a:ext cx="1588" cy="1588"/>
                      </a:xfrm>
                      <a:prstGeom prst="rect">
                        <a:avLst/>
                      </a:prstGeom>
                    </p:spPr>
                  </p:pic>
                </p:oleObj>
              </mc:Fallback>
            </mc:AlternateContent>
          </a:graphicData>
        </a:graphic>
      </p:graphicFrame>
      <p:sp>
        <p:nvSpPr>
          <p:cNvPr id="4" name="Rectangle 3" hidden="1">
            <a:extLst>
              <a:ext uri="{FF2B5EF4-FFF2-40B4-BE49-F238E27FC236}">
                <a16:creationId xmlns:a16="http://schemas.microsoft.com/office/drawing/2014/main" id="{F05418DB-2F6D-4E1E-889F-DE7C7630E9DF}"/>
              </a:ext>
            </a:extLst>
          </p:cNvPr>
          <p:cNvSpPr/>
          <p:nvPr userDrawn="1">
            <p:custDataLst>
              <p:tags r:id="rId2"/>
            </p:custDataLst>
          </p:nvPr>
        </p:nvSpPr>
        <p:spPr>
          <a:xfrm>
            <a:off x="0" y="0"/>
            <a:ext cx="158750" cy="158750"/>
          </a:xfrm>
          <a:prstGeom prst="rect">
            <a:avLst/>
          </a:prstGeom>
          <a:solidFill>
            <a:schemeClr val="tx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rtl="0">
              <a:spcBef>
                <a:spcPts val="300"/>
              </a:spcBef>
              <a:spcAft>
                <a:spcPts val="300"/>
              </a:spcAft>
            </a:pPr>
            <a:endParaRPr lang="en-US" sz="2500" b="1" i="0" baseline="0">
              <a:solidFill>
                <a:schemeClr val="bg1"/>
              </a:solidFill>
              <a:latin typeface="+mn-lt"/>
              <a:ea typeface="+mn-ea"/>
              <a:cs typeface="+mn-cs"/>
              <a:sym typeface="Arial" panose="020B0604020202020204" pitchFamily="34" charset="0"/>
            </a:endParaRPr>
          </a:p>
        </p:txBody>
      </p:sp>
      <p:sp>
        <p:nvSpPr>
          <p:cNvPr id="22" name="RectangleLight">
            <a:extLst>
              <a:ext uri="{FF2B5EF4-FFF2-40B4-BE49-F238E27FC236}">
                <a16:creationId xmlns:a16="http://schemas.microsoft.com/office/drawing/2014/main" id="{65BA59B8-E166-40EF-A08B-73C27149A153}"/>
              </a:ext>
            </a:extLst>
          </p:cNvPr>
          <p:cNvSpPr/>
          <p:nvPr userDrawn="1">
            <p:custDataLst>
              <p:tags r:id="rId3"/>
            </p:custDataLst>
          </p:nvPr>
        </p:nvSpPr>
        <p:spPr bwMode="ltGray">
          <a:xfrm>
            <a:off x="8781416" y="0"/>
            <a:ext cx="3410584" cy="6858000"/>
          </a:xfrm>
          <a:prstGeom prst="rect">
            <a:avLst/>
          </a:prstGeom>
          <a:solidFill>
            <a:schemeClr val="bg1"/>
          </a:solidFill>
          <a:ln w="6350">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0F0F0"/>
              </a:solidFill>
              <a:effectLst/>
              <a:uLnTx/>
              <a:uFillTx/>
              <a:latin typeface="+mn-lt"/>
              <a:ea typeface="+mn-ea"/>
              <a:cs typeface="+mn-cs"/>
            </a:endParaRPr>
          </a:p>
        </p:txBody>
      </p:sp>
      <p:sp>
        <p:nvSpPr>
          <p:cNvPr id="18" name="Slide Number">
            <a:extLst>
              <a:ext uri="{FF2B5EF4-FFF2-40B4-BE49-F238E27FC236}">
                <a16:creationId xmlns:a16="http://schemas.microsoft.com/office/drawing/2014/main" id="{D0E8D6D4-65CF-4E97-809E-C2399703986A}"/>
              </a:ext>
            </a:extLst>
          </p:cNvPr>
          <p:cNvSpPr>
            <a:spLocks noChangeArrowheads="1"/>
          </p:cNvSpPr>
          <p:nvPr userDrawn="1">
            <p:custDataLst>
              <p:tags r:id="rId4"/>
            </p:custDataLst>
          </p:nvPr>
        </p:nvSpPr>
        <p:spPr bwMode="black">
          <a:xfrm>
            <a:off x="11312525" y="6498754"/>
            <a:ext cx="325501" cy="138499"/>
          </a:xfrm>
          <a:prstGeom prst="rect">
            <a:avLst/>
          </a:prstGeom>
          <a:noFill/>
          <a:ln w="9525" algn="ctr">
            <a:noFill/>
            <a:miter lim="800000"/>
            <a:headEnd/>
            <a:tailEnd/>
          </a:ln>
          <a:effectLst/>
        </p:spPr>
        <p:txBody>
          <a:bodyPr wrap="square" lIns="0" tIns="0" rIns="0" bIns="0" anchor="b">
            <a:spAutoFit/>
          </a:bodyPr>
          <a:lstStyle/>
          <a:p>
            <a:pPr marL="0" marR="0" lvl="0" indent="0" algn="r" defTabSz="610744" rtl="0" eaLnBrk="1" fontAlgn="auto" latinLnBrk="0" hangingPunct="1">
              <a:lnSpc>
                <a:spcPct val="100000"/>
              </a:lnSpc>
              <a:spcBef>
                <a:spcPts val="0"/>
              </a:spcBef>
              <a:spcAft>
                <a:spcPts val="0"/>
              </a:spcAft>
              <a:buClrTx/>
              <a:buSzTx/>
              <a:buFontTx/>
              <a:buNone/>
              <a:tabLst/>
              <a:defRPr/>
            </a:pPr>
            <a:fld id="{4ABDCABE-3F10-B64C-92F1-862014417034}" type="slidenum">
              <a:rPr kumimoji="0" lang="en-US" sz="900" b="0" i="0" u="none" strike="noStrike" kern="1200" cap="none" spc="0" normalizeH="0" baseline="0" noProof="0" smtClean="0">
                <a:ln>
                  <a:noFill/>
                </a:ln>
                <a:solidFill>
                  <a:schemeClr val="tx1"/>
                </a:solidFill>
                <a:effectLst/>
                <a:uLnTx/>
                <a:uFillTx/>
                <a:latin typeface="+mn-lt"/>
                <a:ea typeface="+mn-ea"/>
                <a:cs typeface="+mn-cs"/>
              </a:rPr>
              <a:pPr marL="0" marR="0" lvl="0" indent="0" algn="r" defTabSz="610744" rtl="0" eaLnBrk="1" fontAlgn="auto" latinLnBrk="0" hangingPunct="1">
                <a:lnSpc>
                  <a:spcPct val="100000"/>
                </a:lnSpc>
                <a:spcBef>
                  <a:spcPts val="0"/>
                </a:spcBef>
                <a:spcAft>
                  <a:spcPts val="0"/>
                </a:spcAft>
                <a:buClrTx/>
                <a:buSzTx/>
                <a:buFontTx/>
                <a:buNone/>
                <a:tabLst/>
                <a:defRPr/>
              </a:pPr>
              <a:t>‹#›</a:t>
            </a:fld>
            <a:endParaRPr kumimoji="0" lang="en-US" sz="900" b="0" i="0" u="none" strike="noStrike" kern="1200" cap="none" spc="0" normalizeH="0" baseline="0" noProof="0">
              <a:ln>
                <a:noFill/>
              </a:ln>
              <a:solidFill>
                <a:schemeClr val="tx1"/>
              </a:solidFill>
              <a:effectLst/>
              <a:uLnTx/>
              <a:uFillTx/>
              <a:latin typeface="+mn-lt"/>
              <a:ea typeface="+mn-ea"/>
              <a:cs typeface="+mn-cs"/>
            </a:endParaRPr>
          </a:p>
        </p:txBody>
      </p:sp>
      <p:sp>
        <p:nvSpPr>
          <p:cNvPr id="20" name="2. Slide Title">
            <a:extLst>
              <a:ext uri="{FF2B5EF4-FFF2-40B4-BE49-F238E27FC236}">
                <a16:creationId xmlns:a16="http://schemas.microsoft.com/office/drawing/2014/main" id="{80B9914A-DB55-4BC1-945B-6BCB69651471}"/>
              </a:ext>
            </a:extLst>
          </p:cNvPr>
          <p:cNvSpPr>
            <a:spLocks noGrp="1"/>
          </p:cNvSpPr>
          <p:nvPr>
            <p:ph type="title"/>
            <p:custDataLst>
              <p:tags r:id="rId5"/>
            </p:custDataLst>
          </p:nvPr>
        </p:nvSpPr>
        <p:spPr>
          <a:xfrm>
            <a:off x="554736" y="519011"/>
            <a:ext cx="7918704" cy="384721"/>
          </a:xfrm>
        </p:spPr>
        <p:txBody>
          <a:bodyPr vert="horz"/>
          <a:lstStyle>
            <a:lvl1pPr rtl="0">
              <a:defRPr>
                <a:solidFill>
                  <a:schemeClr val="bg1"/>
                </a:solidFill>
                <a:latin typeface="+mj-lt"/>
                <a:ea typeface="+mj-ea"/>
                <a:cs typeface="+mj-cs"/>
              </a:defRPr>
            </a:lvl1pPr>
          </a:lstStyle>
          <a:p>
            <a:r>
              <a:rPr lang="en-US"/>
              <a:t>Click to edit Master title style</a:t>
            </a:r>
          </a:p>
        </p:txBody>
      </p:sp>
      <p:sp>
        <p:nvSpPr>
          <p:cNvPr id="21" name="3. Subtitle">
            <a:extLst>
              <a:ext uri="{FF2B5EF4-FFF2-40B4-BE49-F238E27FC236}">
                <a16:creationId xmlns:a16="http://schemas.microsoft.com/office/drawing/2014/main" id="{DFAFB1F1-9351-4B71-8B28-70BD6B35E3B1}"/>
              </a:ext>
            </a:extLst>
          </p:cNvPr>
          <p:cNvSpPr>
            <a:spLocks noGrp="1"/>
          </p:cNvSpPr>
          <p:nvPr>
            <p:ph type="subTitle" idx="1"/>
            <p:custDataLst>
              <p:tags r:id="rId6"/>
            </p:custDataLst>
          </p:nvPr>
        </p:nvSpPr>
        <p:spPr>
          <a:xfrm>
            <a:off x="554736" y="919250"/>
            <a:ext cx="7918704" cy="246221"/>
          </a:xfrm>
          <a:prstGeom prst="rect">
            <a:avLst/>
          </a:prstGeom>
        </p:spPr>
        <p:txBody>
          <a:bodyPr wrap="square">
            <a:spAutoFit/>
          </a:bodyPr>
          <a:lstStyle>
            <a:lvl1pPr marL="0" indent="0" algn="l" rtl="0">
              <a:buNone/>
              <a:defRPr sz="1600" b="0" baseline="0">
                <a:solidFill>
                  <a:schemeClr val="bg2"/>
                </a:solidFill>
                <a:latin typeface="+mn-lt"/>
                <a:ea typeface="+mn-ea"/>
                <a:cs typeface="+mn-cs"/>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19" name="5. Source" hidden="1">
            <a:extLst>
              <a:ext uri="{FF2B5EF4-FFF2-40B4-BE49-F238E27FC236}">
                <a16:creationId xmlns:a16="http://schemas.microsoft.com/office/drawing/2014/main" id="{4F4B7457-0497-46CF-9E9B-69EB8E74CC15}"/>
              </a:ext>
            </a:extLst>
          </p:cNvPr>
          <p:cNvSpPr txBox="1"/>
          <p:nvPr userDrawn="1">
            <p:custDataLst>
              <p:tags r:id="rId7"/>
            </p:custDataLst>
          </p:nvPr>
        </p:nvSpPr>
        <p:spPr>
          <a:xfrm>
            <a:off x="554735" y="6501669"/>
            <a:ext cx="7277861" cy="123111"/>
          </a:xfrm>
          <a:prstGeom prst="rect">
            <a:avLst/>
          </a:prstGeom>
        </p:spPr>
        <p:txBody>
          <a:bodyPr vert="horz" wrap="square" lIns="0" tIns="0" rIns="0" bIns="0" rtlCol="0" anchor="t">
            <a:spAutoFit/>
          </a:bodyPr>
          <a:lstStyle>
            <a:lvl1pPr indent="0">
              <a:lnSpc>
                <a:spcPct val="100000"/>
              </a:lnSpc>
              <a:spcBef>
                <a:spcPts val="300"/>
              </a:spcBef>
              <a:spcAft>
                <a:spcPts val="300"/>
              </a:spcAft>
              <a:buFont typeface="Segoe UI" panose="020B0502040204020203" pitchFamily="34" charset="0"/>
              <a:buChar char="​"/>
              <a:defRPr lang="en-US" sz="900" dirty="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marL="0" marR="0" lvl="0" indent="0" algn="l" defTabSz="914400" rtl="0" eaLnBrk="1" fontAlgn="auto" latinLnBrk="0" hangingPunct="1">
              <a:lnSpc>
                <a:spcPct val="100000"/>
              </a:lnSpc>
              <a:spcBef>
                <a:spcPts val="300"/>
              </a:spcBef>
              <a:spcAft>
                <a:spcPts val="300"/>
              </a:spcAft>
              <a:buClrTx/>
              <a:buSzTx/>
              <a:buFont typeface="Segoe UI" panose="020B0502040204020203" pitchFamily="34" charset="0"/>
              <a:buChar char="​"/>
              <a:tabLst/>
              <a:defRPr/>
            </a:pPr>
            <a:r>
              <a:rPr kumimoji="0" lang="en-US" sz="800" b="0" i="0" u="none" strike="noStrike" kern="1200" cap="none" spc="0" normalizeH="0" baseline="0" noProof="0">
                <a:ln>
                  <a:noFill/>
                </a:ln>
                <a:solidFill>
                  <a:schemeClr val="bg2"/>
                </a:solidFill>
                <a:effectLst/>
                <a:uLnTx/>
                <a:uFillTx/>
                <a:latin typeface="+mn-lt"/>
                <a:ea typeface="+mn-ea"/>
                <a:cs typeface="+mn-cs"/>
              </a:rPr>
              <a:t>Source: …</a:t>
            </a:r>
          </a:p>
        </p:txBody>
      </p:sp>
      <p:sp>
        <p:nvSpPr>
          <p:cNvPr id="10" name="1. On-page tracker">
            <a:extLst>
              <a:ext uri="{FF2B5EF4-FFF2-40B4-BE49-F238E27FC236}">
                <a16:creationId xmlns:a16="http://schemas.microsoft.com/office/drawing/2014/main" id="{9768EECA-1A03-46B2-B9BB-3C455A3710A4}"/>
              </a:ext>
            </a:extLst>
          </p:cNvPr>
          <p:cNvSpPr>
            <a:spLocks noGrp="1"/>
          </p:cNvSpPr>
          <p:nvPr>
            <p:ph type="body" sz="quarter" idx="10" hasCustomPrompt="1"/>
            <p:custDataLst>
              <p:tags r:id="rId8"/>
            </p:custDataLst>
          </p:nvPr>
        </p:nvSpPr>
        <p:spPr>
          <a:xfrm>
            <a:off x="554735" y="41597"/>
            <a:ext cx="3843338" cy="123111"/>
          </a:xfrm>
          <a:prstGeom prst="rect">
            <a:avLst/>
          </a:prstGeom>
          <a:ln w="6350">
            <a:noFill/>
            <a:miter lim="800000"/>
          </a:ln>
        </p:spPr>
        <p:txBody>
          <a:bodyPr vert="horz" wrap="square" lIns="0" tIns="0" rIns="0" bIns="0" rtlCol="0">
            <a:spAutoFit/>
          </a:bodyPr>
          <a:lstStyle>
            <a:lvl1pPr rtl="0">
              <a:defRPr lang="en-US" sz="800" b="0" dirty="0">
                <a:solidFill>
                  <a:schemeClr val="bg2"/>
                </a:solidFill>
                <a:latin typeface="+mn-lt"/>
                <a:ea typeface="+mn-ea"/>
                <a:cs typeface="+mn-cs"/>
              </a:defRPr>
            </a:lvl1pPr>
          </a:lstStyle>
          <a:p>
            <a:pPr lvl="0">
              <a:buNone/>
            </a:pPr>
            <a:r>
              <a:rPr lang="en-US"/>
              <a:t>Add tracker</a:t>
            </a:r>
          </a:p>
        </p:txBody>
      </p:sp>
      <p:sp>
        <p:nvSpPr>
          <p:cNvPr id="11" name="TextBox 10">
            <a:extLst>
              <a:ext uri="{FF2B5EF4-FFF2-40B4-BE49-F238E27FC236}">
                <a16:creationId xmlns:a16="http://schemas.microsoft.com/office/drawing/2014/main" id="{4742D798-1DCF-494B-B77B-F21A4EAF4240}"/>
              </a:ext>
            </a:extLst>
          </p:cNvPr>
          <p:cNvSpPr txBox="1"/>
          <p:nvPr userDrawn="1"/>
        </p:nvSpPr>
        <p:spPr>
          <a:xfrm>
            <a:off x="2365812" y="6686070"/>
            <a:ext cx="7460376" cy="123111"/>
          </a:xfrm>
          <a:prstGeom prst="rect">
            <a:avLst/>
          </a:prstGeom>
        </p:spPr>
        <p:txBody>
          <a:bodyPr vert="horz" wrap="none" lIns="0" tIns="0" rIns="0" bIns="0" rtlCol="0" anchor="ctr">
            <a:spAutoFit/>
          </a:bodyPr>
          <a:lstStyle>
            <a:lvl1pPr lvl="0" indent="0">
              <a:lnSpc>
                <a:spcPct val="100000"/>
              </a:lnSpc>
              <a:spcBef>
                <a:spcPts val="300"/>
              </a:spcBef>
              <a:spcAft>
                <a:spcPts val="300"/>
              </a:spcAft>
              <a:buFont typeface="Segoe UI" panose="020B0502040204020203" pitchFamily="34" charset="0"/>
              <a:buChar char="​"/>
              <a:defRPr sz="1600">
                <a:cs typeface="Arial" panose="020B0604020202020204" pitchFamily="34" charset="0"/>
              </a:defRPr>
            </a:lvl1pPr>
            <a:lvl2pPr marL="228600" lvl="1"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lvl="2"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lvl="3"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lvl="4"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algn="r"/>
            <a:r>
              <a:rPr lang="en-US" sz="800" b="1" cap="all">
                <a:solidFill>
                  <a:schemeClr val="bg2"/>
                </a:solidFill>
                <a:latin typeface="+mn-lt"/>
                <a:ea typeface="+mn-ea"/>
                <a:cs typeface="+mn-cs"/>
              </a:rPr>
              <a:t>Document intended to provide insight based on currently available information for consideration and n</a:t>
            </a:r>
            <a:r>
              <a:rPr lang="en-US" sz="800" b="1" cap="all">
                <a:solidFill>
                  <a:schemeClr val="tx1"/>
                </a:solidFill>
                <a:latin typeface="+mn-lt"/>
                <a:ea typeface="+mn-ea"/>
                <a:cs typeface="+mn-cs"/>
              </a:rPr>
              <a:t>ot specific advice</a:t>
            </a:r>
          </a:p>
        </p:txBody>
      </p:sp>
      <p:sp>
        <p:nvSpPr>
          <p:cNvPr id="12" name="TextBox 11">
            <a:extLst>
              <a:ext uri="{FF2B5EF4-FFF2-40B4-BE49-F238E27FC236}">
                <a16:creationId xmlns:a16="http://schemas.microsoft.com/office/drawing/2014/main" id="{2B449D56-3750-486B-A259-91FCECCF711A}"/>
              </a:ext>
            </a:extLst>
          </p:cNvPr>
          <p:cNvSpPr txBox="1"/>
          <p:nvPr userDrawn="1"/>
        </p:nvSpPr>
        <p:spPr>
          <a:xfrm>
            <a:off x="7876619" y="41597"/>
            <a:ext cx="3760645" cy="123111"/>
          </a:xfrm>
          <a:prstGeom prst="rect">
            <a:avLst/>
          </a:prstGeom>
        </p:spPr>
        <p:txBody>
          <a:bodyPr vert="horz" wrap="none" lIns="0" tIns="0" rIns="0" bIns="0" rtlCol="0">
            <a:spAutoFit/>
          </a:bodyPr>
          <a:lstStyle>
            <a:lvl1pPr lvl="0" indent="0">
              <a:lnSpc>
                <a:spcPct val="100000"/>
              </a:lnSpc>
              <a:spcBef>
                <a:spcPts val="300"/>
              </a:spcBef>
              <a:spcAft>
                <a:spcPts val="300"/>
              </a:spcAft>
              <a:buFont typeface="Segoe UI" panose="020B0502040204020203" pitchFamily="34" charset="0"/>
              <a:buChar char="​"/>
              <a:defRPr sz="1600">
                <a:cs typeface="Arial" panose="020B0604020202020204" pitchFamily="34" charset="0"/>
              </a:defRPr>
            </a:lvl1pPr>
            <a:lvl2pPr marL="228600" lvl="1"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lvl="2"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lvl="3"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lvl="4"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algn="ctr"/>
            <a:r>
              <a:rPr lang="en-US" sz="800" b="1">
                <a:solidFill>
                  <a:schemeClr val="bg2"/>
                </a:solidFill>
                <a:latin typeface="+mn-lt"/>
                <a:ea typeface="+mn-ea"/>
                <a:cs typeface="+mn-cs"/>
              </a:rPr>
              <a:t>CONFIDENTIAL FO</a:t>
            </a:r>
            <a:r>
              <a:rPr lang="en-US" sz="800" b="1">
                <a:solidFill>
                  <a:schemeClr val="tx1"/>
                </a:solidFill>
                <a:latin typeface="+mn-lt"/>
                <a:ea typeface="+mn-ea"/>
                <a:cs typeface="+mn-cs"/>
              </a:rPr>
              <a:t>R INTERNAL USE ONLY: Working Draft Subject to Review</a:t>
            </a:r>
          </a:p>
        </p:txBody>
      </p:sp>
      <p:pic>
        <p:nvPicPr>
          <p:cNvPr id="13" name="Picture 12">
            <a:extLst>
              <a:ext uri="{FF2B5EF4-FFF2-40B4-BE49-F238E27FC236}">
                <a16:creationId xmlns:a16="http://schemas.microsoft.com/office/drawing/2014/main" id="{DD645E9D-455B-42CB-A0DD-8E3EC054177C}"/>
              </a:ext>
            </a:extLst>
          </p:cNvPr>
          <p:cNvPicPr>
            <a:picLocks noChangeAspect="1"/>
          </p:cNvPicPr>
          <p:nvPr userDrawn="1"/>
        </p:nvPicPr>
        <p:blipFill>
          <a:blip r:embed="rId12">
            <a:extLst>
              <a:ext uri="{BEBA8EAE-BF5A-486C-A8C5-ECC9F3942E4B}">
                <a14:imgProps xmlns:a14="http://schemas.microsoft.com/office/drawing/2010/main">
                  <a14:imgLayer r:embed="rId13">
                    <a14:imgEffect>
                      <a14:brightnessContrast bright="100000" contrast="100000"/>
                    </a14:imgEffect>
                  </a14:imgLayer>
                </a14:imgProps>
              </a:ext>
            </a:extLst>
          </a:blip>
          <a:stretch>
            <a:fillRect/>
          </a:stretch>
        </p:blipFill>
        <p:spPr>
          <a:xfrm>
            <a:off x="9584040" y="6412684"/>
            <a:ext cx="1670449" cy="329213"/>
          </a:xfrm>
          <a:prstGeom prst="rect">
            <a:avLst/>
          </a:prstGeom>
        </p:spPr>
      </p:pic>
    </p:spTree>
    <p:extLst>
      <p:ext uri="{BB962C8B-B14F-4D97-AF65-F5344CB8AC3E}">
        <p14:creationId xmlns:p14="http://schemas.microsoft.com/office/powerpoint/2010/main" val="473777250"/>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showMasterSp="0" userDrawn="1">
  <p:cSld name="Contrast Custom">
    <p:spTree>
      <p:nvGrpSpPr>
        <p:cNvPr id="1" name=""/>
        <p:cNvGrpSpPr/>
        <p:nvPr/>
      </p:nvGrpSpPr>
      <p:grpSpPr>
        <a:xfrm>
          <a:off x="0" y="0"/>
          <a:ext cx="0" cy="0"/>
          <a:chOff x="0" y="0"/>
          <a:chExt cx="0" cy="0"/>
        </a:xfrm>
      </p:grpSpPr>
      <p:graphicFrame>
        <p:nvGraphicFramePr>
          <p:cNvPr id="2" name="Object 1" hidden="1">
            <a:extLst>
              <a:ext uri="{FF2B5EF4-FFF2-40B4-BE49-F238E27FC236}">
                <a16:creationId xmlns:a16="http://schemas.microsoft.com/office/drawing/2014/main" id="{31A1C0D3-6447-79AB-756B-F27FCB3987E4}"/>
              </a:ext>
            </a:extLst>
          </p:cNvPr>
          <p:cNvGraphicFramePr>
            <a:graphicFrameLocks noChangeAspect="1"/>
          </p:cNvGraphicFramePr>
          <p:nvPr userDrawn="1">
            <p:custDataLst>
              <p:tags r:id="rId1"/>
            </p:custDataLst>
            <p:extLst>
              <p:ext uri="{D42A27DB-BD31-4B8C-83A1-F6EECF244321}">
                <p14:modId xmlns:p14="http://schemas.microsoft.com/office/powerpoint/2010/main" val="2621494954"/>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7" imgW="395" imgH="396" progId="TCLayout.ActiveDocument.1">
                  <p:embed/>
                </p:oleObj>
              </mc:Choice>
              <mc:Fallback>
                <p:oleObj name="think-cell Slide" r:id="rId7" imgW="395" imgH="396" progId="TCLayout.ActiveDocument.1">
                  <p:embed/>
                  <p:pic>
                    <p:nvPicPr>
                      <p:cNvPr id="2" name="Object 1" hidden="1">
                        <a:extLst>
                          <a:ext uri="{FF2B5EF4-FFF2-40B4-BE49-F238E27FC236}">
                            <a16:creationId xmlns:a16="http://schemas.microsoft.com/office/drawing/2014/main" id="{31A1C0D3-6447-79AB-756B-F27FCB3987E4}"/>
                          </a:ext>
                        </a:extLst>
                      </p:cNvPr>
                      <p:cNvPicPr/>
                      <p:nvPr/>
                    </p:nvPicPr>
                    <p:blipFill>
                      <a:blip r:embed="rId8"/>
                      <a:stretch>
                        <a:fillRect/>
                      </a:stretch>
                    </p:blipFill>
                    <p:spPr>
                      <a:xfrm>
                        <a:off x="1588" y="1588"/>
                        <a:ext cx="1588" cy="1588"/>
                      </a:xfrm>
                      <a:prstGeom prst="rect">
                        <a:avLst/>
                      </a:prstGeom>
                    </p:spPr>
                  </p:pic>
                </p:oleObj>
              </mc:Fallback>
            </mc:AlternateContent>
          </a:graphicData>
        </a:graphic>
      </p:graphicFrame>
      <p:sp>
        <p:nvSpPr>
          <p:cNvPr id="4" name="SlideLogoText">
            <a:extLst>
              <a:ext uri="{FF2B5EF4-FFF2-40B4-BE49-F238E27FC236}">
                <a16:creationId xmlns:a16="http://schemas.microsoft.com/office/drawing/2014/main" id="{2F705A80-1DB0-43C3-A71A-9587E6BCC3AD}"/>
              </a:ext>
            </a:extLst>
          </p:cNvPr>
          <p:cNvSpPr txBox="1"/>
          <p:nvPr userDrawn="1">
            <p:custDataLst>
              <p:tags r:id="rId2"/>
            </p:custDataLst>
          </p:nvPr>
        </p:nvSpPr>
        <p:spPr bwMode="black">
          <a:xfrm>
            <a:off x="10142505" y="6499381"/>
            <a:ext cx="1134927" cy="138499"/>
          </a:xfrm>
          <a:prstGeom prst="rect">
            <a:avLst/>
          </a:prstGeom>
          <a:noFill/>
        </p:spPr>
        <p:txBody>
          <a:bodyPr wrap="none" lIns="0" tIns="0" rIns="0" bIns="0" rtlCol="0" anchor="b">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900" kern="1200">
                <a:solidFill>
                  <a:schemeClr val="tx1"/>
                </a:solidFill>
                <a:latin typeface="+mn-lt"/>
                <a:ea typeface="+mn-ea"/>
                <a:cs typeface="+mn-cs"/>
              </a:rPr>
              <a:t>McKinsey &amp; Company</a:t>
            </a:r>
          </a:p>
        </p:txBody>
      </p:sp>
      <p:sp>
        <p:nvSpPr>
          <p:cNvPr id="5" name="Slide Number">
            <a:extLst>
              <a:ext uri="{FF2B5EF4-FFF2-40B4-BE49-F238E27FC236}">
                <a16:creationId xmlns:a16="http://schemas.microsoft.com/office/drawing/2014/main" id="{4833D5AF-2A75-4978-AA54-00BA594BBA72}"/>
              </a:ext>
            </a:extLst>
          </p:cNvPr>
          <p:cNvSpPr>
            <a:spLocks noChangeArrowheads="1"/>
          </p:cNvSpPr>
          <p:nvPr userDrawn="1">
            <p:custDataLst>
              <p:tags r:id="rId3"/>
            </p:custDataLst>
          </p:nvPr>
        </p:nvSpPr>
        <p:spPr bwMode="black">
          <a:xfrm>
            <a:off x="11312525" y="6498754"/>
            <a:ext cx="325501" cy="138499"/>
          </a:xfrm>
          <a:prstGeom prst="rect">
            <a:avLst/>
          </a:prstGeom>
          <a:noFill/>
          <a:ln w="9525" algn="ctr">
            <a:noFill/>
            <a:miter lim="800000"/>
            <a:headEnd/>
            <a:tailEnd/>
          </a:ln>
          <a:effectLst/>
        </p:spPr>
        <p:txBody>
          <a:bodyPr wrap="square" lIns="0" tIns="0" rIns="0" bIns="0" anchor="b">
            <a:spAutoFit/>
          </a:bodyPr>
          <a:lstStyle/>
          <a:p>
            <a:pPr algn="r" defTabSz="610744" fontAlgn="auto">
              <a:spcBef>
                <a:spcPts val="0"/>
              </a:spcBef>
              <a:spcAft>
                <a:spcPts val="0"/>
              </a:spcAft>
              <a:defRPr/>
            </a:pPr>
            <a:fld id="{4ABDCABE-3F10-B64C-92F1-862014417034}" type="slidenum">
              <a:rPr lang="en-US" sz="900" smtClean="0">
                <a:solidFill>
                  <a:schemeClr val="tx1"/>
                </a:solidFill>
                <a:latin typeface="+mn-lt"/>
                <a:ea typeface="+mn-ea"/>
                <a:cs typeface="+mn-cs"/>
              </a:rPr>
              <a:pPr algn="r" defTabSz="610744" fontAlgn="auto">
                <a:spcBef>
                  <a:spcPts val="0"/>
                </a:spcBef>
                <a:spcAft>
                  <a:spcPts val="0"/>
                </a:spcAft>
                <a:defRPr/>
              </a:pPr>
              <a:t>‹#›</a:t>
            </a:fld>
            <a:endParaRPr lang="en-US" sz="900">
              <a:solidFill>
                <a:schemeClr val="tx1"/>
              </a:solidFill>
              <a:latin typeface="+mn-lt"/>
              <a:ea typeface="+mn-ea"/>
              <a:cs typeface="+mn-cs"/>
            </a:endParaRPr>
          </a:p>
        </p:txBody>
      </p:sp>
      <p:sp>
        <p:nvSpPr>
          <p:cNvPr id="6" name="5. Source" hidden="1">
            <a:extLst>
              <a:ext uri="{FF2B5EF4-FFF2-40B4-BE49-F238E27FC236}">
                <a16:creationId xmlns:a16="http://schemas.microsoft.com/office/drawing/2014/main" id="{48684DB6-320C-4E95-A29C-791B412C8164}"/>
              </a:ext>
            </a:extLst>
          </p:cNvPr>
          <p:cNvSpPr txBox="1"/>
          <p:nvPr userDrawn="1">
            <p:custDataLst>
              <p:tags r:id="rId4"/>
            </p:custDataLst>
          </p:nvPr>
        </p:nvSpPr>
        <p:spPr>
          <a:xfrm>
            <a:off x="554735" y="6501669"/>
            <a:ext cx="7277861" cy="123111"/>
          </a:xfrm>
          <a:prstGeom prst="rect">
            <a:avLst/>
          </a:prstGeom>
        </p:spPr>
        <p:txBody>
          <a:bodyPr vert="horz" wrap="square" lIns="0" tIns="0" rIns="0" bIns="0" rtlCol="0" anchor="t">
            <a:spAutoFit/>
          </a:bodyPr>
          <a:lstStyle>
            <a:lvl1pPr indent="0">
              <a:lnSpc>
                <a:spcPct val="100000"/>
              </a:lnSpc>
              <a:spcBef>
                <a:spcPts val="300"/>
              </a:spcBef>
              <a:spcAft>
                <a:spcPts val="300"/>
              </a:spcAft>
              <a:buFont typeface="Segoe UI" panose="020B0502040204020203" pitchFamily="34" charset="0"/>
              <a:buChar char="​"/>
              <a:defRPr lang="en-US" sz="900" dirty="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r>
              <a:rPr lang="en-US" sz="800">
                <a:latin typeface="+mn-lt"/>
                <a:ea typeface="+mn-ea"/>
                <a:cs typeface="+mn-cs"/>
              </a:rPr>
              <a:t>Source: …</a:t>
            </a:r>
          </a:p>
        </p:txBody>
      </p:sp>
      <p:sp>
        <p:nvSpPr>
          <p:cNvPr id="7" name="1. On-page tracker">
            <a:extLst>
              <a:ext uri="{FF2B5EF4-FFF2-40B4-BE49-F238E27FC236}">
                <a16:creationId xmlns:a16="http://schemas.microsoft.com/office/drawing/2014/main" id="{AD9436C5-E5F5-42BD-9013-D04449180E92}"/>
              </a:ext>
            </a:extLst>
          </p:cNvPr>
          <p:cNvSpPr>
            <a:spLocks noGrp="1"/>
          </p:cNvSpPr>
          <p:nvPr>
            <p:ph type="body" sz="quarter" idx="17" hasCustomPrompt="1"/>
            <p:custDataLst>
              <p:tags r:id="rId5"/>
            </p:custDataLst>
          </p:nvPr>
        </p:nvSpPr>
        <p:spPr>
          <a:xfrm>
            <a:off x="7159752" y="78768"/>
            <a:ext cx="4480560" cy="123111"/>
          </a:xfrm>
        </p:spPr>
        <p:txBody>
          <a:bodyPr anchor="ctr" anchorCtr="0">
            <a:spAutoFit/>
          </a:bodyPr>
          <a:lstStyle>
            <a:lvl1pPr algn="r">
              <a:defRPr sz="800">
                <a:solidFill>
                  <a:schemeClr val="tx1"/>
                </a:solidFill>
                <a:latin typeface="+mn-lt"/>
                <a:ea typeface="+mn-ea"/>
                <a:cs typeface="+mn-cs"/>
              </a:defRPr>
            </a:lvl1pPr>
          </a:lstStyle>
          <a:p>
            <a:pPr lvl="0"/>
            <a:r>
              <a:rPr lang="en-US"/>
              <a:t>Chapter › Topic</a:t>
            </a:r>
          </a:p>
        </p:txBody>
      </p:sp>
    </p:spTree>
    <p:extLst>
      <p:ext uri="{BB962C8B-B14F-4D97-AF65-F5344CB8AC3E}">
        <p14:creationId xmlns:p14="http://schemas.microsoft.com/office/powerpoint/2010/main" val="417346643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Quote">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2CD01A5A-D383-4F62-8841-DD0172530759}"/>
              </a:ext>
            </a:extLst>
          </p:cNvPr>
          <p:cNvGraphicFramePr>
            <a:graphicFrameLocks noChangeAspect="1"/>
          </p:cNvGraphicFramePr>
          <p:nvPr userDrawn="1">
            <p:custDataLst>
              <p:tags r:id="rId1"/>
            </p:custDataLst>
            <p:extLst>
              <p:ext uri="{D42A27DB-BD31-4B8C-83A1-F6EECF244321}">
                <p14:modId xmlns:p14="http://schemas.microsoft.com/office/powerpoint/2010/main" val="3137211496"/>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9" imgW="473" imgH="476" progId="TCLayout.ActiveDocument.1">
                  <p:embed/>
                </p:oleObj>
              </mc:Choice>
              <mc:Fallback>
                <p:oleObj name="think-cell Slide" r:id="rId9" imgW="473" imgH="476" progId="TCLayout.ActiveDocument.1">
                  <p:embed/>
                  <p:pic>
                    <p:nvPicPr>
                      <p:cNvPr id="3" name="Object 2" hidden="1">
                        <a:extLst>
                          <a:ext uri="{FF2B5EF4-FFF2-40B4-BE49-F238E27FC236}">
                            <a16:creationId xmlns:a16="http://schemas.microsoft.com/office/drawing/2014/main" id="{2CD01A5A-D383-4F62-8841-DD0172530759}"/>
                          </a:ext>
                        </a:extLst>
                      </p:cNvPr>
                      <p:cNvPicPr/>
                      <p:nvPr/>
                    </p:nvPicPr>
                    <p:blipFill>
                      <a:blip r:embed="rId10"/>
                      <a:stretch>
                        <a:fillRect/>
                      </a:stretch>
                    </p:blipFill>
                    <p:spPr>
                      <a:xfrm>
                        <a:off x="1588" y="1588"/>
                        <a:ext cx="1588" cy="1588"/>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CAC2F000-47EB-4070-866B-EF082C9E1028}"/>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3400" b="1" i="0" baseline="0" err="1">
              <a:solidFill>
                <a:schemeClr val="bg1"/>
              </a:solidFill>
              <a:latin typeface="Georgia" panose="02040502050405020303" pitchFamily="18" charset="0"/>
              <a:ea typeface="+mj-ea"/>
              <a:cs typeface="+mj-cs"/>
              <a:sym typeface="Georgia" panose="02040502050405020303" pitchFamily="18" charset="0"/>
            </a:endParaRPr>
          </a:p>
        </p:txBody>
      </p:sp>
      <p:sp>
        <p:nvSpPr>
          <p:cNvPr id="8" name="2. Slide Title">
            <a:extLst>
              <a:ext uri="{FF2B5EF4-FFF2-40B4-BE49-F238E27FC236}">
                <a16:creationId xmlns:a16="http://schemas.microsoft.com/office/drawing/2014/main" id="{EA735538-C733-4892-93A4-7B433D8B8293}"/>
              </a:ext>
            </a:extLst>
          </p:cNvPr>
          <p:cNvSpPr>
            <a:spLocks noGrp="1"/>
          </p:cNvSpPr>
          <p:nvPr>
            <p:ph type="title" hasCustomPrompt="1"/>
            <p:custDataLst>
              <p:tags r:id="rId3"/>
            </p:custDataLst>
          </p:nvPr>
        </p:nvSpPr>
        <p:spPr>
          <a:xfrm>
            <a:off x="1505712" y="3592841"/>
            <a:ext cx="9180576" cy="486608"/>
          </a:xfrm>
          <a:prstGeom prst="rect">
            <a:avLst/>
          </a:prstGeom>
        </p:spPr>
        <p:txBody>
          <a:bodyPr>
            <a:spAutoFit/>
          </a:bodyPr>
          <a:lstStyle>
            <a:lvl1pPr>
              <a:lnSpc>
                <a:spcPct val="93000"/>
              </a:lnSpc>
              <a:defRPr sz="3400"/>
            </a:lvl1pPr>
          </a:lstStyle>
          <a:p>
            <a:r>
              <a:rPr lang="en-US"/>
              <a:t>“Click to add quote</a:t>
            </a:r>
          </a:p>
        </p:txBody>
      </p:sp>
      <p:sp>
        <p:nvSpPr>
          <p:cNvPr id="6" name="3. Subtitle">
            <a:extLst>
              <a:ext uri="{FF2B5EF4-FFF2-40B4-BE49-F238E27FC236}">
                <a16:creationId xmlns:a16="http://schemas.microsoft.com/office/drawing/2014/main" id="{8DB5022C-F66C-4018-82F3-195571DDD527}"/>
              </a:ext>
            </a:extLst>
          </p:cNvPr>
          <p:cNvSpPr>
            <a:spLocks noGrp="1"/>
          </p:cNvSpPr>
          <p:nvPr>
            <p:ph type="subTitle" idx="1" hasCustomPrompt="1"/>
            <p:custDataLst>
              <p:tags r:id="rId4"/>
            </p:custDataLst>
          </p:nvPr>
        </p:nvSpPr>
        <p:spPr>
          <a:xfrm>
            <a:off x="1505712" y="4284630"/>
            <a:ext cx="9180576" cy="276999"/>
          </a:xfrm>
        </p:spPr>
        <p:txBody>
          <a:bodyPr wrap="square">
            <a:noAutofit/>
          </a:bodyPr>
          <a:lstStyle>
            <a:lvl1pPr marL="0" indent="0" algn="l">
              <a:buNone/>
              <a:defRPr sz="1600" b="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add quote source</a:t>
            </a:r>
          </a:p>
        </p:txBody>
      </p:sp>
      <p:sp>
        <p:nvSpPr>
          <p:cNvPr id="9" name="Slide Number">
            <a:extLst>
              <a:ext uri="{FF2B5EF4-FFF2-40B4-BE49-F238E27FC236}">
                <a16:creationId xmlns:a16="http://schemas.microsoft.com/office/drawing/2014/main" id="{FAEB6FCE-50CC-4F2B-A5B3-CB508EDFCD46}"/>
              </a:ext>
            </a:extLst>
          </p:cNvPr>
          <p:cNvSpPr>
            <a:spLocks noChangeArrowheads="1"/>
          </p:cNvSpPr>
          <p:nvPr userDrawn="1">
            <p:custDataLst>
              <p:tags r:id="rId5"/>
            </p:custDataLst>
          </p:nvPr>
        </p:nvSpPr>
        <p:spPr bwMode="black">
          <a:xfrm>
            <a:off x="11312525" y="6498754"/>
            <a:ext cx="325501" cy="138499"/>
          </a:xfrm>
          <a:prstGeom prst="rect">
            <a:avLst/>
          </a:prstGeom>
          <a:noFill/>
          <a:ln w="9525" algn="ctr">
            <a:noFill/>
            <a:miter lim="800000"/>
            <a:headEnd/>
            <a:tailEnd/>
          </a:ln>
          <a:effectLst/>
        </p:spPr>
        <p:txBody>
          <a:bodyPr wrap="square" lIns="0" tIns="0" rIns="0" bIns="0" anchor="b">
            <a:spAutoFit/>
          </a:bodyPr>
          <a:lstStyle/>
          <a:p>
            <a:pPr algn="r" defTabSz="610744" fontAlgn="auto">
              <a:spcBef>
                <a:spcPts val="0"/>
              </a:spcBef>
              <a:spcAft>
                <a:spcPts val="0"/>
              </a:spcAft>
              <a:defRPr/>
            </a:pPr>
            <a:fld id="{4ABDCABE-3F10-B64C-92F1-862014417034}" type="slidenum">
              <a:rPr lang="en-US" sz="900" smtClean="0">
                <a:solidFill>
                  <a:schemeClr val="tx1"/>
                </a:solidFill>
                <a:latin typeface="+mn-lt"/>
                <a:ea typeface="+mn-ea"/>
                <a:cs typeface="Arial" panose="020B0604020202020204" pitchFamily="34" charset="0"/>
              </a:rPr>
              <a:pPr algn="r" defTabSz="610744" fontAlgn="auto">
                <a:spcBef>
                  <a:spcPts val="0"/>
                </a:spcBef>
                <a:spcAft>
                  <a:spcPts val="0"/>
                </a:spcAft>
                <a:defRPr/>
              </a:pPr>
              <a:t>‹#›</a:t>
            </a:fld>
            <a:endParaRPr lang="en-US" sz="900">
              <a:solidFill>
                <a:schemeClr val="tx1"/>
              </a:solidFill>
              <a:latin typeface="+mn-lt"/>
              <a:ea typeface="+mn-ea"/>
              <a:cs typeface="Arial" panose="020B0604020202020204" pitchFamily="34" charset="0"/>
            </a:endParaRPr>
          </a:p>
        </p:txBody>
      </p:sp>
      <p:sp>
        <p:nvSpPr>
          <p:cNvPr id="7" name="5. Source" hidden="1">
            <a:extLst>
              <a:ext uri="{FF2B5EF4-FFF2-40B4-BE49-F238E27FC236}">
                <a16:creationId xmlns:a16="http://schemas.microsoft.com/office/drawing/2014/main" id="{97195F4E-ECA7-41A9-AFF3-0C4DAD103DA6}"/>
              </a:ext>
            </a:extLst>
          </p:cNvPr>
          <p:cNvSpPr txBox="1"/>
          <p:nvPr userDrawn="1">
            <p:custDataLst>
              <p:tags r:id="rId6"/>
            </p:custDataLst>
          </p:nvPr>
        </p:nvSpPr>
        <p:spPr>
          <a:xfrm>
            <a:off x="554735" y="6501669"/>
            <a:ext cx="7277861" cy="123111"/>
          </a:xfrm>
          <a:prstGeom prst="rect">
            <a:avLst/>
          </a:prstGeom>
        </p:spPr>
        <p:txBody>
          <a:bodyPr vert="horz" wrap="square" lIns="0" tIns="0" rIns="0" bIns="0" rtlCol="0" anchor="t">
            <a:spAutoFit/>
          </a:bodyPr>
          <a:lstStyle>
            <a:lvl1pPr indent="0">
              <a:lnSpc>
                <a:spcPct val="100000"/>
              </a:lnSpc>
              <a:spcBef>
                <a:spcPts val="300"/>
              </a:spcBef>
              <a:spcAft>
                <a:spcPts val="300"/>
              </a:spcAft>
              <a:buFont typeface="Segoe UI" panose="020B0502040204020203" pitchFamily="34" charset="0"/>
              <a:buChar char="​"/>
              <a:defRPr lang="en-US" sz="900" dirty="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r>
              <a:rPr lang="en-US" sz="800"/>
              <a:t>Source: …</a:t>
            </a:r>
          </a:p>
        </p:txBody>
      </p:sp>
      <p:sp>
        <p:nvSpPr>
          <p:cNvPr id="10" name="1. On-page tracker">
            <a:extLst>
              <a:ext uri="{FF2B5EF4-FFF2-40B4-BE49-F238E27FC236}">
                <a16:creationId xmlns:a16="http://schemas.microsoft.com/office/drawing/2014/main" id="{469A753E-961A-4AC3-B6E0-4407B9A4AF36}"/>
              </a:ext>
            </a:extLst>
          </p:cNvPr>
          <p:cNvSpPr>
            <a:spLocks noGrp="1"/>
          </p:cNvSpPr>
          <p:nvPr>
            <p:ph type="body" sz="quarter" idx="17" hasCustomPrompt="1"/>
            <p:custDataLst>
              <p:tags r:id="rId7"/>
            </p:custDataLst>
          </p:nvPr>
        </p:nvSpPr>
        <p:spPr>
          <a:xfrm>
            <a:off x="7159752" y="78768"/>
            <a:ext cx="4480560" cy="123111"/>
          </a:xfrm>
        </p:spPr>
        <p:txBody>
          <a:bodyPr anchor="ctr" anchorCtr="0">
            <a:spAutoFit/>
          </a:bodyPr>
          <a:lstStyle>
            <a:lvl1pPr algn="r">
              <a:defRPr sz="800">
                <a:latin typeface="+mn-lt"/>
              </a:defRPr>
            </a:lvl1pPr>
          </a:lstStyle>
          <a:p>
            <a:pPr lvl="0"/>
            <a:r>
              <a:rPr lang="en-US"/>
              <a:t>Chapter › Topic</a:t>
            </a:r>
          </a:p>
        </p:txBody>
      </p:sp>
    </p:spTree>
    <p:extLst>
      <p:ext uri="{BB962C8B-B14F-4D97-AF65-F5344CB8AC3E}">
        <p14:creationId xmlns:p14="http://schemas.microsoft.com/office/powerpoint/2010/main" val="241169766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1/4">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DA8D6A48-EE20-4EB4-A234-9F3B16C02872}"/>
              </a:ext>
            </a:extLst>
          </p:cNvPr>
          <p:cNvGraphicFramePr>
            <a:graphicFrameLocks noChangeAspect="1"/>
          </p:cNvGraphicFramePr>
          <p:nvPr userDrawn="1">
            <p:custDataLst>
              <p:tags r:id="rId1"/>
            </p:custDataLst>
            <p:extLst>
              <p:ext uri="{D42A27DB-BD31-4B8C-83A1-F6EECF244321}">
                <p14:modId xmlns:p14="http://schemas.microsoft.com/office/powerpoint/2010/main" val="3707799229"/>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11" imgW="413" imgH="416" progId="TCLayout.ActiveDocument.1">
                  <p:embed/>
                </p:oleObj>
              </mc:Choice>
              <mc:Fallback>
                <p:oleObj name="think-cell Slide" r:id="rId11" imgW="413" imgH="416" progId="TCLayout.ActiveDocument.1">
                  <p:embed/>
                  <p:pic>
                    <p:nvPicPr>
                      <p:cNvPr id="3" name="Object 2" hidden="1">
                        <a:extLst>
                          <a:ext uri="{FF2B5EF4-FFF2-40B4-BE49-F238E27FC236}">
                            <a16:creationId xmlns:a16="http://schemas.microsoft.com/office/drawing/2014/main" id="{DA8D6A48-EE20-4EB4-A234-9F3B16C02872}"/>
                          </a:ext>
                        </a:extLst>
                      </p:cNvPr>
                      <p:cNvPicPr/>
                      <p:nvPr/>
                    </p:nvPicPr>
                    <p:blipFill>
                      <a:blip r:embed="rId12"/>
                      <a:stretch>
                        <a:fillRect/>
                      </a:stretch>
                    </p:blipFill>
                    <p:spPr>
                      <a:xfrm>
                        <a:off x="1588" y="1588"/>
                        <a:ext cx="1588" cy="1588"/>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C6FAC554-F995-4246-BE36-413D2200D983}"/>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lnSpc>
                <a:spcPct val="100000"/>
              </a:lnSpc>
              <a:spcBef>
                <a:spcPct val="0"/>
              </a:spcBef>
              <a:spcAft>
                <a:spcPct val="0"/>
              </a:spcAft>
            </a:pPr>
            <a:endParaRPr lang="en-US" sz="2500" b="1" i="0" baseline="0" err="1">
              <a:solidFill>
                <a:schemeClr val="bg1"/>
              </a:solidFill>
              <a:latin typeface="Georgia" panose="02040502050405020303" pitchFamily="18" charset="0"/>
              <a:ea typeface="+mj-ea"/>
              <a:cs typeface="+mj-cs"/>
              <a:sym typeface="Georgia" panose="02040502050405020303" pitchFamily="18" charset="0"/>
            </a:endParaRPr>
          </a:p>
        </p:txBody>
      </p:sp>
      <p:sp>
        <p:nvSpPr>
          <p:cNvPr id="6" name="RectangleLight">
            <a:extLst>
              <a:ext uri="{FF2B5EF4-FFF2-40B4-BE49-F238E27FC236}">
                <a16:creationId xmlns:a16="http://schemas.microsoft.com/office/drawing/2014/main" id="{3FA229FA-A3E6-464F-8FAE-54175450EBEB}"/>
              </a:ext>
            </a:extLst>
          </p:cNvPr>
          <p:cNvSpPr/>
          <p:nvPr userDrawn="1">
            <p:custDataLst>
              <p:tags r:id="rId3"/>
            </p:custDataLst>
          </p:nvPr>
        </p:nvSpPr>
        <p:spPr bwMode="ltGray">
          <a:xfrm>
            <a:off x="3413760" y="0"/>
            <a:ext cx="8778240" cy="6858000"/>
          </a:xfrm>
          <a:prstGeom prst="rect">
            <a:avLst/>
          </a:prstGeom>
          <a:solidFill>
            <a:srgbClr val="E6E6E6"/>
          </a:solidFill>
          <a:ln w="6350">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a:endParaRPr lang="en-US">
              <a:solidFill>
                <a:srgbClr val="F0F0F0"/>
              </a:solidFill>
              <a:latin typeface="Arial" panose="020B0604020202020204" pitchFamily="34" charset="0"/>
            </a:endParaRPr>
          </a:p>
        </p:txBody>
      </p:sp>
      <p:sp>
        <p:nvSpPr>
          <p:cNvPr id="16" name="SlideLogoText">
            <a:extLst>
              <a:ext uri="{FF2B5EF4-FFF2-40B4-BE49-F238E27FC236}">
                <a16:creationId xmlns:a16="http://schemas.microsoft.com/office/drawing/2014/main" id="{7D03BAA3-96F1-4B7C-895E-B9B8CFDDA50B}"/>
              </a:ext>
            </a:extLst>
          </p:cNvPr>
          <p:cNvSpPr txBox="1"/>
          <p:nvPr userDrawn="1">
            <p:custDataLst>
              <p:tags r:id="rId4"/>
            </p:custDataLst>
          </p:nvPr>
        </p:nvSpPr>
        <p:spPr>
          <a:xfrm>
            <a:off x="10142505" y="6499381"/>
            <a:ext cx="1134927" cy="138499"/>
          </a:xfrm>
          <a:prstGeom prst="rect">
            <a:avLst/>
          </a:prstGeom>
          <a:noFill/>
        </p:spPr>
        <p:txBody>
          <a:bodyPr wrap="none" lIns="0" tIns="0" rIns="0" bIns="0" rtlCol="0" anchor="b">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900" kern="1200">
                <a:solidFill>
                  <a:schemeClr val="tx1"/>
                </a:solidFill>
                <a:latin typeface="+mn-lt"/>
                <a:ea typeface="+mn-ea"/>
                <a:cs typeface="Arial" panose="020B0604020202020204" pitchFamily="34" charset="0"/>
              </a:rPr>
              <a:t>McKinsey &amp; Company</a:t>
            </a:r>
          </a:p>
        </p:txBody>
      </p:sp>
      <p:sp>
        <p:nvSpPr>
          <p:cNvPr id="17" name="Slide Number">
            <a:extLst>
              <a:ext uri="{FF2B5EF4-FFF2-40B4-BE49-F238E27FC236}">
                <a16:creationId xmlns:a16="http://schemas.microsoft.com/office/drawing/2014/main" id="{ACF9526A-1F1C-4E57-8A8D-21EDBC12066F}"/>
              </a:ext>
            </a:extLst>
          </p:cNvPr>
          <p:cNvSpPr>
            <a:spLocks noChangeArrowheads="1"/>
          </p:cNvSpPr>
          <p:nvPr userDrawn="1">
            <p:custDataLst>
              <p:tags r:id="rId5"/>
            </p:custDataLst>
          </p:nvPr>
        </p:nvSpPr>
        <p:spPr bwMode="black">
          <a:xfrm>
            <a:off x="11312525" y="6498754"/>
            <a:ext cx="325501" cy="138499"/>
          </a:xfrm>
          <a:prstGeom prst="rect">
            <a:avLst/>
          </a:prstGeom>
          <a:noFill/>
          <a:ln w="9525" algn="ctr">
            <a:noFill/>
            <a:miter lim="800000"/>
            <a:headEnd/>
            <a:tailEnd/>
          </a:ln>
          <a:effectLst/>
        </p:spPr>
        <p:txBody>
          <a:bodyPr wrap="square" lIns="0" tIns="0" rIns="0" bIns="0" anchor="b">
            <a:spAutoFit/>
          </a:bodyPr>
          <a:lstStyle/>
          <a:p>
            <a:pPr algn="r" defTabSz="610744" fontAlgn="auto">
              <a:spcBef>
                <a:spcPts val="0"/>
              </a:spcBef>
              <a:spcAft>
                <a:spcPts val="0"/>
              </a:spcAft>
              <a:defRPr/>
            </a:pPr>
            <a:fld id="{4ABDCABE-3F10-B64C-92F1-862014417034}" type="slidenum">
              <a:rPr lang="en-US" sz="900" smtClean="0">
                <a:solidFill>
                  <a:schemeClr val="tx1"/>
                </a:solidFill>
                <a:latin typeface="+mn-lt"/>
                <a:ea typeface="+mn-ea"/>
                <a:cs typeface="Arial" panose="020B0604020202020204" pitchFamily="34" charset="0"/>
              </a:rPr>
              <a:pPr algn="r" defTabSz="610744" fontAlgn="auto">
                <a:spcBef>
                  <a:spcPts val="0"/>
                </a:spcBef>
                <a:spcAft>
                  <a:spcPts val="0"/>
                </a:spcAft>
                <a:defRPr/>
              </a:pPr>
              <a:t>‹#›</a:t>
            </a:fld>
            <a:endParaRPr lang="en-US" sz="900">
              <a:solidFill>
                <a:schemeClr val="tx1"/>
              </a:solidFill>
              <a:latin typeface="+mn-lt"/>
              <a:ea typeface="+mn-ea"/>
              <a:cs typeface="Arial" panose="020B0604020202020204" pitchFamily="34" charset="0"/>
            </a:endParaRPr>
          </a:p>
        </p:txBody>
      </p:sp>
      <p:sp>
        <p:nvSpPr>
          <p:cNvPr id="19" name="2. Slide Title">
            <a:extLst>
              <a:ext uri="{FF2B5EF4-FFF2-40B4-BE49-F238E27FC236}">
                <a16:creationId xmlns:a16="http://schemas.microsoft.com/office/drawing/2014/main" id="{6647A441-8DE4-4236-BCC7-B694B2C59E00}"/>
              </a:ext>
            </a:extLst>
          </p:cNvPr>
          <p:cNvSpPr>
            <a:spLocks noGrp="1"/>
          </p:cNvSpPr>
          <p:nvPr>
            <p:ph type="title"/>
            <p:custDataLst>
              <p:tags r:id="rId6"/>
            </p:custDataLst>
          </p:nvPr>
        </p:nvSpPr>
        <p:spPr>
          <a:xfrm>
            <a:off x="554736" y="2744369"/>
            <a:ext cx="2514600" cy="769441"/>
          </a:xfrm>
        </p:spPr>
        <p:txBody>
          <a:bodyPr anchor="b">
            <a:noAutofit/>
          </a:bodyPr>
          <a:lstStyle>
            <a:lvl1pPr>
              <a:defRPr>
                <a:solidFill>
                  <a:schemeClr val="tx1"/>
                </a:solidFill>
              </a:defRPr>
            </a:lvl1pPr>
          </a:lstStyle>
          <a:p>
            <a:r>
              <a:rPr lang="en-US"/>
              <a:t>Click to edit Master title style</a:t>
            </a:r>
          </a:p>
        </p:txBody>
      </p:sp>
      <p:sp>
        <p:nvSpPr>
          <p:cNvPr id="20" name="3. Subtitle">
            <a:extLst>
              <a:ext uri="{FF2B5EF4-FFF2-40B4-BE49-F238E27FC236}">
                <a16:creationId xmlns:a16="http://schemas.microsoft.com/office/drawing/2014/main" id="{A4DBA574-6D59-4DFD-82A7-9B1E9AEB906E}"/>
              </a:ext>
            </a:extLst>
          </p:cNvPr>
          <p:cNvSpPr>
            <a:spLocks noGrp="1"/>
          </p:cNvSpPr>
          <p:nvPr>
            <p:ph type="subTitle" idx="1"/>
            <p:custDataLst>
              <p:tags r:id="rId7"/>
            </p:custDataLst>
          </p:nvPr>
        </p:nvSpPr>
        <p:spPr>
          <a:xfrm>
            <a:off x="554736" y="3659644"/>
            <a:ext cx="2514600" cy="492443"/>
          </a:xfrm>
        </p:spPr>
        <p:txBody>
          <a:bodyPr wrap="square">
            <a:spAutoFit/>
          </a:bodyPr>
          <a:lstStyle>
            <a:lvl1pPr marL="0" indent="0" algn="l">
              <a:buNone/>
              <a:defRPr sz="1600" b="0">
                <a:solidFill>
                  <a:schemeClr val="tx1"/>
                </a:solidFill>
              </a:defRPr>
            </a:lvl1pPr>
            <a:lvl2pPr marL="457178" indent="0" algn="ctr">
              <a:buNone/>
              <a:defRPr sz="2000"/>
            </a:lvl2pPr>
            <a:lvl3pPr marL="914354" indent="0" algn="ctr">
              <a:buNone/>
              <a:defRPr sz="1800"/>
            </a:lvl3pPr>
            <a:lvl4pPr marL="1371532" indent="0" algn="ctr">
              <a:buNone/>
              <a:defRPr sz="1600"/>
            </a:lvl4pPr>
            <a:lvl5pPr marL="1828709" indent="0" algn="ctr">
              <a:buNone/>
              <a:defRPr sz="1600"/>
            </a:lvl5pPr>
            <a:lvl6pPr marL="2285886" indent="0" algn="ctr">
              <a:buNone/>
              <a:defRPr sz="1600"/>
            </a:lvl6pPr>
            <a:lvl7pPr marL="2743062" indent="0" algn="ctr">
              <a:buNone/>
              <a:defRPr sz="1600"/>
            </a:lvl7pPr>
            <a:lvl8pPr marL="3200240" indent="0" algn="ctr">
              <a:buNone/>
              <a:defRPr sz="1600"/>
            </a:lvl8pPr>
            <a:lvl9pPr marL="3657418" indent="0" algn="ctr">
              <a:buNone/>
              <a:defRPr sz="1600"/>
            </a:lvl9pPr>
          </a:lstStyle>
          <a:p>
            <a:r>
              <a:rPr lang="en-US"/>
              <a:t>Click to edit Master subtitle style</a:t>
            </a:r>
          </a:p>
        </p:txBody>
      </p:sp>
      <p:sp>
        <p:nvSpPr>
          <p:cNvPr id="21" name="5. Source" hidden="1">
            <a:extLst>
              <a:ext uri="{FF2B5EF4-FFF2-40B4-BE49-F238E27FC236}">
                <a16:creationId xmlns:a16="http://schemas.microsoft.com/office/drawing/2014/main" id="{25B2DE14-9B3F-4199-B082-9FEB12CE57EA}"/>
              </a:ext>
            </a:extLst>
          </p:cNvPr>
          <p:cNvSpPr txBox="1"/>
          <p:nvPr userDrawn="1">
            <p:custDataLst>
              <p:tags r:id="rId8"/>
            </p:custDataLst>
          </p:nvPr>
        </p:nvSpPr>
        <p:spPr>
          <a:xfrm>
            <a:off x="554735" y="6501669"/>
            <a:ext cx="7277861" cy="123111"/>
          </a:xfrm>
          <a:prstGeom prst="rect">
            <a:avLst/>
          </a:prstGeom>
        </p:spPr>
        <p:txBody>
          <a:bodyPr vert="horz" wrap="square" lIns="0" tIns="0" rIns="0" bIns="0" rtlCol="0" anchor="t">
            <a:spAutoFit/>
          </a:bodyPr>
          <a:lstStyle>
            <a:lvl1pPr indent="0">
              <a:lnSpc>
                <a:spcPct val="100000"/>
              </a:lnSpc>
              <a:spcBef>
                <a:spcPts val="300"/>
              </a:spcBef>
              <a:spcAft>
                <a:spcPts val="300"/>
              </a:spcAft>
              <a:buFont typeface="Segoe UI" panose="020B0502040204020203" pitchFamily="34" charset="0"/>
              <a:buChar char="​"/>
              <a:defRPr lang="en-US" sz="900" dirty="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r>
              <a:rPr lang="en-US" sz="800"/>
              <a:t>Source: …</a:t>
            </a:r>
          </a:p>
        </p:txBody>
      </p:sp>
      <p:sp>
        <p:nvSpPr>
          <p:cNvPr id="15" name="1. On-page tracker">
            <a:extLst>
              <a:ext uri="{FF2B5EF4-FFF2-40B4-BE49-F238E27FC236}">
                <a16:creationId xmlns:a16="http://schemas.microsoft.com/office/drawing/2014/main" id="{2C7757ED-5357-4B01-BB59-15D4406B0FDF}"/>
              </a:ext>
            </a:extLst>
          </p:cNvPr>
          <p:cNvSpPr>
            <a:spLocks noGrp="1"/>
          </p:cNvSpPr>
          <p:nvPr>
            <p:ph type="body" sz="quarter" idx="17" hasCustomPrompt="1"/>
            <p:custDataLst>
              <p:tags r:id="rId9"/>
            </p:custDataLst>
          </p:nvPr>
        </p:nvSpPr>
        <p:spPr>
          <a:xfrm>
            <a:off x="7159752" y="78768"/>
            <a:ext cx="4480560" cy="123111"/>
          </a:xfrm>
        </p:spPr>
        <p:txBody>
          <a:bodyPr anchor="ctr" anchorCtr="0">
            <a:spAutoFit/>
          </a:bodyPr>
          <a:lstStyle>
            <a:lvl1pPr algn="r">
              <a:defRPr sz="800">
                <a:latin typeface="+mn-lt"/>
              </a:defRPr>
            </a:lvl1pPr>
          </a:lstStyle>
          <a:p>
            <a:pPr lvl="0"/>
            <a:r>
              <a:rPr lang="en-US"/>
              <a:t>Chapter › Topic</a:t>
            </a:r>
          </a:p>
        </p:txBody>
      </p:sp>
    </p:spTree>
    <p:extLst>
      <p:ext uri="{BB962C8B-B14F-4D97-AF65-F5344CB8AC3E}">
        <p14:creationId xmlns:p14="http://schemas.microsoft.com/office/powerpoint/2010/main" val="418947878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1/3">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CEE6E84E-0DE7-4EEF-8932-BF42153B3B56}"/>
              </a:ext>
            </a:extLst>
          </p:cNvPr>
          <p:cNvGraphicFramePr>
            <a:graphicFrameLocks noChangeAspect="1"/>
          </p:cNvGraphicFramePr>
          <p:nvPr userDrawn="1">
            <p:custDataLst>
              <p:tags r:id="rId1"/>
            </p:custDataLst>
            <p:extLst>
              <p:ext uri="{D42A27DB-BD31-4B8C-83A1-F6EECF244321}">
                <p14:modId xmlns:p14="http://schemas.microsoft.com/office/powerpoint/2010/main" val="2315518377"/>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11" imgW="413" imgH="416" progId="TCLayout.ActiveDocument.1">
                  <p:embed/>
                </p:oleObj>
              </mc:Choice>
              <mc:Fallback>
                <p:oleObj name="think-cell Slide" r:id="rId11" imgW="413" imgH="416" progId="TCLayout.ActiveDocument.1">
                  <p:embed/>
                  <p:pic>
                    <p:nvPicPr>
                      <p:cNvPr id="3" name="Object 2" hidden="1">
                        <a:extLst>
                          <a:ext uri="{FF2B5EF4-FFF2-40B4-BE49-F238E27FC236}">
                            <a16:creationId xmlns:a16="http://schemas.microsoft.com/office/drawing/2014/main" id="{CEE6E84E-0DE7-4EEF-8932-BF42153B3B56}"/>
                          </a:ext>
                        </a:extLst>
                      </p:cNvPr>
                      <p:cNvPicPr/>
                      <p:nvPr/>
                    </p:nvPicPr>
                    <p:blipFill>
                      <a:blip r:embed="rId12"/>
                      <a:stretch>
                        <a:fillRect/>
                      </a:stretch>
                    </p:blipFill>
                    <p:spPr>
                      <a:xfrm>
                        <a:off x="1588" y="1588"/>
                        <a:ext cx="1588" cy="1588"/>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22D2E0F6-5BB5-47A0-8E4A-CD4E6673B199}"/>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lnSpc>
                <a:spcPct val="100000"/>
              </a:lnSpc>
              <a:spcBef>
                <a:spcPct val="0"/>
              </a:spcBef>
              <a:spcAft>
                <a:spcPct val="0"/>
              </a:spcAft>
            </a:pPr>
            <a:endParaRPr lang="en-US" sz="2500" b="1" i="0" baseline="0" err="1">
              <a:solidFill>
                <a:schemeClr val="bg1"/>
              </a:solidFill>
              <a:latin typeface="Georgia" panose="02040502050405020303" pitchFamily="18" charset="0"/>
              <a:ea typeface="+mj-ea"/>
              <a:cs typeface="+mj-cs"/>
              <a:sym typeface="Georgia" panose="02040502050405020303" pitchFamily="18" charset="0"/>
            </a:endParaRPr>
          </a:p>
        </p:txBody>
      </p:sp>
      <p:sp>
        <p:nvSpPr>
          <p:cNvPr id="6" name="RectangleLight">
            <a:extLst>
              <a:ext uri="{FF2B5EF4-FFF2-40B4-BE49-F238E27FC236}">
                <a16:creationId xmlns:a16="http://schemas.microsoft.com/office/drawing/2014/main" id="{3FA229FA-A3E6-464F-8FAE-54175450EBEB}"/>
              </a:ext>
            </a:extLst>
          </p:cNvPr>
          <p:cNvSpPr/>
          <p:nvPr userDrawn="1">
            <p:custDataLst>
              <p:tags r:id="rId3"/>
            </p:custDataLst>
          </p:nvPr>
        </p:nvSpPr>
        <p:spPr bwMode="ltGray">
          <a:xfrm>
            <a:off x="4364736" y="0"/>
            <a:ext cx="7827264" cy="6858000"/>
          </a:xfrm>
          <a:prstGeom prst="rect">
            <a:avLst/>
          </a:prstGeom>
          <a:solidFill>
            <a:srgbClr val="E6E6E6"/>
          </a:solidFill>
          <a:ln w="6350">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a:endParaRPr lang="en-US">
              <a:solidFill>
                <a:srgbClr val="F0F0F0"/>
              </a:solidFill>
              <a:latin typeface="Arial" panose="020B0604020202020204" pitchFamily="34" charset="0"/>
            </a:endParaRPr>
          </a:p>
        </p:txBody>
      </p:sp>
      <p:sp>
        <p:nvSpPr>
          <p:cNvPr id="16" name="SlideLogoText">
            <a:extLst>
              <a:ext uri="{FF2B5EF4-FFF2-40B4-BE49-F238E27FC236}">
                <a16:creationId xmlns:a16="http://schemas.microsoft.com/office/drawing/2014/main" id="{2D4C39DE-34D3-430B-A68C-3662DBF9F427}"/>
              </a:ext>
            </a:extLst>
          </p:cNvPr>
          <p:cNvSpPr txBox="1"/>
          <p:nvPr userDrawn="1">
            <p:custDataLst>
              <p:tags r:id="rId4"/>
            </p:custDataLst>
          </p:nvPr>
        </p:nvSpPr>
        <p:spPr bwMode="black">
          <a:xfrm>
            <a:off x="10142505" y="6499381"/>
            <a:ext cx="1134927" cy="138499"/>
          </a:xfrm>
          <a:prstGeom prst="rect">
            <a:avLst/>
          </a:prstGeom>
          <a:noFill/>
        </p:spPr>
        <p:txBody>
          <a:bodyPr wrap="none" lIns="0" tIns="0" rIns="0" bIns="0" rtlCol="0" anchor="b">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900" kern="1200">
                <a:solidFill>
                  <a:schemeClr val="tx1"/>
                </a:solidFill>
                <a:latin typeface="+mn-lt"/>
                <a:ea typeface="+mn-ea"/>
                <a:cs typeface="Arial" panose="020B0604020202020204" pitchFamily="34" charset="0"/>
              </a:rPr>
              <a:t>McKinsey &amp; Company</a:t>
            </a:r>
          </a:p>
        </p:txBody>
      </p:sp>
      <p:sp>
        <p:nvSpPr>
          <p:cNvPr id="17" name="Slide Number">
            <a:extLst>
              <a:ext uri="{FF2B5EF4-FFF2-40B4-BE49-F238E27FC236}">
                <a16:creationId xmlns:a16="http://schemas.microsoft.com/office/drawing/2014/main" id="{36B65DC7-979F-4AB7-9872-8CF5F2DCB753}"/>
              </a:ext>
            </a:extLst>
          </p:cNvPr>
          <p:cNvSpPr>
            <a:spLocks noChangeArrowheads="1"/>
          </p:cNvSpPr>
          <p:nvPr userDrawn="1">
            <p:custDataLst>
              <p:tags r:id="rId5"/>
            </p:custDataLst>
          </p:nvPr>
        </p:nvSpPr>
        <p:spPr bwMode="black">
          <a:xfrm>
            <a:off x="11312525" y="6498754"/>
            <a:ext cx="325501" cy="138499"/>
          </a:xfrm>
          <a:prstGeom prst="rect">
            <a:avLst/>
          </a:prstGeom>
          <a:noFill/>
          <a:ln w="9525" algn="ctr">
            <a:noFill/>
            <a:miter lim="800000"/>
            <a:headEnd/>
            <a:tailEnd/>
          </a:ln>
          <a:effectLst/>
        </p:spPr>
        <p:txBody>
          <a:bodyPr wrap="square" lIns="0" tIns="0" rIns="0" bIns="0" anchor="b">
            <a:spAutoFit/>
          </a:bodyPr>
          <a:lstStyle/>
          <a:p>
            <a:pPr algn="r" defTabSz="610744" fontAlgn="auto">
              <a:spcBef>
                <a:spcPts val="0"/>
              </a:spcBef>
              <a:spcAft>
                <a:spcPts val="0"/>
              </a:spcAft>
              <a:defRPr/>
            </a:pPr>
            <a:fld id="{4ABDCABE-3F10-B64C-92F1-862014417034}" type="slidenum">
              <a:rPr lang="en-US" sz="900" smtClean="0">
                <a:solidFill>
                  <a:schemeClr val="tx1"/>
                </a:solidFill>
                <a:latin typeface="+mn-lt"/>
                <a:ea typeface="+mn-ea"/>
                <a:cs typeface="Arial" panose="020B0604020202020204" pitchFamily="34" charset="0"/>
              </a:rPr>
              <a:pPr algn="r" defTabSz="610744" fontAlgn="auto">
                <a:spcBef>
                  <a:spcPts val="0"/>
                </a:spcBef>
                <a:spcAft>
                  <a:spcPts val="0"/>
                </a:spcAft>
                <a:defRPr/>
              </a:pPr>
              <a:t>‹#›</a:t>
            </a:fld>
            <a:endParaRPr lang="en-US" sz="900">
              <a:solidFill>
                <a:schemeClr val="tx1"/>
              </a:solidFill>
              <a:latin typeface="+mn-lt"/>
              <a:ea typeface="+mn-ea"/>
              <a:cs typeface="Arial" panose="020B0604020202020204" pitchFamily="34" charset="0"/>
            </a:endParaRPr>
          </a:p>
        </p:txBody>
      </p:sp>
      <p:sp>
        <p:nvSpPr>
          <p:cNvPr id="19" name="2. Slide Title">
            <a:extLst>
              <a:ext uri="{FF2B5EF4-FFF2-40B4-BE49-F238E27FC236}">
                <a16:creationId xmlns:a16="http://schemas.microsoft.com/office/drawing/2014/main" id="{4EF89F43-35C6-451B-BBE8-87D2B8B83F5E}"/>
              </a:ext>
            </a:extLst>
          </p:cNvPr>
          <p:cNvSpPr>
            <a:spLocks noGrp="1"/>
          </p:cNvSpPr>
          <p:nvPr>
            <p:ph type="title"/>
            <p:custDataLst>
              <p:tags r:id="rId6"/>
            </p:custDataLst>
          </p:nvPr>
        </p:nvSpPr>
        <p:spPr>
          <a:xfrm>
            <a:off x="554736" y="2744369"/>
            <a:ext cx="3465576" cy="769441"/>
          </a:xfrm>
          <a:prstGeom prst="rect">
            <a:avLst/>
          </a:prstGeom>
        </p:spPr>
        <p:txBody>
          <a:bodyPr wrap="square" anchor="b">
            <a:noAutofit/>
          </a:bodyPr>
          <a:lstStyle>
            <a:lvl1pPr algn="l">
              <a:defRPr>
                <a:solidFill>
                  <a:schemeClr val="tx1"/>
                </a:solidFill>
              </a:defRPr>
            </a:lvl1pPr>
          </a:lstStyle>
          <a:p>
            <a:r>
              <a:rPr lang="en-US"/>
              <a:t>Click to edit Master title style</a:t>
            </a:r>
          </a:p>
        </p:txBody>
      </p:sp>
      <p:sp>
        <p:nvSpPr>
          <p:cNvPr id="20" name="3. Subtitle">
            <a:extLst>
              <a:ext uri="{FF2B5EF4-FFF2-40B4-BE49-F238E27FC236}">
                <a16:creationId xmlns:a16="http://schemas.microsoft.com/office/drawing/2014/main" id="{9F06A69A-B095-4159-932B-3658DD253FDF}"/>
              </a:ext>
            </a:extLst>
          </p:cNvPr>
          <p:cNvSpPr>
            <a:spLocks noGrp="1"/>
          </p:cNvSpPr>
          <p:nvPr>
            <p:ph type="subTitle" idx="1"/>
            <p:custDataLst>
              <p:tags r:id="rId7"/>
            </p:custDataLst>
          </p:nvPr>
        </p:nvSpPr>
        <p:spPr>
          <a:xfrm>
            <a:off x="554735" y="3659644"/>
            <a:ext cx="3465575" cy="246221"/>
          </a:xfrm>
        </p:spPr>
        <p:txBody>
          <a:bodyPr wrap="square">
            <a:spAutoFit/>
          </a:bodyPr>
          <a:lstStyle>
            <a:lvl1pPr marL="0" indent="0" algn="l">
              <a:buNone/>
              <a:defRPr sz="1600" b="0">
                <a:solidFill>
                  <a:schemeClr val="tx1"/>
                </a:solidFill>
              </a:defRPr>
            </a:lvl1pPr>
            <a:lvl2pPr marL="457178" indent="0" algn="ctr">
              <a:buNone/>
              <a:defRPr sz="2000"/>
            </a:lvl2pPr>
            <a:lvl3pPr marL="914354" indent="0" algn="ctr">
              <a:buNone/>
              <a:defRPr sz="1800"/>
            </a:lvl3pPr>
            <a:lvl4pPr marL="1371532" indent="0" algn="ctr">
              <a:buNone/>
              <a:defRPr sz="1600"/>
            </a:lvl4pPr>
            <a:lvl5pPr marL="1828709" indent="0" algn="ctr">
              <a:buNone/>
              <a:defRPr sz="1600"/>
            </a:lvl5pPr>
            <a:lvl6pPr marL="2285886" indent="0" algn="ctr">
              <a:buNone/>
              <a:defRPr sz="1600"/>
            </a:lvl6pPr>
            <a:lvl7pPr marL="2743062" indent="0" algn="ctr">
              <a:buNone/>
              <a:defRPr sz="1600"/>
            </a:lvl7pPr>
            <a:lvl8pPr marL="3200240" indent="0" algn="ctr">
              <a:buNone/>
              <a:defRPr sz="1600"/>
            </a:lvl8pPr>
            <a:lvl9pPr marL="3657418" indent="0" algn="ctr">
              <a:buNone/>
              <a:defRPr sz="1600"/>
            </a:lvl9pPr>
          </a:lstStyle>
          <a:p>
            <a:r>
              <a:rPr lang="en-US"/>
              <a:t>Click to edit Master subtitle style</a:t>
            </a:r>
          </a:p>
        </p:txBody>
      </p:sp>
      <p:sp>
        <p:nvSpPr>
          <p:cNvPr id="21" name="5. Source" hidden="1">
            <a:extLst>
              <a:ext uri="{FF2B5EF4-FFF2-40B4-BE49-F238E27FC236}">
                <a16:creationId xmlns:a16="http://schemas.microsoft.com/office/drawing/2014/main" id="{DA204BE1-D5C8-4D03-9090-21D41FEC78E0}"/>
              </a:ext>
            </a:extLst>
          </p:cNvPr>
          <p:cNvSpPr txBox="1"/>
          <p:nvPr userDrawn="1">
            <p:custDataLst>
              <p:tags r:id="rId8"/>
            </p:custDataLst>
          </p:nvPr>
        </p:nvSpPr>
        <p:spPr>
          <a:xfrm>
            <a:off x="554735" y="6501669"/>
            <a:ext cx="7277861" cy="123111"/>
          </a:xfrm>
          <a:prstGeom prst="rect">
            <a:avLst/>
          </a:prstGeom>
        </p:spPr>
        <p:txBody>
          <a:bodyPr vert="horz" wrap="square" lIns="0" tIns="0" rIns="0" bIns="0" rtlCol="0" anchor="t">
            <a:spAutoFit/>
          </a:bodyPr>
          <a:lstStyle>
            <a:lvl1pPr indent="0">
              <a:lnSpc>
                <a:spcPct val="100000"/>
              </a:lnSpc>
              <a:spcBef>
                <a:spcPts val="300"/>
              </a:spcBef>
              <a:spcAft>
                <a:spcPts val="300"/>
              </a:spcAft>
              <a:buFont typeface="Segoe UI" panose="020B0502040204020203" pitchFamily="34" charset="0"/>
              <a:buChar char="​"/>
              <a:defRPr lang="en-US" sz="900" dirty="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r>
              <a:rPr lang="en-US" sz="800"/>
              <a:t>Source: …</a:t>
            </a:r>
          </a:p>
        </p:txBody>
      </p:sp>
      <p:sp>
        <p:nvSpPr>
          <p:cNvPr id="15" name="1. On-page tracker">
            <a:extLst>
              <a:ext uri="{FF2B5EF4-FFF2-40B4-BE49-F238E27FC236}">
                <a16:creationId xmlns:a16="http://schemas.microsoft.com/office/drawing/2014/main" id="{1ADFA379-EDDB-4C62-A3BB-AC227312C688}"/>
              </a:ext>
            </a:extLst>
          </p:cNvPr>
          <p:cNvSpPr>
            <a:spLocks noGrp="1"/>
          </p:cNvSpPr>
          <p:nvPr>
            <p:ph type="body" sz="quarter" idx="17" hasCustomPrompt="1"/>
            <p:custDataLst>
              <p:tags r:id="rId9"/>
            </p:custDataLst>
          </p:nvPr>
        </p:nvSpPr>
        <p:spPr>
          <a:xfrm>
            <a:off x="7159752" y="78768"/>
            <a:ext cx="4480560" cy="123111"/>
          </a:xfrm>
        </p:spPr>
        <p:txBody>
          <a:bodyPr anchor="ctr" anchorCtr="0">
            <a:spAutoFit/>
          </a:bodyPr>
          <a:lstStyle>
            <a:lvl1pPr algn="r">
              <a:defRPr sz="800">
                <a:latin typeface="+mn-lt"/>
              </a:defRPr>
            </a:lvl1pPr>
          </a:lstStyle>
          <a:p>
            <a:pPr lvl="0"/>
            <a:r>
              <a:rPr lang="en-US"/>
              <a:t>Chapter › Topic</a:t>
            </a:r>
          </a:p>
        </p:txBody>
      </p:sp>
    </p:spTree>
    <p:extLst>
      <p:ext uri="{BB962C8B-B14F-4D97-AF65-F5344CB8AC3E}">
        <p14:creationId xmlns:p14="http://schemas.microsoft.com/office/powerpoint/2010/main" val="110899004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1/2">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9F7114D8-6025-4386-BA96-B034FE6B3CDB}"/>
              </a:ext>
            </a:extLst>
          </p:cNvPr>
          <p:cNvGraphicFramePr>
            <a:graphicFrameLocks noChangeAspect="1"/>
          </p:cNvGraphicFramePr>
          <p:nvPr userDrawn="1">
            <p:custDataLst>
              <p:tags r:id="rId1"/>
            </p:custDataLst>
            <p:extLst>
              <p:ext uri="{D42A27DB-BD31-4B8C-83A1-F6EECF244321}">
                <p14:modId xmlns:p14="http://schemas.microsoft.com/office/powerpoint/2010/main" val="3149784298"/>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11" imgW="413" imgH="416" progId="TCLayout.ActiveDocument.1">
                  <p:embed/>
                </p:oleObj>
              </mc:Choice>
              <mc:Fallback>
                <p:oleObj name="think-cell Slide" r:id="rId11" imgW="413" imgH="416" progId="TCLayout.ActiveDocument.1">
                  <p:embed/>
                  <p:pic>
                    <p:nvPicPr>
                      <p:cNvPr id="3" name="Object 2" hidden="1">
                        <a:extLst>
                          <a:ext uri="{FF2B5EF4-FFF2-40B4-BE49-F238E27FC236}">
                            <a16:creationId xmlns:a16="http://schemas.microsoft.com/office/drawing/2014/main" id="{9F7114D8-6025-4386-BA96-B034FE6B3CDB}"/>
                          </a:ext>
                        </a:extLst>
                      </p:cNvPr>
                      <p:cNvPicPr/>
                      <p:nvPr/>
                    </p:nvPicPr>
                    <p:blipFill>
                      <a:blip r:embed="rId12"/>
                      <a:stretch>
                        <a:fillRect/>
                      </a:stretch>
                    </p:blipFill>
                    <p:spPr>
                      <a:xfrm>
                        <a:off x="1588" y="1588"/>
                        <a:ext cx="1588" cy="1588"/>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25C86E70-6ADC-4EA2-90F2-373AC4FDE5D0}"/>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lnSpc>
                <a:spcPct val="100000"/>
              </a:lnSpc>
              <a:spcBef>
                <a:spcPct val="0"/>
              </a:spcBef>
              <a:spcAft>
                <a:spcPct val="0"/>
              </a:spcAft>
            </a:pPr>
            <a:endParaRPr lang="en-US" sz="2500" b="1" i="0" baseline="0" err="1">
              <a:solidFill>
                <a:schemeClr val="bg1"/>
              </a:solidFill>
              <a:latin typeface="Georgia" panose="02040502050405020303" pitchFamily="18" charset="0"/>
              <a:ea typeface="+mj-ea"/>
              <a:cs typeface="+mj-cs"/>
              <a:sym typeface="Georgia" panose="02040502050405020303" pitchFamily="18" charset="0"/>
            </a:endParaRPr>
          </a:p>
        </p:txBody>
      </p:sp>
      <p:sp>
        <p:nvSpPr>
          <p:cNvPr id="7" name="RectangleLight">
            <a:extLst>
              <a:ext uri="{FF2B5EF4-FFF2-40B4-BE49-F238E27FC236}">
                <a16:creationId xmlns:a16="http://schemas.microsoft.com/office/drawing/2014/main" id="{2365F90A-9CD8-40EE-93CD-2729135A9569}"/>
              </a:ext>
            </a:extLst>
          </p:cNvPr>
          <p:cNvSpPr/>
          <p:nvPr userDrawn="1">
            <p:custDataLst>
              <p:tags r:id="rId3"/>
            </p:custDataLst>
          </p:nvPr>
        </p:nvSpPr>
        <p:spPr bwMode="ltGray">
          <a:xfrm>
            <a:off x="6092952" y="0"/>
            <a:ext cx="6099048" cy="6858000"/>
          </a:xfrm>
          <a:prstGeom prst="rect">
            <a:avLst/>
          </a:prstGeom>
          <a:solidFill>
            <a:srgbClr val="E6E6E6"/>
          </a:solidFill>
          <a:ln w="6350">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a:endParaRPr lang="en-US">
              <a:solidFill>
                <a:srgbClr val="F0F0F0"/>
              </a:solidFill>
              <a:latin typeface="Arial" panose="020B0604020202020204" pitchFamily="34" charset="0"/>
            </a:endParaRPr>
          </a:p>
        </p:txBody>
      </p:sp>
      <p:sp>
        <p:nvSpPr>
          <p:cNvPr id="17" name="SlideLogoText">
            <a:extLst>
              <a:ext uri="{FF2B5EF4-FFF2-40B4-BE49-F238E27FC236}">
                <a16:creationId xmlns:a16="http://schemas.microsoft.com/office/drawing/2014/main" id="{609F85FD-B74A-4A4E-BFA9-7668DD6BCB90}"/>
              </a:ext>
            </a:extLst>
          </p:cNvPr>
          <p:cNvSpPr txBox="1"/>
          <p:nvPr userDrawn="1">
            <p:custDataLst>
              <p:tags r:id="rId4"/>
            </p:custDataLst>
          </p:nvPr>
        </p:nvSpPr>
        <p:spPr bwMode="black">
          <a:xfrm>
            <a:off x="10142505" y="6499381"/>
            <a:ext cx="1134927" cy="138499"/>
          </a:xfrm>
          <a:prstGeom prst="rect">
            <a:avLst/>
          </a:prstGeom>
          <a:noFill/>
        </p:spPr>
        <p:txBody>
          <a:bodyPr wrap="none" lIns="0" tIns="0" rIns="0" bIns="0" rtlCol="0" anchor="b">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900" kern="1200">
                <a:solidFill>
                  <a:schemeClr val="tx1"/>
                </a:solidFill>
                <a:latin typeface="+mn-lt"/>
                <a:ea typeface="+mn-ea"/>
                <a:cs typeface="Arial" panose="020B0604020202020204" pitchFamily="34" charset="0"/>
              </a:rPr>
              <a:t>McKinsey &amp; Company</a:t>
            </a:r>
          </a:p>
        </p:txBody>
      </p:sp>
      <p:sp>
        <p:nvSpPr>
          <p:cNvPr id="18" name="Slide Number">
            <a:extLst>
              <a:ext uri="{FF2B5EF4-FFF2-40B4-BE49-F238E27FC236}">
                <a16:creationId xmlns:a16="http://schemas.microsoft.com/office/drawing/2014/main" id="{D0E8D6D4-65CF-4E97-809E-C2399703986A}"/>
              </a:ext>
            </a:extLst>
          </p:cNvPr>
          <p:cNvSpPr>
            <a:spLocks noChangeArrowheads="1"/>
          </p:cNvSpPr>
          <p:nvPr userDrawn="1">
            <p:custDataLst>
              <p:tags r:id="rId5"/>
            </p:custDataLst>
          </p:nvPr>
        </p:nvSpPr>
        <p:spPr bwMode="black">
          <a:xfrm>
            <a:off x="11312525" y="6498754"/>
            <a:ext cx="325501" cy="138499"/>
          </a:xfrm>
          <a:prstGeom prst="rect">
            <a:avLst/>
          </a:prstGeom>
          <a:noFill/>
          <a:ln w="9525" algn="ctr">
            <a:noFill/>
            <a:miter lim="800000"/>
            <a:headEnd/>
            <a:tailEnd/>
          </a:ln>
          <a:effectLst/>
        </p:spPr>
        <p:txBody>
          <a:bodyPr wrap="square" lIns="0" tIns="0" rIns="0" bIns="0" anchor="b">
            <a:spAutoFit/>
          </a:bodyPr>
          <a:lstStyle/>
          <a:p>
            <a:pPr algn="r" defTabSz="610744" fontAlgn="auto">
              <a:spcBef>
                <a:spcPts val="0"/>
              </a:spcBef>
              <a:spcAft>
                <a:spcPts val="0"/>
              </a:spcAft>
              <a:defRPr/>
            </a:pPr>
            <a:fld id="{4ABDCABE-3F10-B64C-92F1-862014417034}" type="slidenum">
              <a:rPr lang="en-US" sz="900" smtClean="0">
                <a:solidFill>
                  <a:schemeClr val="tx1"/>
                </a:solidFill>
                <a:latin typeface="+mn-lt"/>
                <a:ea typeface="+mn-ea"/>
                <a:cs typeface="Arial" panose="020B0604020202020204" pitchFamily="34" charset="0"/>
              </a:rPr>
              <a:pPr algn="r" defTabSz="610744" fontAlgn="auto">
                <a:spcBef>
                  <a:spcPts val="0"/>
                </a:spcBef>
                <a:spcAft>
                  <a:spcPts val="0"/>
                </a:spcAft>
                <a:defRPr/>
              </a:pPr>
              <a:t>‹#›</a:t>
            </a:fld>
            <a:endParaRPr lang="en-US" sz="900">
              <a:solidFill>
                <a:schemeClr val="tx1"/>
              </a:solidFill>
              <a:latin typeface="+mn-lt"/>
              <a:ea typeface="+mn-ea"/>
              <a:cs typeface="Arial" panose="020B0604020202020204" pitchFamily="34" charset="0"/>
            </a:endParaRPr>
          </a:p>
        </p:txBody>
      </p:sp>
      <p:sp>
        <p:nvSpPr>
          <p:cNvPr id="22" name="5. Source" hidden="1">
            <a:extLst>
              <a:ext uri="{FF2B5EF4-FFF2-40B4-BE49-F238E27FC236}">
                <a16:creationId xmlns:a16="http://schemas.microsoft.com/office/drawing/2014/main" id="{F5E9C22A-A356-4521-A359-338A663DFEA2}"/>
              </a:ext>
            </a:extLst>
          </p:cNvPr>
          <p:cNvSpPr txBox="1"/>
          <p:nvPr userDrawn="1">
            <p:custDataLst>
              <p:tags r:id="rId6"/>
            </p:custDataLst>
          </p:nvPr>
        </p:nvSpPr>
        <p:spPr>
          <a:xfrm>
            <a:off x="554735" y="6501669"/>
            <a:ext cx="7277861" cy="123111"/>
          </a:xfrm>
          <a:prstGeom prst="rect">
            <a:avLst/>
          </a:prstGeom>
        </p:spPr>
        <p:txBody>
          <a:bodyPr vert="horz" wrap="square" lIns="0" tIns="0" rIns="0" bIns="0" rtlCol="0" anchor="t">
            <a:spAutoFit/>
          </a:bodyPr>
          <a:lstStyle>
            <a:lvl1pPr indent="0">
              <a:lnSpc>
                <a:spcPct val="100000"/>
              </a:lnSpc>
              <a:spcBef>
                <a:spcPts val="300"/>
              </a:spcBef>
              <a:spcAft>
                <a:spcPts val="300"/>
              </a:spcAft>
              <a:buFont typeface="Segoe UI" panose="020B0502040204020203" pitchFamily="34" charset="0"/>
              <a:buChar char="​"/>
              <a:defRPr lang="en-US" sz="900" dirty="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r>
              <a:rPr lang="en-US" sz="800"/>
              <a:t>Source: …</a:t>
            </a:r>
          </a:p>
        </p:txBody>
      </p:sp>
      <p:sp>
        <p:nvSpPr>
          <p:cNvPr id="20" name="1. On-page tracker">
            <a:extLst>
              <a:ext uri="{FF2B5EF4-FFF2-40B4-BE49-F238E27FC236}">
                <a16:creationId xmlns:a16="http://schemas.microsoft.com/office/drawing/2014/main" id="{0E1A178A-6BDC-4A0A-9F92-72F6EB95AD81}"/>
              </a:ext>
            </a:extLst>
          </p:cNvPr>
          <p:cNvSpPr>
            <a:spLocks noGrp="1"/>
          </p:cNvSpPr>
          <p:nvPr>
            <p:ph type="body" sz="quarter" idx="17" hasCustomPrompt="1"/>
            <p:custDataLst>
              <p:tags r:id="rId7"/>
            </p:custDataLst>
          </p:nvPr>
        </p:nvSpPr>
        <p:spPr>
          <a:xfrm>
            <a:off x="7159752" y="78768"/>
            <a:ext cx="4480560" cy="123111"/>
          </a:xfrm>
        </p:spPr>
        <p:txBody>
          <a:bodyPr anchor="ctr" anchorCtr="0">
            <a:spAutoFit/>
          </a:bodyPr>
          <a:lstStyle>
            <a:lvl1pPr algn="r">
              <a:defRPr sz="800">
                <a:latin typeface="+mn-lt"/>
              </a:defRPr>
            </a:lvl1pPr>
          </a:lstStyle>
          <a:p>
            <a:pPr lvl="0"/>
            <a:r>
              <a:rPr lang="en-US"/>
              <a:t>Chapter › Topic</a:t>
            </a:r>
          </a:p>
        </p:txBody>
      </p:sp>
      <p:sp>
        <p:nvSpPr>
          <p:cNvPr id="24" name="2. Slide Title">
            <a:extLst>
              <a:ext uri="{FF2B5EF4-FFF2-40B4-BE49-F238E27FC236}">
                <a16:creationId xmlns:a16="http://schemas.microsoft.com/office/drawing/2014/main" id="{06A9E224-CFBD-42B8-A4C0-EFE2C017E523}"/>
              </a:ext>
            </a:extLst>
          </p:cNvPr>
          <p:cNvSpPr>
            <a:spLocks noGrp="1"/>
          </p:cNvSpPr>
          <p:nvPr>
            <p:ph type="title"/>
            <p:custDataLst>
              <p:tags r:id="rId8"/>
            </p:custDataLst>
          </p:nvPr>
        </p:nvSpPr>
        <p:spPr>
          <a:xfrm>
            <a:off x="554736" y="182372"/>
            <a:ext cx="5065776" cy="731520"/>
          </a:xfrm>
        </p:spPr>
        <p:txBody>
          <a:bodyPr/>
          <a:lstStyle/>
          <a:p>
            <a:r>
              <a:rPr lang="en-US"/>
              <a:t>Click to edit Master title style</a:t>
            </a:r>
          </a:p>
        </p:txBody>
      </p:sp>
      <p:sp>
        <p:nvSpPr>
          <p:cNvPr id="25" name="3. Subtitle">
            <a:extLst>
              <a:ext uri="{FF2B5EF4-FFF2-40B4-BE49-F238E27FC236}">
                <a16:creationId xmlns:a16="http://schemas.microsoft.com/office/drawing/2014/main" id="{F7FC2EC4-28A5-4B24-B46C-79BCB0964344}"/>
              </a:ext>
            </a:extLst>
          </p:cNvPr>
          <p:cNvSpPr>
            <a:spLocks noGrp="1"/>
          </p:cNvSpPr>
          <p:nvPr>
            <p:ph type="subTitle" idx="1"/>
            <p:custDataLst>
              <p:tags r:id="rId9"/>
            </p:custDataLst>
          </p:nvPr>
        </p:nvSpPr>
        <p:spPr>
          <a:xfrm>
            <a:off x="554736" y="903861"/>
            <a:ext cx="5065776" cy="276999"/>
          </a:xfrm>
        </p:spPr>
        <p:txBody>
          <a:bodyPr anchor="ctr" anchorCtr="0"/>
          <a:lstStyle/>
          <a:p>
            <a:r>
              <a:rPr lang="en-US" sz="1600"/>
              <a:t>Click to edit Master subtitle style</a:t>
            </a:r>
          </a:p>
        </p:txBody>
      </p:sp>
    </p:spTree>
    <p:extLst>
      <p:ext uri="{BB962C8B-B14F-4D97-AF65-F5344CB8AC3E}">
        <p14:creationId xmlns:p14="http://schemas.microsoft.com/office/powerpoint/2010/main" val="2598664273"/>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tags" Target="../tags/tag4.xml"/><Relationship Id="rId26" Type="http://schemas.openxmlformats.org/officeDocument/2006/relationships/tags" Target="../tags/tag12.xml"/><Relationship Id="rId21" Type="http://schemas.openxmlformats.org/officeDocument/2006/relationships/tags" Target="../tags/tag7.xml"/><Relationship Id="rId34" Type="http://schemas.openxmlformats.org/officeDocument/2006/relationships/tags" Target="../tags/tag20.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ags" Target="../tags/tag3.xml"/><Relationship Id="rId25" Type="http://schemas.openxmlformats.org/officeDocument/2006/relationships/tags" Target="../tags/tag11.xml"/><Relationship Id="rId33" Type="http://schemas.openxmlformats.org/officeDocument/2006/relationships/tags" Target="../tags/tag19.xml"/><Relationship Id="rId38" Type="http://schemas.openxmlformats.org/officeDocument/2006/relationships/image" Target="../media/image1.emf"/><Relationship Id="rId2" Type="http://schemas.openxmlformats.org/officeDocument/2006/relationships/slideLayout" Target="../slideLayouts/slideLayout2.xml"/><Relationship Id="rId16" Type="http://schemas.openxmlformats.org/officeDocument/2006/relationships/tags" Target="../tags/tag2.xml"/><Relationship Id="rId20" Type="http://schemas.openxmlformats.org/officeDocument/2006/relationships/tags" Target="../tags/tag6.xml"/><Relationship Id="rId29" Type="http://schemas.openxmlformats.org/officeDocument/2006/relationships/tags" Target="../tags/tag15.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tags" Target="../tags/tag10.xml"/><Relationship Id="rId32" Type="http://schemas.openxmlformats.org/officeDocument/2006/relationships/tags" Target="../tags/tag18.xml"/><Relationship Id="rId37" Type="http://schemas.openxmlformats.org/officeDocument/2006/relationships/oleObject" Target="../embeddings/oleObject1.bin"/><Relationship Id="rId5" Type="http://schemas.openxmlformats.org/officeDocument/2006/relationships/slideLayout" Target="../slideLayouts/slideLayout5.xml"/><Relationship Id="rId15" Type="http://schemas.openxmlformats.org/officeDocument/2006/relationships/theme" Target="../theme/theme1.xml"/><Relationship Id="rId23" Type="http://schemas.openxmlformats.org/officeDocument/2006/relationships/tags" Target="../tags/tag9.xml"/><Relationship Id="rId28" Type="http://schemas.openxmlformats.org/officeDocument/2006/relationships/tags" Target="../tags/tag14.xml"/><Relationship Id="rId36" Type="http://schemas.openxmlformats.org/officeDocument/2006/relationships/tags" Target="../tags/tag22.xml"/><Relationship Id="rId10" Type="http://schemas.openxmlformats.org/officeDocument/2006/relationships/slideLayout" Target="../slideLayouts/slideLayout10.xml"/><Relationship Id="rId19" Type="http://schemas.openxmlformats.org/officeDocument/2006/relationships/tags" Target="../tags/tag5.xml"/><Relationship Id="rId31" Type="http://schemas.openxmlformats.org/officeDocument/2006/relationships/tags" Target="../tags/tag17.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tags" Target="../tags/tag8.xml"/><Relationship Id="rId27" Type="http://schemas.openxmlformats.org/officeDocument/2006/relationships/tags" Target="../tags/tag13.xml"/><Relationship Id="rId30" Type="http://schemas.openxmlformats.org/officeDocument/2006/relationships/tags" Target="../tags/tag16.xml"/><Relationship Id="rId35" Type="http://schemas.openxmlformats.org/officeDocument/2006/relationships/tags" Target="../tags/tag21.xml"/><Relationship Id="rId8" Type="http://schemas.openxmlformats.org/officeDocument/2006/relationships/slideLayout" Target="../slideLayouts/slideLayout8.xml"/><Relationship Id="rId3" Type="http://schemas.openxmlformats.org/officeDocument/2006/relationships/slideLayout" Target="../slideLayouts/slideLayout3.xml"/></Relationships>
</file>

<file path=ppt/slideMasters/_rels/slideMaster2.xml.rels><?xml version="1.0" encoding="UTF-8" standalone="yes"?>
<Relationships xmlns="http://schemas.openxmlformats.org/package/2006/relationships"><Relationship Id="rId13" Type="http://schemas.openxmlformats.org/officeDocument/2006/relationships/slideLayout" Target="../slideLayouts/slideLayout27.xml"/><Relationship Id="rId18" Type="http://schemas.openxmlformats.org/officeDocument/2006/relationships/theme" Target="../theme/theme2.xml"/><Relationship Id="rId26" Type="http://schemas.openxmlformats.org/officeDocument/2006/relationships/tags" Target="../tags/tag123.xml"/><Relationship Id="rId39" Type="http://schemas.openxmlformats.org/officeDocument/2006/relationships/tags" Target="../tags/tag136.xml"/><Relationship Id="rId21" Type="http://schemas.openxmlformats.org/officeDocument/2006/relationships/tags" Target="../tags/tag118.xml"/><Relationship Id="rId34" Type="http://schemas.openxmlformats.org/officeDocument/2006/relationships/tags" Target="../tags/tag131.xml"/><Relationship Id="rId7" Type="http://schemas.openxmlformats.org/officeDocument/2006/relationships/slideLayout" Target="../slideLayouts/slideLayout21.xml"/><Relationship Id="rId2" Type="http://schemas.openxmlformats.org/officeDocument/2006/relationships/slideLayout" Target="../slideLayouts/slideLayout16.xml"/><Relationship Id="rId16" Type="http://schemas.openxmlformats.org/officeDocument/2006/relationships/slideLayout" Target="../slideLayouts/slideLayout30.xml"/><Relationship Id="rId20" Type="http://schemas.openxmlformats.org/officeDocument/2006/relationships/tags" Target="../tags/tag117.xml"/><Relationship Id="rId29" Type="http://schemas.openxmlformats.org/officeDocument/2006/relationships/tags" Target="../tags/tag126.xml"/><Relationship Id="rId41" Type="http://schemas.openxmlformats.org/officeDocument/2006/relationships/image" Target="../media/image4.emf"/><Relationship Id="rId1" Type="http://schemas.openxmlformats.org/officeDocument/2006/relationships/slideLayout" Target="../slideLayouts/slideLayout15.xml"/><Relationship Id="rId6" Type="http://schemas.openxmlformats.org/officeDocument/2006/relationships/slideLayout" Target="../slideLayouts/slideLayout20.xml"/><Relationship Id="rId11" Type="http://schemas.openxmlformats.org/officeDocument/2006/relationships/slideLayout" Target="../slideLayouts/slideLayout25.xml"/><Relationship Id="rId24" Type="http://schemas.openxmlformats.org/officeDocument/2006/relationships/tags" Target="../tags/tag121.xml"/><Relationship Id="rId32" Type="http://schemas.openxmlformats.org/officeDocument/2006/relationships/tags" Target="../tags/tag129.xml"/><Relationship Id="rId37" Type="http://schemas.openxmlformats.org/officeDocument/2006/relationships/tags" Target="../tags/tag134.xml"/><Relationship Id="rId40" Type="http://schemas.openxmlformats.org/officeDocument/2006/relationships/oleObject" Target="../embeddings/oleObject12.bin"/><Relationship Id="rId5" Type="http://schemas.openxmlformats.org/officeDocument/2006/relationships/slideLayout" Target="../slideLayouts/slideLayout19.xml"/><Relationship Id="rId15" Type="http://schemas.openxmlformats.org/officeDocument/2006/relationships/slideLayout" Target="../slideLayouts/slideLayout29.xml"/><Relationship Id="rId23" Type="http://schemas.openxmlformats.org/officeDocument/2006/relationships/tags" Target="../tags/tag120.xml"/><Relationship Id="rId28" Type="http://schemas.openxmlformats.org/officeDocument/2006/relationships/tags" Target="../tags/tag125.xml"/><Relationship Id="rId36" Type="http://schemas.openxmlformats.org/officeDocument/2006/relationships/tags" Target="../tags/tag133.xml"/><Relationship Id="rId10" Type="http://schemas.openxmlformats.org/officeDocument/2006/relationships/slideLayout" Target="../slideLayouts/slideLayout24.xml"/><Relationship Id="rId19" Type="http://schemas.openxmlformats.org/officeDocument/2006/relationships/tags" Target="../tags/tag116.xml"/><Relationship Id="rId31" Type="http://schemas.openxmlformats.org/officeDocument/2006/relationships/tags" Target="../tags/tag128.xml"/><Relationship Id="rId4" Type="http://schemas.openxmlformats.org/officeDocument/2006/relationships/slideLayout" Target="../slideLayouts/slideLayout18.xml"/><Relationship Id="rId9" Type="http://schemas.openxmlformats.org/officeDocument/2006/relationships/slideLayout" Target="../slideLayouts/slideLayout23.xml"/><Relationship Id="rId14" Type="http://schemas.openxmlformats.org/officeDocument/2006/relationships/slideLayout" Target="../slideLayouts/slideLayout28.xml"/><Relationship Id="rId22" Type="http://schemas.openxmlformats.org/officeDocument/2006/relationships/tags" Target="../tags/tag119.xml"/><Relationship Id="rId27" Type="http://schemas.openxmlformats.org/officeDocument/2006/relationships/tags" Target="../tags/tag124.xml"/><Relationship Id="rId30" Type="http://schemas.openxmlformats.org/officeDocument/2006/relationships/tags" Target="../tags/tag127.xml"/><Relationship Id="rId35" Type="http://schemas.openxmlformats.org/officeDocument/2006/relationships/tags" Target="../tags/tag132.xml"/><Relationship Id="rId8" Type="http://schemas.openxmlformats.org/officeDocument/2006/relationships/slideLayout" Target="../slideLayouts/slideLayout22.xml"/><Relationship Id="rId3" Type="http://schemas.openxmlformats.org/officeDocument/2006/relationships/slideLayout" Target="../slideLayouts/slideLayout17.xml"/><Relationship Id="rId12" Type="http://schemas.openxmlformats.org/officeDocument/2006/relationships/slideLayout" Target="../slideLayouts/slideLayout26.xml"/><Relationship Id="rId17" Type="http://schemas.openxmlformats.org/officeDocument/2006/relationships/slideLayout" Target="../slideLayouts/slideLayout31.xml"/><Relationship Id="rId25" Type="http://schemas.openxmlformats.org/officeDocument/2006/relationships/tags" Target="../tags/tag122.xml"/><Relationship Id="rId33" Type="http://schemas.openxmlformats.org/officeDocument/2006/relationships/tags" Target="../tags/tag130.xml"/><Relationship Id="rId38" Type="http://schemas.openxmlformats.org/officeDocument/2006/relationships/tags" Target="../tags/tag135.xml"/></Relationships>
</file>

<file path=ppt/slideMasters/_rels/slideMaster3.xml.rels><?xml version="1.0" encoding="UTF-8" standalone="yes"?>
<Relationships xmlns="http://schemas.openxmlformats.org/package/2006/relationships"><Relationship Id="rId13" Type="http://schemas.openxmlformats.org/officeDocument/2006/relationships/slideLayout" Target="../slideLayouts/slideLayout44.xml"/><Relationship Id="rId18" Type="http://schemas.openxmlformats.org/officeDocument/2006/relationships/slideLayout" Target="../slideLayouts/slideLayout49.xml"/><Relationship Id="rId26" Type="http://schemas.openxmlformats.org/officeDocument/2006/relationships/tags" Target="../tags/tag261.xml"/><Relationship Id="rId39" Type="http://schemas.openxmlformats.org/officeDocument/2006/relationships/tags" Target="../tags/tag274.xml"/><Relationship Id="rId21" Type="http://schemas.openxmlformats.org/officeDocument/2006/relationships/theme" Target="../theme/theme3.xml"/><Relationship Id="rId34" Type="http://schemas.openxmlformats.org/officeDocument/2006/relationships/tags" Target="../tags/tag269.xml"/><Relationship Id="rId42" Type="http://schemas.openxmlformats.org/officeDocument/2006/relationships/oleObject" Target="../embeddings/oleObject26.bin"/><Relationship Id="rId7" Type="http://schemas.openxmlformats.org/officeDocument/2006/relationships/slideLayout" Target="../slideLayouts/slideLayout38.xml"/><Relationship Id="rId2" Type="http://schemas.openxmlformats.org/officeDocument/2006/relationships/slideLayout" Target="../slideLayouts/slideLayout33.xml"/><Relationship Id="rId16" Type="http://schemas.openxmlformats.org/officeDocument/2006/relationships/slideLayout" Target="../slideLayouts/slideLayout47.xml"/><Relationship Id="rId20" Type="http://schemas.openxmlformats.org/officeDocument/2006/relationships/slideLayout" Target="../slideLayouts/slideLayout51.xml"/><Relationship Id="rId29" Type="http://schemas.openxmlformats.org/officeDocument/2006/relationships/tags" Target="../tags/tag264.xml"/><Relationship Id="rId41" Type="http://schemas.openxmlformats.org/officeDocument/2006/relationships/tags" Target="../tags/tag276.xml"/><Relationship Id="rId1" Type="http://schemas.openxmlformats.org/officeDocument/2006/relationships/slideLayout" Target="../slideLayouts/slideLayout32.xml"/><Relationship Id="rId6" Type="http://schemas.openxmlformats.org/officeDocument/2006/relationships/slideLayout" Target="../slideLayouts/slideLayout37.xml"/><Relationship Id="rId11" Type="http://schemas.openxmlformats.org/officeDocument/2006/relationships/slideLayout" Target="../slideLayouts/slideLayout42.xml"/><Relationship Id="rId24" Type="http://schemas.openxmlformats.org/officeDocument/2006/relationships/tags" Target="../tags/tag259.xml"/><Relationship Id="rId32" Type="http://schemas.openxmlformats.org/officeDocument/2006/relationships/tags" Target="../tags/tag267.xml"/><Relationship Id="rId37" Type="http://schemas.openxmlformats.org/officeDocument/2006/relationships/tags" Target="../tags/tag272.xml"/><Relationship Id="rId40" Type="http://schemas.openxmlformats.org/officeDocument/2006/relationships/tags" Target="../tags/tag275.xml"/><Relationship Id="rId5" Type="http://schemas.openxmlformats.org/officeDocument/2006/relationships/slideLayout" Target="../slideLayouts/slideLayout36.xml"/><Relationship Id="rId15" Type="http://schemas.openxmlformats.org/officeDocument/2006/relationships/slideLayout" Target="../slideLayouts/slideLayout46.xml"/><Relationship Id="rId23" Type="http://schemas.openxmlformats.org/officeDocument/2006/relationships/tags" Target="../tags/tag258.xml"/><Relationship Id="rId28" Type="http://schemas.openxmlformats.org/officeDocument/2006/relationships/tags" Target="../tags/tag263.xml"/><Relationship Id="rId36" Type="http://schemas.openxmlformats.org/officeDocument/2006/relationships/tags" Target="../tags/tag271.xml"/><Relationship Id="rId10" Type="http://schemas.openxmlformats.org/officeDocument/2006/relationships/slideLayout" Target="../slideLayouts/slideLayout41.xml"/><Relationship Id="rId19" Type="http://schemas.openxmlformats.org/officeDocument/2006/relationships/slideLayout" Target="../slideLayouts/slideLayout50.xml"/><Relationship Id="rId31" Type="http://schemas.openxmlformats.org/officeDocument/2006/relationships/tags" Target="../tags/tag266.xml"/><Relationship Id="rId44" Type="http://schemas.openxmlformats.org/officeDocument/2006/relationships/image" Target="../media/image10.png"/><Relationship Id="rId4" Type="http://schemas.openxmlformats.org/officeDocument/2006/relationships/slideLayout" Target="../slideLayouts/slideLayout35.xml"/><Relationship Id="rId9" Type="http://schemas.openxmlformats.org/officeDocument/2006/relationships/slideLayout" Target="../slideLayouts/slideLayout40.xml"/><Relationship Id="rId14" Type="http://schemas.openxmlformats.org/officeDocument/2006/relationships/slideLayout" Target="../slideLayouts/slideLayout45.xml"/><Relationship Id="rId22" Type="http://schemas.openxmlformats.org/officeDocument/2006/relationships/tags" Target="../tags/tag257.xml"/><Relationship Id="rId27" Type="http://schemas.openxmlformats.org/officeDocument/2006/relationships/tags" Target="../tags/tag262.xml"/><Relationship Id="rId30" Type="http://schemas.openxmlformats.org/officeDocument/2006/relationships/tags" Target="../tags/tag265.xml"/><Relationship Id="rId35" Type="http://schemas.openxmlformats.org/officeDocument/2006/relationships/tags" Target="../tags/tag270.xml"/><Relationship Id="rId43" Type="http://schemas.openxmlformats.org/officeDocument/2006/relationships/image" Target="../media/image1.emf"/><Relationship Id="rId8" Type="http://schemas.openxmlformats.org/officeDocument/2006/relationships/slideLayout" Target="../slideLayouts/slideLayout39.xml"/><Relationship Id="rId3" Type="http://schemas.openxmlformats.org/officeDocument/2006/relationships/slideLayout" Target="../slideLayouts/slideLayout34.xml"/><Relationship Id="rId12" Type="http://schemas.openxmlformats.org/officeDocument/2006/relationships/slideLayout" Target="../slideLayouts/slideLayout43.xml"/><Relationship Id="rId17" Type="http://schemas.openxmlformats.org/officeDocument/2006/relationships/slideLayout" Target="../slideLayouts/slideLayout48.xml"/><Relationship Id="rId25" Type="http://schemas.openxmlformats.org/officeDocument/2006/relationships/tags" Target="../tags/tag260.xml"/><Relationship Id="rId33" Type="http://schemas.openxmlformats.org/officeDocument/2006/relationships/tags" Target="../tags/tag268.xml"/><Relationship Id="rId38" Type="http://schemas.openxmlformats.org/officeDocument/2006/relationships/tags" Target="../tags/tag273.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4BC40847-AF8B-4097-9A07-2349A751A051}"/>
              </a:ext>
            </a:extLst>
          </p:cNvPr>
          <p:cNvGraphicFramePr>
            <a:graphicFrameLocks noChangeAspect="1"/>
          </p:cNvGraphicFramePr>
          <p:nvPr userDrawn="1">
            <p:custDataLst>
              <p:tags r:id="rId16"/>
            </p:custDataLst>
            <p:extLst>
              <p:ext uri="{D42A27DB-BD31-4B8C-83A1-F6EECF244321}">
                <p14:modId xmlns:p14="http://schemas.microsoft.com/office/powerpoint/2010/main" val="1658031069"/>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7" imgW="413" imgH="416" progId="TCLayout.ActiveDocument.1">
                  <p:embed/>
                </p:oleObj>
              </mc:Choice>
              <mc:Fallback>
                <p:oleObj name="think-cell Slide" r:id="rId37" imgW="413" imgH="416" progId="TCLayout.ActiveDocument.1">
                  <p:embed/>
                  <p:pic>
                    <p:nvPicPr>
                      <p:cNvPr id="3" name="Object 2" hidden="1">
                        <a:extLst>
                          <a:ext uri="{FF2B5EF4-FFF2-40B4-BE49-F238E27FC236}">
                            <a16:creationId xmlns:a16="http://schemas.microsoft.com/office/drawing/2014/main" id="{4BC40847-AF8B-4097-9A07-2349A751A051}"/>
                          </a:ext>
                        </a:extLst>
                      </p:cNvPr>
                      <p:cNvPicPr/>
                      <p:nvPr/>
                    </p:nvPicPr>
                    <p:blipFill>
                      <a:blip r:embed="rId38"/>
                      <a:stretch>
                        <a:fillRect/>
                      </a:stretch>
                    </p:blipFill>
                    <p:spPr>
                      <a:xfrm>
                        <a:off x="1588" y="1588"/>
                        <a:ext cx="1588" cy="1588"/>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A194173E-7BB3-47F4-8EAD-18BFC563F97A}"/>
              </a:ext>
            </a:extLst>
          </p:cNvPr>
          <p:cNvSpPr/>
          <p:nvPr userDrawn="1">
            <p:custDataLst>
              <p:tags r:id="rId17"/>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lnSpc>
                <a:spcPct val="100000"/>
              </a:lnSpc>
              <a:spcBef>
                <a:spcPct val="0"/>
              </a:spcBef>
              <a:spcAft>
                <a:spcPct val="0"/>
              </a:spcAft>
            </a:pPr>
            <a:endParaRPr lang="en-US" sz="2500" b="1" i="0" baseline="0" err="1">
              <a:solidFill>
                <a:schemeClr val="bg1"/>
              </a:solidFill>
              <a:latin typeface="Georgia" panose="02040502050405020303" pitchFamily="18" charset="0"/>
              <a:ea typeface="+mj-ea"/>
              <a:cs typeface="+mj-cs"/>
              <a:sym typeface="Georgia" panose="02040502050405020303" pitchFamily="18" charset="0"/>
            </a:endParaRPr>
          </a:p>
        </p:txBody>
      </p:sp>
      <p:sp>
        <p:nvSpPr>
          <p:cNvPr id="103" name="SlideLogoText">
            <a:extLst>
              <a:ext uri="{FF2B5EF4-FFF2-40B4-BE49-F238E27FC236}">
                <a16:creationId xmlns:a16="http://schemas.microsoft.com/office/drawing/2014/main" id="{69FC0062-74AE-4BDA-ACE7-D069B448DDBC}"/>
              </a:ext>
            </a:extLst>
          </p:cNvPr>
          <p:cNvSpPr txBox="1"/>
          <p:nvPr userDrawn="1">
            <p:custDataLst>
              <p:tags r:id="rId18"/>
            </p:custDataLst>
          </p:nvPr>
        </p:nvSpPr>
        <p:spPr>
          <a:xfrm>
            <a:off x="10142505" y="6499381"/>
            <a:ext cx="1134927" cy="138499"/>
          </a:xfrm>
          <a:prstGeom prst="rect">
            <a:avLst/>
          </a:prstGeom>
          <a:noFill/>
        </p:spPr>
        <p:txBody>
          <a:bodyPr wrap="none" lIns="0" tIns="0" rIns="0" bIns="0" rtlCol="0" anchor="b">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900" kern="1200">
                <a:solidFill>
                  <a:schemeClr val="tx1"/>
                </a:solidFill>
                <a:latin typeface="+mn-lt"/>
                <a:ea typeface="+mn-ea"/>
                <a:cs typeface="Arial" panose="020B0604020202020204" pitchFamily="34" charset="0"/>
              </a:rPr>
              <a:t>McKinsey &amp; Company</a:t>
            </a:r>
          </a:p>
        </p:txBody>
      </p:sp>
      <p:sp>
        <p:nvSpPr>
          <p:cNvPr id="16" name="4. Footnote" hidden="1">
            <a:extLst>
              <a:ext uri="{FF2B5EF4-FFF2-40B4-BE49-F238E27FC236}">
                <a16:creationId xmlns:a16="http://schemas.microsoft.com/office/drawing/2014/main" id="{772E4927-517C-4D61-9929-9FFDE5F31A03}"/>
              </a:ext>
            </a:extLst>
          </p:cNvPr>
          <p:cNvSpPr txBox="1"/>
          <p:nvPr userDrawn="1">
            <p:custDataLst>
              <p:tags r:id="rId19"/>
            </p:custDataLst>
          </p:nvPr>
        </p:nvSpPr>
        <p:spPr>
          <a:xfrm>
            <a:off x="553972" y="6279028"/>
            <a:ext cx="7278624" cy="123111"/>
          </a:xfrm>
          <a:prstGeom prst="rect">
            <a:avLst/>
          </a:prstGeom>
          <a:noFill/>
        </p:spPr>
        <p:txBody>
          <a:bodyPr wrap="square" lIns="0" tIns="0" rIns="0" bIns="0" rtlCol="0" anchor="b">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800" kern="1200">
                <a:latin typeface="+mn-lt"/>
                <a:ea typeface="+mn-ea"/>
                <a:cs typeface="Arial" panose="020B0604020202020204" pitchFamily="34" charset="0"/>
              </a:rPr>
              <a:t>Footnotes</a:t>
            </a:r>
          </a:p>
        </p:txBody>
      </p:sp>
      <p:sp>
        <p:nvSpPr>
          <p:cNvPr id="57" name="2. Slide Title">
            <a:extLst>
              <a:ext uri="{FF2B5EF4-FFF2-40B4-BE49-F238E27FC236}">
                <a16:creationId xmlns:a16="http://schemas.microsoft.com/office/drawing/2014/main" id="{98FF70AE-7EF6-4E5B-9FFE-B44C852C9FBA}"/>
              </a:ext>
            </a:extLst>
          </p:cNvPr>
          <p:cNvSpPr>
            <a:spLocks noGrp="1"/>
          </p:cNvSpPr>
          <p:nvPr>
            <p:ph type="title"/>
            <p:custDataLst>
              <p:tags r:id="rId20"/>
            </p:custDataLst>
          </p:nvPr>
        </p:nvSpPr>
        <p:spPr>
          <a:xfrm>
            <a:off x="554736" y="172212"/>
            <a:ext cx="11082528" cy="731520"/>
          </a:xfrm>
          <a:prstGeom prst="rect">
            <a:avLst/>
          </a:prstGeom>
        </p:spPr>
        <p:txBody>
          <a:bodyPr vert="horz" wrap="square" lIns="0" tIns="0" rIns="0" bIns="0" rtlCol="0" anchor="b" anchorCtr="0">
            <a:noAutofit/>
          </a:bodyPr>
          <a:lstStyle/>
          <a:p>
            <a:r>
              <a:rPr lang="en-US"/>
              <a:t>Click to edit Master title style</a:t>
            </a:r>
          </a:p>
        </p:txBody>
      </p:sp>
      <p:sp>
        <p:nvSpPr>
          <p:cNvPr id="58" name="Text Placeholder 2">
            <a:extLst>
              <a:ext uri="{FF2B5EF4-FFF2-40B4-BE49-F238E27FC236}">
                <a16:creationId xmlns:a16="http://schemas.microsoft.com/office/drawing/2014/main" id="{192DB789-515B-4504-BE53-6445F2427687}"/>
              </a:ext>
            </a:extLst>
          </p:cNvPr>
          <p:cNvSpPr>
            <a:spLocks noGrp="1"/>
          </p:cNvSpPr>
          <p:nvPr>
            <p:ph type="body" idx="1"/>
          </p:nvPr>
        </p:nvSpPr>
        <p:spPr>
          <a:xfrm>
            <a:off x="554736" y="2171700"/>
            <a:ext cx="11082528" cy="2523768"/>
          </a:xfrm>
          <a:prstGeom prst="rect">
            <a:avLst/>
          </a:prstGeom>
        </p:spPr>
        <p:txBody>
          <a:bodyPr vert="horz" lIns="0" tIns="0" rIns="0" bIns="0" rtlCol="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grpSp>
        <p:nvGrpSpPr>
          <p:cNvPr id="59" name="Grid" hidden="1">
            <a:extLst>
              <a:ext uri="{FF2B5EF4-FFF2-40B4-BE49-F238E27FC236}">
                <a16:creationId xmlns:a16="http://schemas.microsoft.com/office/drawing/2014/main" id="{D35250B8-D61E-4F1A-9ACD-6E1BB958B78E}"/>
              </a:ext>
            </a:extLst>
          </p:cNvPr>
          <p:cNvGrpSpPr/>
          <p:nvPr userDrawn="1">
            <p:custDataLst>
              <p:tags r:id="rId21"/>
            </p:custDataLst>
          </p:nvPr>
        </p:nvGrpSpPr>
        <p:grpSpPr>
          <a:xfrm>
            <a:off x="0" y="0"/>
            <a:ext cx="12190476" cy="6858000"/>
            <a:chOff x="0" y="0"/>
            <a:chExt cx="12190476" cy="6858000"/>
          </a:xfrm>
        </p:grpSpPr>
        <p:sp>
          <p:nvSpPr>
            <p:cNvPr id="60" name="slide margin">
              <a:extLst>
                <a:ext uri="{FF2B5EF4-FFF2-40B4-BE49-F238E27FC236}">
                  <a16:creationId xmlns:a16="http://schemas.microsoft.com/office/drawing/2014/main" id="{B96EBE04-E01D-4922-8601-F1AD43DC4DA0}"/>
                </a:ext>
              </a:extLst>
            </p:cNvPr>
            <p:cNvSpPr/>
            <p:nvPr/>
          </p:nvSpPr>
          <p:spPr bwMode="invGray">
            <a:xfrm>
              <a:off x="1524" y="0"/>
              <a:ext cx="12188952" cy="6858000"/>
            </a:xfrm>
            <a:custGeom>
              <a:avLst/>
              <a:gdLst>
                <a:gd name="connsiteX0" fmla="*/ 551868 w 12188952"/>
                <a:gd name="connsiteY0" fmla="*/ 1709928 h 6858000"/>
                <a:gd name="connsiteX1" fmla="*/ 551868 w 12188952"/>
                <a:gd name="connsiteY1" fmla="*/ 6217920 h 6858000"/>
                <a:gd name="connsiteX2" fmla="*/ 11636196 w 12188952"/>
                <a:gd name="connsiteY2" fmla="*/ 6217920 h 6858000"/>
                <a:gd name="connsiteX3" fmla="*/ 11636196 w 12188952"/>
                <a:gd name="connsiteY3" fmla="*/ 1709928 h 6858000"/>
                <a:gd name="connsiteX4" fmla="*/ 0 w 12188952"/>
                <a:gd name="connsiteY4" fmla="*/ 0 h 6858000"/>
                <a:gd name="connsiteX5" fmla="*/ 12188952 w 12188952"/>
                <a:gd name="connsiteY5" fmla="*/ 0 h 6858000"/>
                <a:gd name="connsiteX6" fmla="*/ 12188952 w 12188952"/>
                <a:gd name="connsiteY6" fmla="*/ 6858000 h 6858000"/>
                <a:gd name="connsiteX7" fmla="*/ 0 w 12188952"/>
                <a:gd name="connsiteY7"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88952" h="6858000">
                  <a:moveTo>
                    <a:pt x="551868" y="1709928"/>
                  </a:moveTo>
                  <a:lnTo>
                    <a:pt x="551868" y="6217920"/>
                  </a:lnTo>
                  <a:lnTo>
                    <a:pt x="11636196" y="6217920"/>
                  </a:lnTo>
                  <a:lnTo>
                    <a:pt x="11636196" y="1709928"/>
                  </a:lnTo>
                  <a:close/>
                  <a:moveTo>
                    <a:pt x="0" y="0"/>
                  </a:moveTo>
                  <a:lnTo>
                    <a:pt x="12188952" y="0"/>
                  </a:lnTo>
                  <a:lnTo>
                    <a:pt x="12188952" y="6858000"/>
                  </a:lnTo>
                  <a:lnTo>
                    <a:pt x="0" y="6858000"/>
                  </a:lnTo>
                  <a:close/>
                </a:path>
              </a:pathLst>
            </a:custGeom>
            <a:solidFill>
              <a:srgbClr val="FF0000">
                <a:alpha val="3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err="1">
                <a:solidFill>
                  <a:schemeClr val="tx1"/>
                </a:solidFill>
                <a:latin typeface="+mn-lt"/>
              </a:endParaRPr>
            </a:p>
          </p:txBody>
        </p:sp>
        <p:cxnSp>
          <p:nvCxnSpPr>
            <p:cNvPr id="61" name="Straight Connector 60">
              <a:extLst>
                <a:ext uri="{FF2B5EF4-FFF2-40B4-BE49-F238E27FC236}">
                  <a16:creationId xmlns:a16="http://schemas.microsoft.com/office/drawing/2014/main" id="{5CA037B0-2A91-4357-A969-80F65F949266}"/>
                </a:ext>
              </a:extLst>
            </p:cNvPr>
            <p:cNvCxnSpPr/>
            <p:nvPr/>
          </p:nvCxnSpPr>
          <p:spPr bwMode="invGray">
            <a:xfrm>
              <a:off x="859460"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2" name="Straight Connector 61">
              <a:extLst>
                <a:ext uri="{FF2B5EF4-FFF2-40B4-BE49-F238E27FC236}">
                  <a16:creationId xmlns:a16="http://schemas.microsoft.com/office/drawing/2014/main" id="{E1BD7C67-EF90-4AA0-BA50-51299E7EEE4C}"/>
                </a:ext>
              </a:extLst>
            </p:cNvPr>
            <p:cNvCxnSpPr/>
            <p:nvPr/>
          </p:nvCxnSpPr>
          <p:spPr bwMode="invGray">
            <a:xfrm>
              <a:off x="11332545"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3" name="Straight Connector 62">
              <a:extLst>
                <a:ext uri="{FF2B5EF4-FFF2-40B4-BE49-F238E27FC236}">
                  <a16:creationId xmlns:a16="http://schemas.microsoft.com/office/drawing/2014/main" id="{7719564A-5227-44A7-ABC0-4C6BBC1E2D6F}"/>
                </a:ext>
              </a:extLst>
            </p:cNvPr>
            <p:cNvCxnSpPr/>
            <p:nvPr/>
          </p:nvCxnSpPr>
          <p:spPr bwMode="invGray">
            <a:xfrm>
              <a:off x="1811559"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4" name="Straight Connector 63">
              <a:extLst>
                <a:ext uri="{FF2B5EF4-FFF2-40B4-BE49-F238E27FC236}">
                  <a16:creationId xmlns:a16="http://schemas.microsoft.com/office/drawing/2014/main" id="{0FD85D0C-74E8-4603-86B8-FCC481122CE8}"/>
                </a:ext>
              </a:extLst>
            </p:cNvPr>
            <p:cNvCxnSpPr/>
            <p:nvPr/>
          </p:nvCxnSpPr>
          <p:spPr bwMode="invGray">
            <a:xfrm>
              <a:off x="2763658"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5" name="Straight Connector 64">
              <a:extLst>
                <a:ext uri="{FF2B5EF4-FFF2-40B4-BE49-F238E27FC236}">
                  <a16:creationId xmlns:a16="http://schemas.microsoft.com/office/drawing/2014/main" id="{7F8BF8BD-68B4-4717-8162-382FFCC9BC9A}"/>
                </a:ext>
              </a:extLst>
            </p:cNvPr>
            <p:cNvCxnSpPr/>
            <p:nvPr/>
          </p:nvCxnSpPr>
          <p:spPr bwMode="invGray">
            <a:xfrm>
              <a:off x="3715757"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6" name="Straight Connector 65">
              <a:extLst>
                <a:ext uri="{FF2B5EF4-FFF2-40B4-BE49-F238E27FC236}">
                  <a16:creationId xmlns:a16="http://schemas.microsoft.com/office/drawing/2014/main" id="{89DB0B65-FCD8-4DD7-833A-DEED6A420E2A}"/>
                </a:ext>
              </a:extLst>
            </p:cNvPr>
            <p:cNvCxnSpPr/>
            <p:nvPr/>
          </p:nvCxnSpPr>
          <p:spPr bwMode="invGray">
            <a:xfrm>
              <a:off x="4667856"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7" name="Straight Connector 66">
              <a:extLst>
                <a:ext uri="{FF2B5EF4-FFF2-40B4-BE49-F238E27FC236}">
                  <a16:creationId xmlns:a16="http://schemas.microsoft.com/office/drawing/2014/main" id="{E18151F3-D51F-4302-95BF-AE8E806F628D}"/>
                </a:ext>
              </a:extLst>
            </p:cNvPr>
            <p:cNvCxnSpPr/>
            <p:nvPr/>
          </p:nvCxnSpPr>
          <p:spPr bwMode="invGray">
            <a:xfrm>
              <a:off x="5619955"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8" name="Straight Connector 67">
              <a:extLst>
                <a:ext uri="{FF2B5EF4-FFF2-40B4-BE49-F238E27FC236}">
                  <a16:creationId xmlns:a16="http://schemas.microsoft.com/office/drawing/2014/main" id="{35A6B330-5ACC-486B-8131-B7F5407825B2}"/>
                </a:ext>
              </a:extLst>
            </p:cNvPr>
            <p:cNvCxnSpPr/>
            <p:nvPr/>
          </p:nvCxnSpPr>
          <p:spPr bwMode="invGray">
            <a:xfrm>
              <a:off x="6572054"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9" name="Straight Connector 68">
              <a:extLst>
                <a:ext uri="{FF2B5EF4-FFF2-40B4-BE49-F238E27FC236}">
                  <a16:creationId xmlns:a16="http://schemas.microsoft.com/office/drawing/2014/main" id="{DA5DE7AD-CCFE-4A85-9421-C7CEA9F80DEC}"/>
                </a:ext>
              </a:extLst>
            </p:cNvPr>
            <p:cNvCxnSpPr/>
            <p:nvPr/>
          </p:nvCxnSpPr>
          <p:spPr bwMode="invGray">
            <a:xfrm>
              <a:off x="7524153"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70" name="Straight Connector 69">
              <a:extLst>
                <a:ext uri="{FF2B5EF4-FFF2-40B4-BE49-F238E27FC236}">
                  <a16:creationId xmlns:a16="http://schemas.microsoft.com/office/drawing/2014/main" id="{6E2A9A81-75D1-41A9-9821-54FC36E753C1}"/>
                </a:ext>
              </a:extLst>
            </p:cNvPr>
            <p:cNvCxnSpPr/>
            <p:nvPr/>
          </p:nvCxnSpPr>
          <p:spPr bwMode="invGray">
            <a:xfrm>
              <a:off x="8476252"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71" name="Straight Connector 70">
              <a:extLst>
                <a:ext uri="{FF2B5EF4-FFF2-40B4-BE49-F238E27FC236}">
                  <a16:creationId xmlns:a16="http://schemas.microsoft.com/office/drawing/2014/main" id="{86FE52AA-2DD1-4D00-A984-41CDC38B2D7F}"/>
                </a:ext>
              </a:extLst>
            </p:cNvPr>
            <p:cNvCxnSpPr/>
            <p:nvPr/>
          </p:nvCxnSpPr>
          <p:spPr bwMode="invGray">
            <a:xfrm>
              <a:off x="9428351"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72" name="Straight Connector 71">
              <a:extLst>
                <a:ext uri="{FF2B5EF4-FFF2-40B4-BE49-F238E27FC236}">
                  <a16:creationId xmlns:a16="http://schemas.microsoft.com/office/drawing/2014/main" id="{85C9FC50-7177-43E6-9E56-DC9A2E6B7E6E}"/>
                </a:ext>
              </a:extLst>
            </p:cNvPr>
            <p:cNvCxnSpPr/>
            <p:nvPr/>
          </p:nvCxnSpPr>
          <p:spPr bwMode="invGray">
            <a:xfrm>
              <a:off x="10380450"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sp>
          <p:nvSpPr>
            <p:cNvPr id="73" name="Freeform: Shape 72">
              <a:extLst>
                <a:ext uri="{FF2B5EF4-FFF2-40B4-BE49-F238E27FC236}">
                  <a16:creationId xmlns:a16="http://schemas.microsoft.com/office/drawing/2014/main" id="{BC97F85A-62E2-4591-B8D0-4F068B177B5D}"/>
                </a:ext>
              </a:extLst>
            </p:cNvPr>
            <p:cNvSpPr/>
            <p:nvPr/>
          </p:nvSpPr>
          <p:spPr bwMode="invGray">
            <a:xfrm>
              <a:off x="1524" y="0"/>
              <a:ext cx="553212" cy="6858000"/>
            </a:xfrm>
            <a:custGeom>
              <a:avLst/>
              <a:gdLst>
                <a:gd name="connsiteX0" fmla="*/ 0 w 553212"/>
                <a:gd name="connsiteY0" fmla="*/ 0 h 6858000"/>
                <a:gd name="connsiteX1" fmla="*/ 553212 w 553212"/>
                <a:gd name="connsiteY1" fmla="*/ 0 h 6858000"/>
                <a:gd name="connsiteX2" fmla="*/ 553212 w 553212"/>
                <a:gd name="connsiteY2" fmla="*/ 6858000 h 6858000"/>
                <a:gd name="connsiteX3" fmla="*/ 0 w 553212"/>
                <a:gd name="connsiteY3" fmla="*/ 6858000 h 6858000"/>
                <a:gd name="connsiteX4" fmla="*/ 0 w 553212"/>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3212" h="6858000">
                  <a:moveTo>
                    <a:pt x="0" y="0"/>
                  </a:moveTo>
                  <a:lnTo>
                    <a:pt x="553212" y="0"/>
                  </a:lnTo>
                  <a:lnTo>
                    <a:pt x="553212"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74" name="Freeform: Shape 73">
              <a:extLst>
                <a:ext uri="{FF2B5EF4-FFF2-40B4-BE49-F238E27FC236}">
                  <a16:creationId xmlns:a16="http://schemas.microsoft.com/office/drawing/2014/main" id="{7F4B967A-CF91-473D-8A35-2BE771F9F590}"/>
                </a:ext>
              </a:extLst>
            </p:cNvPr>
            <p:cNvSpPr/>
            <p:nvPr/>
          </p:nvSpPr>
          <p:spPr bwMode="invGray">
            <a:xfrm>
              <a:off x="1167385"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75" name="Freeform: Shape 74">
              <a:extLst>
                <a:ext uri="{FF2B5EF4-FFF2-40B4-BE49-F238E27FC236}">
                  <a16:creationId xmlns:a16="http://schemas.microsoft.com/office/drawing/2014/main" id="{5AC41621-77EA-4492-8E68-0BE34108294A}"/>
                </a:ext>
              </a:extLst>
            </p:cNvPr>
            <p:cNvSpPr/>
            <p:nvPr/>
          </p:nvSpPr>
          <p:spPr bwMode="invGray">
            <a:xfrm>
              <a:off x="2119484"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76" name="Freeform: Shape 75">
              <a:extLst>
                <a:ext uri="{FF2B5EF4-FFF2-40B4-BE49-F238E27FC236}">
                  <a16:creationId xmlns:a16="http://schemas.microsoft.com/office/drawing/2014/main" id="{31A06AD2-A9EA-45D9-B15C-089884A54107}"/>
                </a:ext>
              </a:extLst>
            </p:cNvPr>
            <p:cNvSpPr/>
            <p:nvPr/>
          </p:nvSpPr>
          <p:spPr bwMode="invGray">
            <a:xfrm>
              <a:off x="3071583"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77" name="Freeform: Shape 76">
              <a:extLst>
                <a:ext uri="{FF2B5EF4-FFF2-40B4-BE49-F238E27FC236}">
                  <a16:creationId xmlns:a16="http://schemas.microsoft.com/office/drawing/2014/main" id="{3A7B39CC-379F-4224-9E59-81B1690088A0}"/>
                </a:ext>
              </a:extLst>
            </p:cNvPr>
            <p:cNvSpPr/>
            <p:nvPr/>
          </p:nvSpPr>
          <p:spPr bwMode="invGray">
            <a:xfrm>
              <a:off x="4023681" y="0"/>
              <a:ext cx="339450" cy="6858000"/>
            </a:xfrm>
            <a:custGeom>
              <a:avLst/>
              <a:gdLst>
                <a:gd name="connsiteX0" fmla="*/ 0 w 339450"/>
                <a:gd name="connsiteY0" fmla="*/ 0 h 6858000"/>
                <a:gd name="connsiteX1" fmla="*/ 339450 w 339450"/>
                <a:gd name="connsiteY1" fmla="*/ 0 h 6858000"/>
                <a:gd name="connsiteX2" fmla="*/ 339450 w 339450"/>
                <a:gd name="connsiteY2" fmla="*/ 6858000 h 6858000"/>
                <a:gd name="connsiteX3" fmla="*/ 0 w 339450"/>
                <a:gd name="connsiteY3" fmla="*/ 6858000 h 6858000"/>
                <a:gd name="connsiteX4" fmla="*/ 0 w 339450"/>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0" h="6858000">
                  <a:moveTo>
                    <a:pt x="0" y="0"/>
                  </a:moveTo>
                  <a:lnTo>
                    <a:pt x="339450" y="0"/>
                  </a:lnTo>
                  <a:lnTo>
                    <a:pt x="339450"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78" name="Freeform: Shape 77">
              <a:extLst>
                <a:ext uri="{FF2B5EF4-FFF2-40B4-BE49-F238E27FC236}">
                  <a16:creationId xmlns:a16="http://schemas.microsoft.com/office/drawing/2014/main" id="{F8002ACB-1459-4214-B28A-B38E8A1FF8A6}"/>
                </a:ext>
              </a:extLst>
            </p:cNvPr>
            <p:cNvSpPr/>
            <p:nvPr/>
          </p:nvSpPr>
          <p:spPr bwMode="invGray">
            <a:xfrm>
              <a:off x="4975780"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79" name="Freeform: Shape 78">
              <a:extLst>
                <a:ext uri="{FF2B5EF4-FFF2-40B4-BE49-F238E27FC236}">
                  <a16:creationId xmlns:a16="http://schemas.microsoft.com/office/drawing/2014/main" id="{71D59E94-AA3C-4DE0-8345-20C71667A205}"/>
                </a:ext>
              </a:extLst>
            </p:cNvPr>
            <p:cNvSpPr/>
            <p:nvPr/>
          </p:nvSpPr>
          <p:spPr bwMode="invGray">
            <a:xfrm>
              <a:off x="5927879"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80" name="Freeform: Shape 79">
              <a:extLst>
                <a:ext uri="{FF2B5EF4-FFF2-40B4-BE49-F238E27FC236}">
                  <a16:creationId xmlns:a16="http://schemas.microsoft.com/office/drawing/2014/main" id="{5805F09B-786C-43E4-8288-B1AAF94C8ADE}"/>
                </a:ext>
              </a:extLst>
            </p:cNvPr>
            <p:cNvSpPr/>
            <p:nvPr/>
          </p:nvSpPr>
          <p:spPr bwMode="invGray">
            <a:xfrm>
              <a:off x="6879978"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81" name="Freeform: Shape 80">
              <a:extLst>
                <a:ext uri="{FF2B5EF4-FFF2-40B4-BE49-F238E27FC236}">
                  <a16:creationId xmlns:a16="http://schemas.microsoft.com/office/drawing/2014/main" id="{5FB23B6E-567C-4896-8B32-DA4C452B4AE7}"/>
                </a:ext>
              </a:extLst>
            </p:cNvPr>
            <p:cNvSpPr/>
            <p:nvPr/>
          </p:nvSpPr>
          <p:spPr bwMode="invGray">
            <a:xfrm>
              <a:off x="7832077"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82" name="Freeform: Shape 81">
              <a:extLst>
                <a:ext uri="{FF2B5EF4-FFF2-40B4-BE49-F238E27FC236}">
                  <a16:creationId xmlns:a16="http://schemas.microsoft.com/office/drawing/2014/main" id="{9B792231-972E-4476-BAF2-761E10463BA8}"/>
                </a:ext>
              </a:extLst>
            </p:cNvPr>
            <p:cNvSpPr/>
            <p:nvPr/>
          </p:nvSpPr>
          <p:spPr bwMode="invGray">
            <a:xfrm>
              <a:off x="8784176"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83" name="Freeform: Shape 82">
              <a:extLst>
                <a:ext uri="{FF2B5EF4-FFF2-40B4-BE49-F238E27FC236}">
                  <a16:creationId xmlns:a16="http://schemas.microsoft.com/office/drawing/2014/main" id="{908370B7-3D11-4F78-B977-D8F0DE2694ED}"/>
                </a:ext>
              </a:extLst>
            </p:cNvPr>
            <p:cNvSpPr/>
            <p:nvPr/>
          </p:nvSpPr>
          <p:spPr bwMode="invGray">
            <a:xfrm>
              <a:off x="9736274" y="0"/>
              <a:ext cx="339450" cy="6858000"/>
            </a:xfrm>
            <a:custGeom>
              <a:avLst/>
              <a:gdLst>
                <a:gd name="connsiteX0" fmla="*/ 0 w 339450"/>
                <a:gd name="connsiteY0" fmla="*/ 0 h 6858000"/>
                <a:gd name="connsiteX1" fmla="*/ 339450 w 339450"/>
                <a:gd name="connsiteY1" fmla="*/ 0 h 6858000"/>
                <a:gd name="connsiteX2" fmla="*/ 339450 w 339450"/>
                <a:gd name="connsiteY2" fmla="*/ 6858000 h 6858000"/>
                <a:gd name="connsiteX3" fmla="*/ 0 w 339450"/>
                <a:gd name="connsiteY3" fmla="*/ 6858000 h 6858000"/>
                <a:gd name="connsiteX4" fmla="*/ 0 w 339450"/>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0" h="6858000">
                  <a:moveTo>
                    <a:pt x="0" y="0"/>
                  </a:moveTo>
                  <a:lnTo>
                    <a:pt x="339450" y="0"/>
                  </a:lnTo>
                  <a:lnTo>
                    <a:pt x="339450"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84" name="Freeform: Shape 83">
              <a:extLst>
                <a:ext uri="{FF2B5EF4-FFF2-40B4-BE49-F238E27FC236}">
                  <a16:creationId xmlns:a16="http://schemas.microsoft.com/office/drawing/2014/main" id="{C11EA99D-D15D-43C2-BF4E-36554B346AB6}"/>
                </a:ext>
              </a:extLst>
            </p:cNvPr>
            <p:cNvSpPr/>
            <p:nvPr/>
          </p:nvSpPr>
          <p:spPr bwMode="invGray">
            <a:xfrm>
              <a:off x="10688372" y="0"/>
              <a:ext cx="336244" cy="6858000"/>
            </a:xfrm>
            <a:custGeom>
              <a:avLst/>
              <a:gdLst>
                <a:gd name="connsiteX0" fmla="*/ 0 w 336244"/>
                <a:gd name="connsiteY0" fmla="*/ 0 h 6858000"/>
                <a:gd name="connsiteX1" fmla="*/ 336244 w 336244"/>
                <a:gd name="connsiteY1" fmla="*/ 0 h 6858000"/>
                <a:gd name="connsiteX2" fmla="*/ 336244 w 336244"/>
                <a:gd name="connsiteY2" fmla="*/ 6858000 h 6858000"/>
                <a:gd name="connsiteX3" fmla="*/ 0 w 336244"/>
                <a:gd name="connsiteY3" fmla="*/ 6858000 h 6858000"/>
                <a:gd name="connsiteX4" fmla="*/ 0 w 336244"/>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6244" h="6858000">
                  <a:moveTo>
                    <a:pt x="0" y="0"/>
                  </a:moveTo>
                  <a:lnTo>
                    <a:pt x="336244" y="0"/>
                  </a:lnTo>
                  <a:lnTo>
                    <a:pt x="336244"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85" name="Freeform: Shape 84">
              <a:extLst>
                <a:ext uri="{FF2B5EF4-FFF2-40B4-BE49-F238E27FC236}">
                  <a16:creationId xmlns:a16="http://schemas.microsoft.com/office/drawing/2014/main" id="{3A72B2F6-0AFF-4E6E-AFFF-60767DB3FA63}"/>
                </a:ext>
              </a:extLst>
            </p:cNvPr>
            <p:cNvSpPr/>
            <p:nvPr/>
          </p:nvSpPr>
          <p:spPr bwMode="invGray">
            <a:xfrm>
              <a:off x="11637264" y="0"/>
              <a:ext cx="553212" cy="6858000"/>
            </a:xfrm>
            <a:custGeom>
              <a:avLst/>
              <a:gdLst>
                <a:gd name="connsiteX0" fmla="*/ 0 w 553212"/>
                <a:gd name="connsiteY0" fmla="*/ 0 h 6858000"/>
                <a:gd name="connsiteX1" fmla="*/ 553212 w 553212"/>
                <a:gd name="connsiteY1" fmla="*/ 0 h 6858000"/>
                <a:gd name="connsiteX2" fmla="*/ 553212 w 553212"/>
                <a:gd name="connsiteY2" fmla="*/ 6858000 h 6858000"/>
                <a:gd name="connsiteX3" fmla="*/ 0 w 553212"/>
                <a:gd name="connsiteY3" fmla="*/ 6858000 h 6858000"/>
                <a:gd name="connsiteX4" fmla="*/ 0 w 553212"/>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3212" h="6858000">
                  <a:moveTo>
                    <a:pt x="0" y="0"/>
                  </a:moveTo>
                  <a:lnTo>
                    <a:pt x="553212" y="0"/>
                  </a:lnTo>
                  <a:lnTo>
                    <a:pt x="553212"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86" name="Freeform: Shape 85">
              <a:extLst>
                <a:ext uri="{FF2B5EF4-FFF2-40B4-BE49-F238E27FC236}">
                  <a16:creationId xmlns:a16="http://schemas.microsoft.com/office/drawing/2014/main" id="{A68F8E74-3AE4-4AF9-9F36-63344C9076D2}"/>
                </a:ext>
              </a:extLst>
            </p:cNvPr>
            <p:cNvSpPr/>
            <p:nvPr/>
          </p:nvSpPr>
          <p:spPr bwMode="invGray">
            <a:xfrm>
              <a:off x="7219428"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87" name="Freeform: Shape 86">
              <a:extLst>
                <a:ext uri="{FF2B5EF4-FFF2-40B4-BE49-F238E27FC236}">
                  <a16:creationId xmlns:a16="http://schemas.microsoft.com/office/drawing/2014/main" id="{31D5F169-E1D4-48A3-AE5B-F5F1BEF2E7CF}"/>
                </a:ext>
              </a:extLst>
            </p:cNvPr>
            <p:cNvSpPr/>
            <p:nvPr userDrawn="1"/>
          </p:nvSpPr>
          <p:spPr bwMode="invGray">
            <a:xfrm>
              <a:off x="1506835"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88" name="Freeform: Shape 87">
              <a:extLst>
                <a:ext uri="{FF2B5EF4-FFF2-40B4-BE49-F238E27FC236}">
                  <a16:creationId xmlns:a16="http://schemas.microsoft.com/office/drawing/2014/main" id="{4230F928-F9B2-4955-9800-74DE09DCE6F2}"/>
                </a:ext>
              </a:extLst>
            </p:cNvPr>
            <p:cNvSpPr/>
            <p:nvPr userDrawn="1"/>
          </p:nvSpPr>
          <p:spPr bwMode="invGray">
            <a:xfrm>
              <a:off x="2458934"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89" name="Freeform: Shape 88">
              <a:extLst>
                <a:ext uri="{FF2B5EF4-FFF2-40B4-BE49-F238E27FC236}">
                  <a16:creationId xmlns:a16="http://schemas.microsoft.com/office/drawing/2014/main" id="{37C829A9-6808-4531-8C12-A84988E6DEE1}"/>
                </a:ext>
              </a:extLst>
            </p:cNvPr>
            <p:cNvSpPr/>
            <p:nvPr userDrawn="1"/>
          </p:nvSpPr>
          <p:spPr bwMode="invGray">
            <a:xfrm>
              <a:off x="3411033"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90" name="Freeform: Shape 89">
              <a:extLst>
                <a:ext uri="{FF2B5EF4-FFF2-40B4-BE49-F238E27FC236}">
                  <a16:creationId xmlns:a16="http://schemas.microsoft.com/office/drawing/2014/main" id="{7FA5964C-E9C5-4C2F-BD6E-47BAFB5B6D17}"/>
                </a:ext>
              </a:extLst>
            </p:cNvPr>
            <p:cNvSpPr/>
            <p:nvPr userDrawn="1"/>
          </p:nvSpPr>
          <p:spPr bwMode="invGray">
            <a:xfrm>
              <a:off x="4363132" y="0"/>
              <a:ext cx="609447" cy="6858000"/>
            </a:xfrm>
            <a:custGeom>
              <a:avLst/>
              <a:gdLst>
                <a:gd name="connsiteX0" fmla="*/ 0 w 609447"/>
                <a:gd name="connsiteY0" fmla="*/ 0 h 6858000"/>
                <a:gd name="connsiteX1" fmla="*/ 609447 w 609447"/>
                <a:gd name="connsiteY1" fmla="*/ 0 h 6858000"/>
                <a:gd name="connsiteX2" fmla="*/ 609447 w 609447"/>
                <a:gd name="connsiteY2" fmla="*/ 6858000 h 6858000"/>
                <a:gd name="connsiteX3" fmla="*/ 0 w 609447"/>
                <a:gd name="connsiteY3" fmla="*/ 6858000 h 6858000"/>
                <a:gd name="connsiteX4" fmla="*/ 0 w 609447"/>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7" h="6858000">
                  <a:moveTo>
                    <a:pt x="0" y="0"/>
                  </a:moveTo>
                  <a:lnTo>
                    <a:pt x="609447" y="0"/>
                  </a:lnTo>
                  <a:lnTo>
                    <a:pt x="609447"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91" name="Freeform: Shape 90">
              <a:extLst>
                <a:ext uri="{FF2B5EF4-FFF2-40B4-BE49-F238E27FC236}">
                  <a16:creationId xmlns:a16="http://schemas.microsoft.com/office/drawing/2014/main" id="{3C168D8D-76CE-4BE5-BE95-79B96300EA3F}"/>
                </a:ext>
              </a:extLst>
            </p:cNvPr>
            <p:cNvSpPr/>
            <p:nvPr userDrawn="1"/>
          </p:nvSpPr>
          <p:spPr bwMode="invGray">
            <a:xfrm>
              <a:off x="5315230"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92" name="Freeform: Shape 91">
              <a:extLst>
                <a:ext uri="{FF2B5EF4-FFF2-40B4-BE49-F238E27FC236}">
                  <a16:creationId xmlns:a16="http://schemas.microsoft.com/office/drawing/2014/main" id="{6749465C-813A-45F9-8C3E-5D06C8584929}"/>
                </a:ext>
              </a:extLst>
            </p:cNvPr>
            <p:cNvSpPr/>
            <p:nvPr userDrawn="1"/>
          </p:nvSpPr>
          <p:spPr bwMode="invGray">
            <a:xfrm>
              <a:off x="6267329"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93" name="Freeform: Shape 92">
              <a:extLst>
                <a:ext uri="{FF2B5EF4-FFF2-40B4-BE49-F238E27FC236}">
                  <a16:creationId xmlns:a16="http://schemas.microsoft.com/office/drawing/2014/main" id="{53894C26-2473-4C24-B082-48DD1E92241C}"/>
                </a:ext>
              </a:extLst>
            </p:cNvPr>
            <p:cNvSpPr/>
            <p:nvPr userDrawn="1"/>
          </p:nvSpPr>
          <p:spPr bwMode="invGray">
            <a:xfrm>
              <a:off x="8171527"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94" name="Freeform: Shape 93">
              <a:extLst>
                <a:ext uri="{FF2B5EF4-FFF2-40B4-BE49-F238E27FC236}">
                  <a16:creationId xmlns:a16="http://schemas.microsoft.com/office/drawing/2014/main" id="{BFDA0320-8435-46CA-B1B3-5203F54A419F}"/>
                </a:ext>
              </a:extLst>
            </p:cNvPr>
            <p:cNvSpPr/>
            <p:nvPr userDrawn="1"/>
          </p:nvSpPr>
          <p:spPr bwMode="invGray">
            <a:xfrm>
              <a:off x="9123626"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95" name="Freeform: Shape 94">
              <a:extLst>
                <a:ext uri="{FF2B5EF4-FFF2-40B4-BE49-F238E27FC236}">
                  <a16:creationId xmlns:a16="http://schemas.microsoft.com/office/drawing/2014/main" id="{A42721E4-5D12-459C-AC2E-7CE148AF9062}"/>
                </a:ext>
              </a:extLst>
            </p:cNvPr>
            <p:cNvSpPr/>
            <p:nvPr userDrawn="1"/>
          </p:nvSpPr>
          <p:spPr bwMode="invGray">
            <a:xfrm>
              <a:off x="10075725" y="0"/>
              <a:ext cx="609447" cy="6858000"/>
            </a:xfrm>
            <a:custGeom>
              <a:avLst/>
              <a:gdLst>
                <a:gd name="connsiteX0" fmla="*/ 0 w 609447"/>
                <a:gd name="connsiteY0" fmla="*/ 0 h 6858000"/>
                <a:gd name="connsiteX1" fmla="*/ 609447 w 609447"/>
                <a:gd name="connsiteY1" fmla="*/ 0 h 6858000"/>
                <a:gd name="connsiteX2" fmla="*/ 609447 w 609447"/>
                <a:gd name="connsiteY2" fmla="*/ 6858000 h 6858000"/>
                <a:gd name="connsiteX3" fmla="*/ 0 w 609447"/>
                <a:gd name="connsiteY3" fmla="*/ 6858000 h 6858000"/>
                <a:gd name="connsiteX4" fmla="*/ 0 w 609447"/>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7" h="6858000">
                  <a:moveTo>
                    <a:pt x="0" y="0"/>
                  </a:moveTo>
                  <a:lnTo>
                    <a:pt x="609447" y="0"/>
                  </a:lnTo>
                  <a:lnTo>
                    <a:pt x="609447"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96" name="Freeform: Shape 95">
              <a:extLst>
                <a:ext uri="{FF2B5EF4-FFF2-40B4-BE49-F238E27FC236}">
                  <a16:creationId xmlns:a16="http://schemas.microsoft.com/office/drawing/2014/main" id="{8BF7D46B-3779-49D0-BCB4-F2DCE091958D}"/>
                </a:ext>
              </a:extLst>
            </p:cNvPr>
            <p:cNvSpPr/>
            <p:nvPr userDrawn="1"/>
          </p:nvSpPr>
          <p:spPr bwMode="invGray">
            <a:xfrm>
              <a:off x="11027826" y="0"/>
              <a:ext cx="609438" cy="6858000"/>
            </a:xfrm>
            <a:custGeom>
              <a:avLst/>
              <a:gdLst>
                <a:gd name="connsiteX0" fmla="*/ 0 w 609438"/>
                <a:gd name="connsiteY0" fmla="*/ 0 h 6858000"/>
                <a:gd name="connsiteX1" fmla="*/ 609438 w 609438"/>
                <a:gd name="connsiteY1" fmla="*/ 0 h 6858000"/>
                <a:gd name="connsiteX2" fmla="*/ 609438 w 609438"/>
                <a:gd name="connsiteY2" fmla="*/ 6858000 h 6858000"/>
                <a:gd name="connsiteX3" fmla="*/ 0 w 609438"/>
                <a:gd name="connsiteY3" fmla="*/ 6858000 h 6858000"/>
                <a:gd name="connsiteX4" fmla="*/ 0 w 60943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38" h="6858000">
                  <a:moveTo>
                    <a:pt x="0" y="0"/>
                  </a:moveTo>
                  <a:lnTo>
                    <a:pt x="609438" y="0"/>
                  </a:lnTo>
                  <a:lnTo>
                    <a:pt x="60943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97" name="Freeform: Shape 96">
              <a:extLst>
                <a:ext uri="{FF2B5EF4-FFF2-40B4-BE49-F238E27FC236}">
                  <a16:creationId xmlns:a16="http://schemas.microsoft.com/office/drawing/2014/main" id="{634464F0-BD7F-4488-85F0-EC20C24BECAA}"/>
                </a:ext>
              </a:extLst>
            </p:cNvPr>
            <p:cNvSpPr/>
            <p:nvPr userDrawn="1"/>
          </p:nvSpPr>
          <p:spPr bwMode="invGray">
            <a:xfrm>
              <a:off x="554736"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cxnSp>
          <p:nvCxnSpPr>
            <p:cNvPr id="98" name="Straight Connector 97">
              <a:extLst>
                <a:ext uri="{FF2B5EF4-FFF2-40B4-BE49-F238E27FC236}">
                  <a16:creationId xmlns:a16="http://schemas.microsoft.com/office/drawing/2014/main" id="{82B54541-0CDD-4724-8101-AABFF1207033}"/>
                </a:ext>
              </a:extLst>
            </p:cNvPr>
            <p:cNvCxnSpPr/>
            <p:nvPr userDrawn="1"/>
          </p:nvCxnSpPr>
          <p:spPr bwMode="invGray">
            <a:xfrm>
              <a:off x="0" y="62179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99" name="Straight Connector 98">
              <a:extLst>
                <a:ext uri="{FF2B5EF4-FFF2-40B4-BE49-F238E27FC236}">
                  <a16:creationId xmlns:a16="http://schemas.microsoft.com/office/drawing/2014/main" id="{45070398-8D55-4EE2-8CA4-47428E2AF03F}"/>
                </a:ext>
              </a:extLst>
            </p:cNvPr>
            <p:cNvCxnSpPr/>
            <p:nvPr userDrawn="1"/>
          </p:nvCxnSpPr>
          <p:spPr bwMode="invGray">
            <a:xfrm>
              <a:off x="0" y="31089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0" name="Straight Connector 99">
              <a:extLst>
                <a:ext uri="{FF2B5EF4-FFF2-40B4-BE49-F238E27FC236}">
                  <a16:creationId xmlns:a16="http://schemas.microsoft.com/office/drawing/2014/main" id="{42166891-56D0-4EBC-B681-501401DEF9D4}"/>
                </a:ext>
              </a:extLst>
            </p:cNvPr>
            <p:cNvCxnSpPr/>
            <p:nvPr userDrawn="1"/>
          </p:nvCxnSpPr>
          <p:spPr bwMode="invGray">
            <a:xfrm>
              <a:off x="0" y="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1" name="Straight Connector 100">
              <a:extLst>
                <a:ext uri="{FF2B5EF4-FFF2-40B4-BE49-F238E27FC236}">
                  <a16:creationId xmlns:a16="http://schemas.microsoft.com/office/drawing/2014/main" id="{C13A87E3-D106-41FF-A8CD-C27DABF0103D}"/>
                </a:ext>
              </a:extLst>
            </p:cNvPr>
            <p:cNvCxnSpPr/>
            <p:nvPr userDrawn="1"/>
          </p:nvCxnSpPr>
          <p:spPr bwMode="invGray">
            <a:xfrm>
              <a:off x="0" y="124358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2" name="Straight Connector 101">
              <a:extLst>
                <a:ext uri="{FF2B5EF4-FFF2-40B4-BE49-F238E27FC236}">
                  <a16:creationId xmlns:a16="http://schemas.microsoft.com/office/drawing/2014/main" id="{2164477D-838D-4C70-ADD7-37AD79A844AA}"/>
                </a:ext>
              </a:extLst>
            </p:cNvPr>
            <p:cNvCxnSpPr/>
            <p:nvPr userDrawn="1"/>
          </p:nvCxnSpPr>
          <p:spPr bwMode="invGray">
            <a:xfrm>
              <a:off x="0" y="93268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5" name="Straight Connector 104">
              <a:extLst>
                <a:ext uri="{FF2B5EF4-FFF2-40B4-BE49-F238E27FC236}">
                  <a16:creationId xmlns:a16="http://schemas.microsoft.com/office/drawing/2014/main" id="{72B193C0-8980-4BB2-8E91-7A1C9ABE0B6C}"/>
                </a:ext>
              </a:extLst>
            </p:cNvPr>
            <p:cNvCxnSpPr/>
            <p:nvPr userDrawn="1"/>
          </p:nvCxnSpPr>
          <p:spPr bwMode="invGray">
            <a:xfrm>
              <a:off x="0" y="186537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7" name="Straight Connector 106">
              <a:extLst>
                <a:ext uri="{FF2B5EF4-FFF2-40B4-BE49-F238E27FC236}">
                  <a16:creationId xmlns:a16="http://schemas.microsoft.com/office/drawing/2014/main" id="{C1A94AAA-1D98-4233-842E-2A2F52812358}"/>
                </a:ext>
              </a:extLst>
            </p:cNvPr>
            <p:cNvCxnSpPr/>
            <p:nvPr userDrawn="1"/>
          </p:nvCxnSpPr>
          <p:spPr bwMode="invGray">
            <a:xfrm>
              <a:off x="0" y="155448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8" name="Straight Connector 107">
              <a:extLst>
                <a:ext uri="{FF2B5EF4-FFF2-40B4-BE49-F238E27FC236}">
                  <a16:creationId xmlns:a16="http://schemas.microsoft.com/office/drawing/2014/main" id="{E21F2B43-A2DC-42F4-8EA4-A8A4DA6D6FA7}"/>
                </a:ext>
              </a:extLst>
            </p:cNvPr>
            <p:cNvCxnSpPr/>
            <p:nvPr userDrawn="1"/>
          </p:nvCxnSpPr>
          <p:spPr bwMode="invGray">
            <a:xfrm>
              <a:off x="0" y="248716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9" name="Straight Connector 108">
              <a:extLst>
                <a:ext uri="{FF2B5EF4-FFF2-40B4-BE49-F238E27FC236}">
                  <a16:creationId xmlns:a16="http://schemas.microsoft.com/office/drawing/2014/main" id="{A60F0923-6896-405D-AD16-F097448F3E3D}"/>
                </a:ext>
              </a:extLst>
            </p:cNvPr>
            <p:cNvCxnSpPr/>
            <p:nvPr userDrawn="1"/>
          </p:nvCxnSpPr>
          <p:spPr bwMode="invGray">
            <a:xfrm>
              <a:off x="0" y="217627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0" name="Straight Connector 109">
              <a:extLst>
                <a:ext uri="{FF2B5EF4-FFF2-40B4-BE49-F238E27FC236}">
                  <a16:creationId xmlns:a16="http://schemas.microsoft.com/office/drawing/2014/main" id="{BC70D5B1-47D7-451F-B83A-973A26731A22}"/>
                </a:ext>
              </a:extLst>
            </p:cNvPr>
            <p:cNvCxnSpPr/>
            <p:nvPr userDrawn="1"/>
          </p:nvCxnSpPr>
          <p:spPr bwMode="invGray">
            <a:xfrm>
              <a:off x="0" y="310896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1" name="Straight Connector 110">
              <a:extLst>
                <a:ext uri="{FF2B5EF4-FFF2-40B4-BE49-F238E27FC236}">
                  <a16:creationId xmlns:a16="http://schemas.microsoft.com/office/drawing/2014/main" id="{3FD9A464-81FE-4829-A1C5-5CCEE42448B3}"/>
                </a:ext>
              </a:extLst>
            </p:cNvPr>
            <p:cNvCxnSpPr/>
            <p:nvPr userDrawn="1"/>
          </p:nvCxnSpPr>
          <p:spPr bwMode="invGray">
            <a:xfrm>
              <a:off x="0" y="279806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2" name="Straight Connector 111">
              <a:extLst>
                <a:ext uri="{FF2B5EF4-FFF2-40B4-BE49-F238E27FC236}">
                  <a16:creationId xmlns:a16="http://schemas.microsoft.com/office/drawing/2014/main" id="{8F55CAB0-53A2-417F-9F66-C0437933E98B}"/>
                </a:ext>
              </a:extLst>
            </p:cNvPr>
            <p:cNvCxnSpPr/>
            <p:nvPr userDrawn="1"/>
          </p:nvCxnSpPr>
          <p:spPr bwMode="invGray">
            <a:xfrm>
              <a:off x="0" y="373075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3" name="Straight Connector 112">
              <a:extLst>
                <a:ext uri="{FF2B5EF4-FFF2-40B4-BE49-F238E27FC236}">
                  <a16:creationId xmlns:a16="http://schemas.microsoft.com/office/drawing/2014/main" id="{1547EE77-7495-47CB-BEC9-D5C742DF2B2C}"/>
                </a:ext>
              </a:extLst>
            </p:cNvPr>
            <p:cNvCxnSpPr/>
            <p:nvPr userDrawn="1"/>
          </p:nvCxnSpPr>
          <p:spPr bwMode="invGray">
            <a:xfrm>
              <a:off x="0" y="341985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4" name="Straight Connector 113">
              <a:extLst>
                <a:ext uri="{FF2B5EF4-FFF2-40B4-BE49-F238E27FC236}">
                  <a16:creationId xmlns:a16="http://schemas.microsoft.com/office/drawing/2014/main" id="{CA942184-696A-4A78-BB9D-3D619B990987}"/>
                </a:ext>
              </a:extLst>
            </p:cNvPr>
            <p:cNvCxnSpPr/>
            <p:nvPr userDrawn="1"/>
          </p:nvCxnSpPr>
          <p:spPr bwMode="invGray">
            <a:xfrm>
              <a:off x="0" y="435254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5" name="Straight Connector 114">
              <a:extLst>
                <a:ext uri="{FF2B5EF4-FFF2-40B4-BE49-F238E27FC236}">
                  <a16:creationId xmlns:a16="http://schemas.microsoft.com/office/drawing/2014/main" id="{1B5F4EE6-4D4C-4488-80DE-36C83D540765}"/>
                </a:ext>
              </a:extLst>
            </p:cNvPr>
            <p:cNvCxnSpPr/>
            <p:nvPr userDrawn="1"/>
          </p:nvCxnSpPr>
          <p:spPr bwMode="invGray">
            <a:xfrm>
              <a:off x="0" y="404164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6" name="Straight Connector 115">
              <a:extLst>
                <a:ext uri="{FF2B5EF4-FFF2-40B4-BE49-F238E27FC236}">
                  <a16:creationId xmlns:a16="http://schemas.microsoft.com/office/drawing/2014/main" id="{CD3A42E3-1ED2-4BBE-8B0B-CEA491522F0A}"/>
                </a:ext>
              </a:extLst>
            </p:cNvPr>
            <p:cNvCxnSpPr/>
            <p:nvPr userDrawn="1"/>
          </p:nvCxnSpPr>
          <p:spPr bwMode="invGray">
            <a:xfrm>
              <a:off x="0" y="497433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7" name="Straight Connector 116">
              <a:extLst>
                <a:ext uri="{FF2B5EF4-FFF2-40B4-BE49-F238E27FC236}">
                  <a16:creationId xmlns:a16="http://schemas.microsoft.com/office/drawing/2014/main" id="{94162AD8-9037-4220-B19F-7B3A0F44E941}"/>
                </a:ext>
              </a:extLst>
            </p:cNvPr>
            <p:cNvCxnSpPr/>
            <p:nvPr userDrawn="1"/>
          </p:nvCxnSpPr>
          <p:spPr bwMode="invGray">
            <a:xfrm>
              <a:off x="0" y="466344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8" name="Straight Connector 117">
              <a:extLst>
                <a:ext uri="{FF2B5EF4-FFF2-40B4-BE49-F238E27FC236}">
                  <a16:creationId xmlns:a16="http://schemas.microsoft.com/office/drawing/2014/main" id="{4C20FB70-03E4-4D7E-BA41-546EAAB33089}"/>
                </a:ext>
              </a:extLst>
            </p:cNvPr>
            <p:cNvCxnSpPr/>
            <p:nvPr userDrawn="1"/>
          </p:nvCxnSpPr>
          <p:spPr bwMode="invGray">
            <a:xfrm>
              <a:off x="0" y="559612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9" name="Straight Connector 118">
              <a:extLst>
                <a:ext uri="{FF2B5EF4-FFF2-40B4-BE49-F238E27FC236}">
                  <a16:creationId xmlns:a16="http://schemas.microsoft.com/office/drawing/2014/main" id="{A84D3C92-FDAE-47DB-9457-A9B216922E98}"/>
                </a:ext>
              </a:extLst>
            </p:cNvPr>
            <p:cNvCxnSpPr/>
            <p:nvPr userDrawn="1"/>
          </p:nvCxnSpPr>
          <p:spPr bwMode="invGray">
            <a:xfrm>
              <a:off x="0" y="528523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0" name="Straight Connector 119">
              <a:extLst>
                <a:ext uri="{FF2B5EF4-FFF2-40B4-BE49-F238E27FC236}">
                  <a16:creationId xmlns:a16="http://schemas.microsoft.com/office/drawing/2014/main" id="{B5DF0860-265F-4ABC-9F65-0C1D385DAA19}"/>
                </a:ext>
              </a:extLst>
            </p:cNvPr>
            <p:cNvCxnSpPr/>
            <p:nvPr userDrawn="1"/>
          </p:nvCxnSpPr>
          <p:spPr bwMode="invGray">
            <a:xfrm>
              <a:off x="0" y="621792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1" name="Straight Connector 120">
              <a:extLst>
                <a:ext uri="{FF2B5EF4-FFF2-40B4-BE49-F238E27FC236}">
                  <a16:creationId xmlns:a16="http://schemas.microsoft.com/office/drawing/2014/main" id="{D878D1D5-E6E5-4FA6-AF6E-95E8AF796777}"/>
                </a:ext>
              </a:extLst>
            </p:cNvPr>
            <p:cNvCxnSpPr/>
            <p:nvPr userDrawn="1"/>
          </p:nvCxnSpPr>
          <p:spPr bwMode="invGray">
            <a:xfrm>
              <a:off x="0" y="590702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2" name="Straight Connector 121">
              <a:extLst>
                <a:ext uri="{FF2B5EF4-FFF2-40B4-BE49-F238E27FC236}">
                  <a16:creationId xmlns:a16="http://schemas.microsoft.com/office/drawing/2014/main" id="{E11FF29A-4B39-4335-9BD5-ED902309BF79}"/>
                </a:ext>
              </a:extLst>
            </p:cNvPr>
            <p:cNvCxnSpPr/>
            <p:nvPr userDrawn="1"/>
          </p:nvCxnSpPr>
          <p:spPr bwMode="invGray">
            <a:xfrm>
              <a:off x="0" y="652881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3" name="Straight Connector 122">
              <a:extLst>
                <a:ext uri="{FF2B5EF4-FFF2-40B4-BE49-F238E27FC236}">
                  <a16:creationId xmlns:a16="http://schemas.microsoft.com/office/drawing/2014/main" id="{3A82A803-5E70-4523-9F20-67F308765C7E}"/>
                </a:ext>
              </a:extLst>
            </p:cNvPr>
            <p:cNvCxnSpPr/>
            <p:nvPr userDrawn="1"/>
          </p:nvCxnSpPr>
          <p:spPr bwMode="invGray">
            <a:xfrm>
              <a:off x="0" y="77724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4" name="Straight Connector 123">
              <a:extLst>
                <a:ext uri="{FF2B5EF4-FFF2-40B4-BE49-F238E27FC236}">
                  <a16:creationId xmlns:a16="http://schemas.microsoft.com/office/drawing/2014/main" id="{B4208CB2-5882-4416-87C9-284BDAF3367A}"/>
                </a:ext>
              </a:extLst>
            </p:cNvPr>
            <p:cNvCxnSpPr/>
            <p:nvPr userDrawn="1"/>
          </p:nvCxnSpPr>
          <p:spPr bwMode="invGray">
            <a:xfrm>
              <a:off x="0" y="46634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5" name="Straight Connector 124">
              <a:extLst>
                <a:ext uri="{FF2B5EF4-FFF2-40B4-BE49-F238E27FC236}">
                  <a16:creationId xmlns:a16="http://schemas.microsoft.com/office/drawing/2014/main" id="{BD4116CD-6422-4E26-9703-D3F7C10FCD56}"/>
                </a:ext>
              </a:extLst>
            </p:cNvPr>
            <p:cNvCxnSpPr/>
            <p:nvPr userDrawn="1"/>
          </p:nvCxnSpPr>
          <p:spPr bwMode="invGray">
            <a:xfrm>
              <a:off x="0" y="15544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6" name="Straight Connector 125">
              <a:extLst>
                <a:ext uri="{FF2B5EF4-FFF2-40B4-BE49-F238E27FC236}">
                  <a16:creationId xmlns:a16="http://schemas.microsoft.com/office/drawing/2014/main" id="{31AB3A35-E2FF-4178-896B-F08E77092825}"/>
                </a:ext>
              </a:extLst>
            </p:cNvPr>
            <p:cNvCxnSpPr/>
            <p:nvPr userDrawn="1"/>
          </p:nvCxnSpPr>
          <p:spPr bwMode="invGray">
            <a:xfrm>
              <a:off x="0" y="139903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7" name="Straight Connector 126">
              <a:extLst>
                <a:ext uri="{FF2B5EF4-FFF2-40B4-BE49-F238E27FC236}">
                  <a16:creationId xmlns:a16="http://schemas.microsoft.com/office/drawing/2014/main" id="{2179C539-DD6F-48AA-8F80-27BC682014AF}"/>
                </a:ext>
              </a:extLst>
            </p:cNvPr>
            <p:cNvCxnSpPr/>
            <p:nvPr userDrawn="1"/>
          </p:nvCxnSpPr>
          <p:spPr bwMode="invGray">
            <a:xfrm>
              <a:off x="0" y="108813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8" name="Straight Connector 127">
              <a:extLst>
                <a:ext uri="{FF2B5EF4-FFF2-40B4-BE49-F238E27FC236}">
                  <a16:creationId xmlns:a16="http://schemas.microsoft.com/office/drawing/2014/main" id="{2784004E-3271-4D1C-B1EA-CA1E334E0D03}"/>
                </a:ext>
              </a:extLst>
            </p:cNvPr>
            <p:cNvCxnSpPr/>
            <p:nvPr userDrawn="1"/>
          </p:nvCxnSpPr>
          <p:spPr bwMode="invGray">
            <a:xfrm>
              <a:off x="0" y="202082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9" name="Straight Connector 128">
              <a:extLst>
                <a:ext uri="{FF2B5EF4-FFF2-40B4-BE49-F238E27FC236}">
                  <a16:creationId xmlns:a16="http://schemas.microsoft.com/office/drawing/2014/main" id="{3657725E-FBF6-491D-9BA1-E6A9727F4F2D}"/>
                </a:ext>
              </a:extLst>
            </p:cNvPr>
            <p:cNvCxnSpPr/>
            <p:nvPr userDrawn="1"/>
          </p:nvCxnSpPr>
          <p:spPr bwMode="invGray">
            <a:xfrm>
              <a:off x="0" y="170992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0" name="Straight Connector 129">
              <a:extLst>
                <a:ext uri="{FF2B5EF4-FFF2-40B4-BE49-F238E27FC236}">
                  <a16:creationId xmlns:a16="http://schemas.microsoft.com/office/drawing/2014/main" id="{31244567-76A7-47AF-9353-403D05D533F0}"/>
                </a:ext>
              </a:extLst>
            </p:cNvPr>
            <p:cNvCxnSpPr/>
            <p:nvPr userDrawn="1"/>
          </p:nvCxnSpPr>
          <p:spPr bwMode="invGray">
            <a:xfrm>
              <a:off x="0" y="264261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1" name="Straight Connector 130">
              <a:extLst>
                <a:ext uri="{FF2B5EF4-FFF2-40B4-BE49-F238E27FC236}">
                  <a16:creationId xmlns:a16="http://schemas.microsoft.com/office/drawing/2014/main" id="{EEC47A2A-ED3B-4AD0-ACD5-F8ED92644229}"/>
                </a:ext>
              </a:extLst>
            </p:cNvPr>
            <p:cNvCxnSpPr/>
            <p:nvPr userDrawn="1"/>
          </p:nvCxnSpPr>
          <p:spPr bwMode="invGray">
            <a:xfrm>
              <a:off x="0" y="233172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2" name="Straight Connector 131">
              <a:extLst>
                <a:ext uri="{FF2B5EF4-FFF2-40B4-BE49-F238E27FC236}">
                  <a16:creationId xmlns:a16="http://schemas.microsoft.com/office/drawing/2014/main" id="{0F3E01E5-F569-4020-BCB0-083537701AB0}"/>
                </a:ext>
              </a:extLst>
            </p:cNvPr>
            <p:cNvCxnSpPr/>
            <p:nvPr userDrawn="1"/>
          </p:nvCxnSpPr>
          <p:spPr bwMode="invGray">
            <a:xfrm>
              <a:off x="0" y="326440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3" name="Straight Connector 132">
              <a:extLst>
                <a:ext uri="{FF2B5EF4-FFF2-40B4-BE49-F238E27FC236}">
                  <a16:creationId xmlns:a16="http://schemas.microsoft.com/office/drawing/2014/main" id="{71121A42-5912-44C8-B9A3-FDEC8EA70284}"/>
                </a:ext>
              </a:extLst>
            </p:cNvPr>
            <p:cNvCxnSpPr/>
            <p:nvPr userDrawn="1"/>
          </p:nvCxnSpPr>
          <p:spPr bwMode="invGray">
            <a:xfrm>
              <a:off x="0" y="295351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4" name="Straight Connector 133">
              <a:extLst>
                <a:ext uri="{FF2B5EF4-FFF2-40B4-BE49-F238E27FC236}">
                  <a16:creationId xmlns:a16="http://schemas.microsoft.com/office/drawing/2014/main" id="{659B1DE7-25C8-4743-8284-FA656D339F55}"/>
                </a:ext>
              </a:extLst>
            </p:cNvPr>
            <p:cNvCxnSpPr/>
            <p:nvPr userDrawn="1"/>
          </p:nvCxnSpPr>
          <p:spPr bwMode="invGray">
            <a:xfrm>
              <a:off x="0" y="388620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5" name="Straight Connector 134">
              <a:extLst>
                <a:ext uri="{FF2B5EF4-FFF2-40B4-BE49-F238E27FC236}">
                  <a16:creationId xmlns:a16="http://schemas.microsoft.com/office/drawing/2014/main" id="{526249F1-59FB-44FC-8AF9-D7F90AFBEE2C}"/>
                </a:ext>
              </a:extLst>
            </p:cNvPr>
            <p:cNvCxnSpPr/>
            <p:nvPr userDrawn="1"/>
          </p:nvCxnSpPr>
          <p:spPr bwMode="invGray">
            <a:xfrm>
              <a:off x="0" y="357530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6" name="Straight Connector 135">
              <a:extLst>
                <a:ext uri="{FF2B5EF4-FFF2-40B4-BE49-F238E27FC236}">
                  <a16:creationId xmlns:a16="http://schemas.microsoft.com/office/drawing/2014/main" id="{E6D42779-D977-4405-A149-D8DE5B52134A}"/>
                </a:ext>
              </a:extLst>
            </p:cNvPr>
            <p:cNvCxnSpPr/>
            <p:nvPr userDrawn="1"/>
          </p:nvCxnSpPr>
          <p:spPr bwMode="invGray">
            <a:xfrm>
              <a:off x="0" y="450799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7" name="Straight Connector 136">
              <a:extLst>
                <a:ext uri="{FF2B5EF4-FFF2-40B4-BE49-F238E27FC236}">
                  <a16:creationId xmlns:a16="http://schemas.microsoft.com/office/drawing/2014/main" id="{27EE8A2F-6AD9-4AE7-B04B-7892891F84AC}"/>
                </a:ext>
              </a:extLst>
            </p:cNvPr>
            <p:cNvCxnSpPr/>
            <p:nvPr userDrawn="1"/>
          </p:nvCxnSpPr>
          <p:spPr bwMode="invGray">
            <a:xfrm>
              <a:off x="0" y="419709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8" name="Straight Connector 137">
              <a:extLst>
                <a:ext uri="{FF2B5EF4-FFF2-40B4-BE49-F238E27FC236}">
                  <a16:creationId xmlns:a16="http://schemas.microsoft.com/office/drawing/2014/main" id="{B8F4A59A-16C3-4C3A-AB79-FE22721EA641}"/>
                </a:ext>
              </a:extLst>
            </p:cNvPr>
            <p:cNvCxnSpPr/>
            <p:nvPr userDrawn="1"/>
          </p:nvCxnSpPr>
          <p:spPr bwMode="invGray">
            <a:xfrm>
              <a:off x="0" y="512978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9" name="Straight Connector 138">
              <a:extLst>
                <a:ext uri="{FF2B5EF4-FFF2-40B4-BE49-F238E27FC236}">
                  <a16:creationId xmlns:a16="http://schemas.microsoft.com/office/drawing/2014/main" id="{5CA3A6CC-1A49-42F6-A318-99D9224BDC91}"/>
                </a:ext>
              </a:extLst>
            </p:cNvPr>
            <p:cNvCxnSpPr/>
            <p:nvPr userDrawn="1"/>
          </p:nvCxnSpPr>
          <p:spPr bwMode="invGray">
            <a:xfrm>
              <a:off x="0" y="481888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40" name="Straight Connector 139">
              <a:extLst>
                <a:ext uri="{FF2B5EF4-FFF2-40B4-BE49-F238E27FC236}">
                  <a16:creationId xmlns:a16="http://schemas.microsoft.com/office/drawing/2014/main" id="{2DC3484E-5EF8-49C4-B1F6-75C854D50C80}"/>
                </a:ext>
              </a:extLst>
            </p:cNvPr>
            <p:cNvCxnSpPr/>
            <p:nvPr userDrawn="1"/>
          </p:nvCxnSpPr>
          <p:spPr bwMode="invGray">
            <a:xfrm>
              <a:off x="0" y="575157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41" name="Straight Connector 140">
              <a:extLst>
                <a:ext uri="{FF2B5EF4-FFF2-40B4-BE49-F238E27FC236}">
                  <a16:creationId xmlns:a16="http://schemas.microsoft.com/office/drawing/2014/main" id="{33461A54-E77E-414D-B7E0-7364070D9566}"/>
                </a:ext>
              </a:extLst>
            </p:cNvPr>
            <p:cNvCxnSpPr/>
            <p:nvPr userDrawn="1"/>
          </p:nvCxnSpPr>
          <p:spPr bwMode="invGray">
            <a:xfrm>
              <a:off x="0" y="544068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42" name="Straight Connector 141">
              <a:extLst>
                <a:ext uri="{FF2B5EF4-FFF2-40B4-BE49-F238E27FC236}">
                  <a16:creationId xmlns:a16="http://schemas.microsoft.com/office/drawing/2014/main" id="{29C48517-171B-43FD-A41C-58C9B531BDB5}"/>
                </a:ext>
              </a:extLst>
            </p:cNvPr>
            <p:cNvCxnSpPr/>
            <p:nvPr userDrawn="1"/>
          </p:nvCxnSpPr>
          <p:spPr bwMode="invGray">
            <a:xfrm>
              <a:off x="0" y="637336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43" name="Straight Connector 142">
              <a:extLst>
                <a:ext uri="{FF2B5EF4-FFF2-40B4-BE49-F238E27FC236}">
                  <a16:creationId xmlns:a16="http://schemas.microsoft.com/office/drawing/2014/main" id="{F429932A-1238-48FC-B171-20A3AA531D40}"/>
                </a:ext>
              </a:extLst>
            </p:cNvPr>
            <p:cNvCxnSpPr/>
            <p:nvPr userDrawn="1"/>
          </p:nvCxnSpPr>
          <p:spPr bwMode="invGray">
            <a:xfrm>
              <a:off x="0" y="606247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44" name="Straight Connector 143">
              <a:extLst>
                <a:ext uri="{FF2B5EF4-FFF2-40B4-BE49-F238E27FC236}">
                  <a16:creationId xmlns:a16="http://schemas.microsoft.com/office/drawing/2014/main" id="{7BED7651-AF04-41D4-9476-5A43476D85BB}"/>
                </a:ext>
              </a:extLst>
            </p:cNvPr>
            <p:cNvCxnSpPr/>
            <p:nvPr userDrawn="1"/>
          </p:nvCxnSpPr>
          <p:spPr bwMode="invGray">
            <a:xfrm>
              <a:off x="0" y="668426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sp>
          <p:nvSpPr>
            <p:cNvPr id="145" name="main body box">
              <a:extLst>
                <a:ext uri="{FF2B5EF4-FFF2-40B4-BE49-F238E27FC236}">
                  <a16:creationId xmlns:a16="http://schemas.microsoft.com/office/drawing/2014/main" id="{100DE417-9DB9-4840-8370-B716FFA27760}"/>
                </a:ext>
              </a:extLst>
            </p:cNvPr>
            <p:cNvSpPr/>
            <p:nvPr userDrawn="1"/>
          </p:nvSpPr>
          <p:spPr bwMode="invGray">
            <a:xfrm>
              <a:off x="554736" y="1709928"/>
              <a:ext cx="11082528" cy="4507992"/>
            </a:xfrm>
            <a:prstGeom prst="rect">
              <a:avLst/>
            </a:prstGeom>
            <a:noFill/>
            <a:ln w="12700">
              <a:solidFill>
                <a:srgbClr val="19D3C5">
                  <a:alpha val="50000"/>
                </a:srgbClr>
              </a:solidFill>
            </a:ln>
          </p:spPr>
          <p:txBody>
            <a:bodyPr vert="horz" wrap="square" lIns="68572" tIns="34286" rIns="68572" bIns="34286" numCol="1" anchor="t" anchorCtr="0" compatLnSpc="1">
              <a:prstTxWarp prst="textNoShape">
                <a:avLst/>
              </a:prstTxWarp>
              <a:noAutofit/>
            </a:bodyPr>
            <a:lstStyle/>
            <a:p>
              <a:endParaRPr lang="en-US" sz="1323">
                <a:solidFill>
                  <a:schemeClr val="tx1"/>
                </a:solidFill>
                <a:latin typeface="+mn-lt"/>
              </a:endParaRPr>
            </a:p>
          </p:txBody>
        </p:sp>
        <p:cxnSp>
          <p:nvCxnSpPr>
            <p:cNvPr id="146" name="Straight Connector 145">
              <a:extLst>
                <a:ext uri="{FF2B5EF4-FFF2-40B4-BE49-F238E27FC236}">
                  <a16:creationId xmlns:a16="http://schemas.microsoft.com/office/drawing/2014/main" id="{B93A1E2B-8C80-482F-83BE-384344D09839}"/>
                </a:ext>
              </a:extLst>
            </p:cNvPr>
            <p:cNvCxnSpPr/>
            <p:nvPr userDrawn="1"/>
          </p:nvCxnSpPr>
          <p:spPr bwMode="invGray">
            <a:xfrm>
              <a:off x="554736" y="2177796"/>
              <a:ext cx="11082528" cy="0"/>
            </a:xfrm>
            <a:prstGeom prst="line">
              <a:avLst/>
            </a:prstGeom>
            <a:noFill/>
            <a:ln w="12700">
              <a:solidFill>
                <a:srgbClr val="19D3C5">
                  <a:alpha val="50000"/>
                </a:srgbClr>
              </a:solidFill>
            </a:ln>
          </p:spPr>
        </p:cxnSp>
        <p:cxnSp>
          <p:nvCxnSpPr>
            <p:cNvPr id="147" name="Straight Connector 146">
              <a:extLst>
                <a:ext uri="{FF2B5EF4-FFF2-40B4-BE49-F238E27FC236}">
                  <a16:creationId xmlns:a16="http://schemas.microsoft.com/office/drawing/2014/main" id="{BEAB22C5-0A46-4041-9158-6DC76EA2F350}"/>
                </a:ext>
              </a:extLst>
            </p:cNvPr>
            <p:cNvCxnSpPr/>
            <p:nvPr userDrawn="1"/>
          </p:nvCxnSpPr>
          <p:spPr bwMode="invGray">
            <a:xfrm>
              <a:off x="554736" y="1711453"/>
              <a:ext cx="11082528" cy="0"/>
            </a:xfrm>
            <a:prstGeom prst="line">
              <a:avLst/>
            </a:prstGeom>
            <a:noFill/>
            <a:ln w="12700">
              <a:solidFill>
                <a:srgbClr val="19D3C5">
                  <a:alpha val="50000"/>
                </a:srgbClr>
              </a:solidFill>
            </a:ln>
          </p:spPr>
        </p:cxnSp>
      </p:grpSp>
      <p:grpSp>
        <p:nvGrpSpPr>
          <p:cNvPr id="187" name="LegendBoxes" hidden="1">
            <a:extLst>
              <a:ext uri="{FF2B5EF4-FFF2-40B4-BE49-F238E27FC236}">
                <a16:creationId xmlns:a16="http://schemas.microsoft.com/office/drawing/2014/main" id="{5048A9C9-0655-49B2-A283-6A54678F321B}"/>
              </a:ext>
            </a:extLst>
          </p:cNvPr>
          <p:cNvGrpSpPr/>
          <p:nvPr userDrawn="1"/>
        </p:nvGrpSpPr>
        <p:grpSpPr>
          <a:xfrm>
            <a:off x="10728000" y="4323600"/>
            <a:ext cx="984864" cy="1717282"/>
            <a:chOff x="9585951" y="2980105"/>
            <a:chExt cx="984864" cy="1717282"/>
          </a:xfrm>
        </p:grpSpPr>
        <p:sp>
          <p:nvSpPr>
            <p:cNvPr id="188" name="RectangleLegend1">
              <a:extLst>
                <a:ext uri="{FF2B5EF4-FFF2-40B4-BE49-F238E27FC236}">
                  <a16:creationId xmlns:a16="http://schemas.microsoft.com/office/drawing/2014/main" id="{8F219674-AEDF-41A7-B3C3-07BD8D165776}"/>
                </a:ext>
              </a:extLst>
            </p:cNvPr>
            <p:cNvSpPr/>
            <p:nvPr/>
          </p:nvSpPr>
          <p:spPr>
            <a:xfrm>
              <a:off x="9585951" y="3001463"/>
              <a:ext cx="172729" cy="172729"/>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400" err="1">
                <a:solidFill>
                  <a:schemeClr val="tx1"/>
                </a:solidFill>
              </a:endParaRPr>
            </a:p>
          </p:txBody>
        </p:sp>
        <p:sp>
          <p:nvSpPr>
            <p:cNvPr id="189" name="RectangleLegend2">
              <a:extLst>
                <a:ext uri="{FF2B5EF4-FFF2-40B4-BE49-F238E27FC236}">
                  <a16:creationId xmlns:a16="http://schemas.microsoft.com/office/drawing/2014/main" id="{76884974-3CCD-4F11-B109-02708F18B04E}"/>
                </a:ext>
              </a:extLst>
            </p:cNvPr>
            <p:cNvSpPr/>
            <p:nvPr/>
          </p:nvSpPr>
          <p:spPr>
            <a:xfrm>
              <a:off x="9585951" y="3380961"/>
              <a:ext cx="172729" cy="172729"/>
            </a:xfrm>
            <a:prstGeom prst="rect">
              <a:avLst/>
            </a:prstGeom>
            <a:solidFill>
              <a:schemeClr val="accent2"/>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400" err="1">
                <a:solidFill>
                  <a:schemeClr val="tx1"/>
                </a:solidFill>
              </a:endParaRPr>
            </a:p>
          </p:txBody>
        </p:sp>
        <p:sp>
          <p:nvSpPr>
            <p:cNvPr id="190" name="RectangleLegend3">
              <a:extLst>
                <a:ext uri="{FF2B5EF4-FFF2-40B4-BE49-F238E27FC236}">
                  <a16:creationId xmlns:a16="http://schemas.microsoft.com/office/drawing/2014/main" id="{D440B2EC-6FE5-4259-BA11-DC2E3B68E637}"/>
                </a:ext>
              </a:extLst>
            </p:cNvPr>
            <p:cNvSpPr/>
            <p:nvPr/>
          </p:nvSpPr>
          <p:spPr>
            <a:xfrm>
              <a:off x="9585951" y="3754557"/>
              <a:ext cx="172729" cy="172729"/>
            </a:xfrm>
            <a:prstGeom prst="rect">
              <a:avLst/>
            </a:prstGeom>
            <a:solidFill>
              <a:schemeClr val="accent3"/>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400" err="1">
                <a:solidFill>
                  <a:schemeClr val="tx1"/>
                </a:solidFill>
              </a:endParaRPr>
            </a:p>
          </p:txBody>
        </p:sp>
        <p:sp>
          <p:nvSpPr>
            <p:cNvPr id="191" name="RectangleLegend4">
              <a:extLst>
                <a:ext uri="{FF2B5EF4-FFF2-40B4-BE49-F238E27FC236}">
                  <a16:creationId xmlns:a16="http://schemas.microsoft.com/office/drawing/2014/main" id="{52FE9D34-332E-47CD-94B8-12A069181C03}"/>
                </a:ext>
              </a:extLst>
            </p:cNvPr>
            <p:cNvSpPr/>
            <p:nvPr/>
          </p:nvSpPr>
          <p:spPr>
            <a:xfrm>
              <a:off x="9585951" y="4128153"/>
              <a:ext cx="172729" cy="172729"/>
            </a:xfrm>
            <a:prstGeom prst="rect">
              <a:avLst/>
            </a:prstGeom>
            <a:solidFill>
              <a:schemeClr val="accent4"/>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400" err="1">
                <a:solidFill>
                  <a:schemeClr val="tx1"/>
                </a:solidFill>
              </a:endParaRPr>
            </a:p>
          </p:txBody>
        </p:sp>
        <p:sp>
          <p:nvSpPr>
            <p:cNvPr id="192" name="RectangleLegend5">
              <a:extLst>
                <a:ext uri="{FF2B5EF4-FFF2-40B4-BE49-F238E27FC236}">
                  <a16:creationId xmlns:a16="http://schemas.microsoft.com/office/drawing/2014/main" id="{1D6EA8D9-42BE-4743-876B-1050D1436021}"/>
                </a:ext>
              </a:extLst>
            </p:cNvPr>
            <p:cNvSpPr/>
            <p:nvPr/>
          </p:nvSpPr>
          <p:spPr>
            <a:xfrm>
              <a:off x="9585951" y="4501749"/>
              <a:ext cx="172729" cy="172729"/>
            </a:xfrm>
            <a:prstGeom prst="rect">
              <a:avLst/>
            </a:prstGeom>
            <a:solidFill>
              <a:schemeClr val="accent5"/>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400" err="1">
                <a:solidFill>
                  <a:schemeClr val="tx1"/>
                </a:solidFill>
              </a:endParaRPr>
            </a:p>
          </p:txBody>
        </p:sp>
        <p:sp>
          <p:nvSpPr>
            <p:cNvPr id="193" name="Legend1">
              <a:extLst>
                <a:ext uri="{FF2B5EF4-FFF2-40B4-BE49-F238E27FC236}">
                  <a16:creationId xmlns:a16="http://schemas.microsoft.com/office/drawing/2014/main" id="{50F3208A-D1A9-4DEE-B968-1381D0DE88E8}"/>
                </a:ext>
              </a:extLst>
            </p:cNvPr>
            <p:cNvSpPr txBox="1"/>
            <p:nvPr/>
          </p:nvSpPr>
          <p:spPr>
            <a:xfrm>
              <a:off x="9912097" y="2980105"/>
              <a:ext cx="658718" cy="215444"/>
            </a:xfrm>
            <a:prstGeom prst="rect">
              <a:avLst/>
            </a:prstGeom>
            <a:noFill/>
            <a:ln>
              <a:noFill/>
              <a:miter lim="800000"/>
            </a:ln>
          </p:spPr>
          <p:txBody>
            <a:bodyPr wrap="square" lIns="0" tIns="0" rIns="0" bIns="0" rtlCol="0" anchor="ctr" anchorCtr="0">
              <a:spAutoFit/>
            </a:bodyPr>
            <a:lstStyle/>
            <a:p>
              <a:pPr>
                <a:spcAft>
                  <a:spcPts val="600"/>
                </a:spcAft>
              </a:pPr>
              <a:r>
                <a:rPr lang="en-US" sz="1400"/>
                <a:t>Legend</a:t>
              </a:r>
            </a:p>
          </p:txBody>
        </p:sp>
        <p:sp>
          <p:nvSpPr>
            <p:cNvPr id="194" name="Legend2">
              <a:extLst>
                <a:ext uri="{FF2B5EF4-FFF2-40B4-BE49-F238E27FC236}">
                  <a16:creationId xmlns:a16="http://schemas.microsoft.com/office/drawing/2014/main" id="{69AC8C80-52E4-4497-A147-009E23FB42A5}"/>
                </a:ext>
              </a:extLst>
            </p:cNvPr>
            <p:cNvSpPr txBox="1"/>
            <p:nvPr/>
          </p:nvSpPr>
          <p:spPr>
            <a:xfrm>
              <a:off x="9912097" y="3359603"/>
              <a:ext cx="658718" cy="215444"/>
            </a:xfrm>
            <a:prstGeom prst="rect">
              <a:avLst/>
            </a:prstGeom>
            <a:noFill/>
            <a:ln>
              <a:noFill/>
              <a:miter lim="800000"/>
            </a:ln>
          </p:spPr>
          <p:txBody>
            <a:bodyPr wrap="square" lIns="0" tIns="0" rIns="0" bIns="0" rtlCol="0" anchor="ctr" anchorCtr="0">
              <a:spAutoFit/>
            </a:bodyPr>
            <a:lstStyle/>
            <a:p>
              <a:pPr>
                <a:spcAft>
                  <a:spcPts val="600"/>
                </a:spcAft>
              </a:pPr>
              <a:r>
                <a:rPr lang="en-US" sz="1400"/>
                <a:t>Legend</a:t>
              </a:r>
            </a:p>
          </p:txBody>
        </p:sp>
        <p:sp>
          <p:nvSpPr>
            <p:cNvPr id="195" name="Legend3">
              <a:extLst>
                <a:ext uri="{FF2B5EF4-FFF2-40B4-BE49-F238E27FC236}">
                  <a16:creationId xmlns:a16="http://schemas.microsoft.com/office/drawing/2014/main" id="{218BEB5C-C19E-451D-B538-56A492CF74C6}"/>
                </a:ext>
              </a:extLst>
            </p:cNvPr>
            <p:cNvSpPr txBox="1"/>
            <p:nvPr/>
          </p:nvSpPr>
          <p:spPr>
            <a:xfrm>
              <a:off x="9912097" y="3739101"/>
              <a:ext cx="658718" cy="215444"/>
            </a:xfrm>
            <a:prstGeom prst="rect">
              <a:avLst/>
            </a:prstGeom>
            <a:noFill/>
            <a:ln>
              <a:noFill/>
              <a:miter lim="800000"/>
            </a:ln>
          </p:spPr>
          <p:txBody>
            <a:bodyPr wrap="square" lIns="0" tIns="0" rIns="0" bIns="0" rtlCol="0" anchor="ctr" anchorCtr="0">
              <a:spAutoFit/>
            </a:bodyPr>
            <a:lstStyle/>
            <a:p>
              <a:pPr>
                <a:spcAft>
                  <a:spcPts val="600"/>
                </a:spcAft>
              </a:pPr>
              <a:r>
                <a:rPr lang="en-US" sz="1400"/>
                <a:t>Legend</a:t>
              </a:r>
            </a:p>
          </p:txBody>
        </p:sp>
        <p:sp>
          <p:nvSpPr>
            <p:cNvPr id="196" name="Legend4">
              <a:extLst>
                <a:ext uri="{FF2B5EF4-FFF2-40B4-BE49-F238E27FC236}">
                  <a16:creationId xmlns:a16="http://schemas.microsoft.com/office/drawing/2014/main" id="{B77C1590-32D9-4A52-8AF0-454D06E80BF2}"/>
                </a:ext>
              </a:extLst>
            </p:cNvPr>
            <p:cNvSpPr txBox="1"/>
            <p:nvPr/>
          </p:nvSpPr>
          <p:spPr>
            <a:xfrm>
              <a:off x="9912097" y="4110522"/>
              <a:ext cx="658718" cy="215444"/>
            </a:xfrm>
            <a:prstGeom prst="rect">
              <a:avLst/>
            </a:prstGeom>
            <a:noFill/>
            <a:ln>
              <a:noFill/>
              <a:miter lim="800000"/>
            </a:ln>
          </p:spPr>
          <p:txBody>
            <a:bodyPr wrap="square" lIns="0" tIns="0" rIns="0" bIns="0" rtlCol="0" anchor="ctr" anchorCtr="0">
              <a:spAutoFit/>
            </a:bodyPr>
            <a:lstStyle/>
            <a:p>
              <a:pPr>
                <a:spcAft>
                  <a:spcPts val="600"/>
                </a:spcAft>
              </a:pPr>
              <a:r>
                <a:rPr lang="en-US" sz="1400"/>
                <a:t>Legend</a:t>
              </a:r>
            </a:p>
          </p:txBody>
        </p:sp>
        <p:sp>
          <p:nvSpPr>
            <p:cNvPr id="197" name="Legend5">
              <a:extLst>
                <a:ext uri="{FF2B5EF4-FFF2-40B4-BE49-F238E27FC236}">
                  <a16:creationId xmlns:a16="http://schemas.microsoft.com/office/drawing/2014/main" id="{A40A9DB6-E1B2-47A6-8B66-4FCDC31DD600}"/>
                </a:ext>
              </a:extLst>
            </p:cNvPr>
            <p:cNvSpPr txBox="1"/>
            <p:nvPr/>
          </p:nvSpPr>
          <p:spPr>
            <a:xfrm>
              <a:off x="9912097" y="4481943"/>
              <a:ext cx="653111" cy="215444"/>
            </a:xfrm>
            <a:prstGeom prst="rect">
              <a:avLst/>
            </a:prstGeom>
            <a:noFill/>
            <a:ln>
              <a:noFill/>
              <a:miter lim="800000"/>
            </a:ln>
          </p:spPr>
          <p:txBody>
            <a:bodyPr wrap="square" lIns="0" tIns="0" rIns="0" bIns="0" rtlCol="0" anchor="ctr" anchorCtr="0">
              <a:spAutoFit/>
            </a:bodyPr>
            <a:lstStyle/>
            <a:p>
              <a:pPr>
                <a:spcAft>
                  <a:spcPts val="600"/>
                </a:spcAft>
              </a:pPr>
              <a:r>
                <a:rPr lang="en-US" sz="1400"/>
                <a:t>Legend</a:t>
              </a:r>
            </a:p>
          </p:txBody>
        </p:sp>
      </p:grpSp>
      <p:grpSp>
        <p:nvGrpSpPr>
          <p:cNvPr id="4" name="LegendMoons" hidden="1">
            <a:extLst>
              <a:ext uri="{FF2B5EF4-FFF2-40B4-BE49-F238E27FC236}">
                <a16:creationId xmlns:a16="http://schemas.microsoft.com/office/drawing/2014/main" id="{A74D0957-B8E1-0203-5942-B3CDCECEFC07}"/>
              </a:ext>
            </a:extLst>
          </p:cNvPr>
          <p:cNvGrpSpPr/>
          <p:nvPr userDrawn="1"/>
        </p:nvGrpSpPr>
        <p:grpSpPr>
          <a:xfrm>
            <a:off x="10692000" y="1339200"/>
            <a:ext cx="1023616" cy="1731859"/>
            <a:chOff x="7723680" y="1702457"/>
            <a:chExt cx="1023616" cy="1731859"/>
          </a:xfrm>
        </p:grpSpPr>
        <p:sp>
          <p:nvSpPr>
            <p:cNvPr id="5" name="Legend1">
              <a:extLst>
                <a:ext uri="{FF2B5EF4-FFF2-40B4-BE49-F238E27FC236}">
                  <a16:creationId xmlns:a16="http://schemas.microsoft.com/office/drawing/2014/main" id="{A579D789-E781-7373-9902-2ED2044F84A0}"/>
                </a:ext>
              </a:extLst>
            </p:cNvPr>
            <p:cNvSpPr txBox="1"/>
            <p:nvPr/>
          </p:nvSpPr>
          <p:spPr>
            <a:xfrm>
              <a:off x="8076312" y="1709816"/>
              <a:ext cx="670984" cy="215444"/>
            </a:xfrm>
            <a:prstGeom prst="rect">
              <a:avLst/>
            </a:prstGeom>
            <a:noFill/>
            <a:ln>
              <a:noFill/>
              <a:miter lim="800000"/>
            </a:ln>
          </p:spPr>
          <p:txBody>
            <a:bodyPr wrap="square" lIns="0" tIns="0" rIns="0" bIns="0" rtlCol="0" anchor="ctr" anchorCtr="0">
              <a:spAutoFit/>
            </a:bodyPr>
            <a:lstStyle/>
            <a:p>
              <a:pPr>
                <a:spcAft>
                  <a:spcPts val="600"/>
                </a:spcAft>
              </a:pPr>
              <a:r>
                <a:rPr lang="en-US" sz="1400"/>
                <a:t>Legend</a:t>
              </a:r>
            </a:p>
          </p:txBody>
        </p:sp>
        <p:sp>
          <p:nvSpPr>
            <p:cNvPr id="6" name="Legend2">
              <a:extLst>
                <a:ext uri="{FF2B5EF4-FFF2-40B4-BE49-F238E27FC236}">
                  <a16:creationId xmlns:a16="http://schemas.microsoft.com/office/drawing/2014/main" id="{AE219666-526F-9C6F-0799-DEDE1ED7C6B4}"/>
                </a:ext>
              </a:extLst>
            </p:cNvPr>
            <p:cNvSpPr txBox="1"/>
            <p:nvPr/>
          </p:nvSpPr>
          <p:spPr>
            <a:xfrm>
              <a:off x="8076312" y="2085275"/>
              <a:ext cx="670984" cy="215444"/>
            </a:xfrm>
            <a:prstGeom prst="rect">
              <a:avLst/>
            </a:prstGeom>
            <a:noFill/>
            <a:ln>
              <a:noFill/>
              <a:miter lim="800000"/>
            </a:ln>
          </p:spPr>
          <p:txBody>
            <a:bodyPr wrap="square" lIns="0" tIns="0" rIns="0" bIns="0" rtlCol="0" anchor="ctr" anchorCtr="0">
              <a:spAutoFit/>
            </a:bodyPr>
            <a:lstStyle/>
            <a:p>
              <a:pPr>
                <a:spcAft>
                  <a:spcPts val="600"/>
                </a:spcAft>
              </a:pPr>
              <a:r>
                <a:rPr lang="en-US" sz="1400"/>
                <a:t>Legend</a:t>
              </a:r>
            </a:p>
          </p:txBody>
        </p:sp>
        <p:sp>
          <p:nvSpPr>
            <p:cNvPr id="7" name="Legend3">
              <a:extLst>
                <a:ext uri="{FF2B5EF4-FFF2-40B4-BE49-F238E27FC236}">
                  <a16:creationId xmlns:a16="http://schemas.microsoft.com/office/drawing/2014/main" id="{22CE313E-44F3-0F57-9118-789F5A7E4BE2}"/>
                </a:ext>
              </a:extLst>
            </p:cNvPr>
            <p:cNvSpPr txBox="1"/>
            <p:nvPr/>
          </p:nvSpPr>
          <p:spPr>
            <a:xfrm>
              <a:off x="8076312" y="2460734"/>
              <a:ext cx="670984" cy="215444"/>
            </a:xfrm>
            <a:prstGeom prst="rect">
              <a:avLst/>
            </a:prstGeom>
            <a:noFill/>
            <a:ln>
              <a:noFill/>
              <a:miter lim="800000"/>
            </a:ln>
          </p:spPr>
          <p:txBody>
            <a:bodyPr wrap="square" lIns="0" tIns="0" rIns="0" bIns="0" rtlCol="0" anchor="ctr" anchorCtr="0">
              <a:spAutoFit/>
            </a:bodyPr>
            <a:lstStyle/>
            <a:p>
              <a:pPr>
                <a:spcAft>
                  <a:spcPts val="600"/>
                </a:spcAft>
              </a:pPr>
              <a:r>
                <a:rPr lang="en-US" sz="1400"/>
                <a:t>Legend</a:t>
              </a:r>
            </a:p>
          </p:txBody>
        </p:sp>
        <p:sp>
          <p:nvSpPr>
            <p:cNvPr id="8" name="Legend4">
              <a:extLst>
                <a:ext uri="{FF2B5EF4-FFF2-40B4-BE49-F238E27FC236}">
                  <a16:creationId xmlns:a16="http://schemas.microsoft.com/office/drawing/2014/main" id="{D0B5E1D7-1CD7-D84F-3620-B4FA0EF324DB}"/>
                </a:ext>
              </a:extLst>
            </p:cNvPr>
            <p:cNvSpPr txBox="1"/>
            <p:nvPr/>
          </p:nvSpPr>
          <p:spPr>
            <a:xfrm>
              <a:off x="8076312" y="2836193"/>
              <a:ext cx="670984" cy="215444"/>
            </a:xfrm>
            <a:prstGeom prst="rect">
              <a:avLst/>
            </a:prstGeom>
            <a:noFill/>
            <a:ln>
              <a:noFill/>
              <a:miter lim="800000"/>
            </a:ln>
          </p:spPr>
          <p:txBody>
            <a:bodyPr wrap="square" lIns="0" tIns="0" rIns="0" bIns="0" rtlCol="0" anchor="ctr" anchorCtr="0">
              <a:spAutoFit/>
            </a:bodyPr>
            <a:lstStyle/>
            <a:p>
              <a:pPr>
                <a:spcAft>
                  <a:spcPts val="600"/>
                </a:spcAft>
              </a:pPr>
              <a:r>
                <a:rPr lang="en-US" sz="1400"/>
                <a:t>Legend</a:t>
              </a:r>
            </a:p>
          </p:txBody>
        </p:sp>
        <p:sp>
          <p:nvSpPr>
            <p:cNvPr id="9" name="Legend5">
              <a:extLst>
                <a:ext uri="{FF2B5EF4-FFF2-40B4-BE49-F238E27FC236}">
                  <a16:creationId xmlns:a16="http://schemas.microsoft.com/office/drawing/2014/main" id="{F40C396B-7721-8A80-0BC4-C8F93B6E54CA}"/>
                </a:ext>
              </a:extLst>
            </p:cNvPr>
            <p:cNvSpPr txBox="1"/>
            <p:nvPr/>
          </p:nvSpPr>
          <p:spPr>
            <a:xfrm>
              <a:off x="8076312" y="3211654"/>
              <a:ext cx="670984" cy="215444"/>
            </a:xfrm>
            <a:prstGeom prst="rect">
              <a:avLst/>
            </a:prstGeom>
            <a:noFill/>
            <a:ln>
              <a:noFill/>
              <a:miter lim="800000"/>
            </a:ln>
          </p:spPr>
          <p:txBody>
            <a:bodyPr wrap="square" lIns="0" tIns="0" rIns="0" bIns="0" rtlCol="0" anchor="ctr" anchorCtr="0">
              <a:spAutoFit/>
            </a:bodyPr>
            <a:lstStyle/>
            <a:p>
              <a:pPr>
                <a:spcAft>
                  <a:spcPts val="600"/>
                </a:spcAft>
              </a:pPr>
              <a:r>
                <a:rPr lang="en-US" sz="1400"/>
                <a:t>Legend</a:t>
              </a:r>
            </a:p>
          </p:txBody>
        </p:sp>
        <p:grpSp>
          <p:nvGrpSpPr>
            <p:cNvPr id="10" name="MoonLegend1">
              <a:extLst>
                <a:ext uri="{FF2B5EF4-FFF2-40B4-BE49-F238E27FC236}">
                  <a16:creationId xmlns:a16="http://schemas.microsoft.com/office/drawing/2014/main" id="{D19BD4EA-9682-50D3-B979-152445E49E10}"/>
                </a:ext>
              </a:extLst>
            </p:cNvPr>
            <p:cNvGrpSpPr>
              <a:grpSpLocks noChangeAspect="1"/>
            </p:cNvGrpSpPr>
            <p:nvPr>
              <p:custDataLst>
                <p:tags r:id="rId22"/>
              </p:custDataLst>
            </p:nvPr>
          </p:nvGrpSpPr>
          <p:grpSpPr>
            <a:xfrm>
              <a:off x="7723680" y="1702457"/>
              <a:ext cx="228600" cy="228600"/>
              <a:chOff x="762000" y="1270000"/>
              <a:chExt cx="254000" cy="254000"/>
            </a:xfrm>
          </p:grpSpPr>
          <p:sp>
            <p:nvSpPr>
              <p:cNvPr id="24" name="Oval 23">
                <a:extLst>
                  <a:ext uri="{FF2B5EF4-FFF2-40B4-BE49-F238E27FC236}">
                    <a16:creationId xmlns:a16="http://schemas.microsoft.com/office/drawing/2014/main" id="{4A0B6C31-1F56-F41C-44CD-9D5FBF4D0344}"/>
                  </a:ext>
                </a:extLst>
              </p:cNvPr>
              <p:cNvSpPr/>
              <p:nvPr>
                <p:custDataLst>
                  <p:tags r:id="rId35"/>
                </p:custDataLst>
              </p:nvPr>
            </p:nvSpPr>
            <p:spPr>
              <a:xfrm>
                <a:off x="762000" y="1270000"/>
                <a:ext cx="254000" cy="254000"/>
              </a:xfrm>
              <a:prstGeom prst="ellipse">
                <a:avLst/>
              </a:prstGeom>
              <a:solidFill>
                <a:srgbClr val="CCCCCC"/>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err="1">
                  <a:solidFill>
                    <a:schemeClr val="tx1"/>
                  </a:solidFill>
                </a:endParaRPr>
              </a:p>
            </p:txBody>
          </p:sp>
          <p:sp>
            <p:nvSpPr>
              <p:cNvPr id="25" name="Arc 24" hidden="1">
                <a:extLst>
                  <a:ext uri="{FF2B5EF4-FFF2-40B4-BE49-F238E27FC236}">
                    <a16:creationId xmlns:a16="http://schemas.microsoft.com/office/drawing/2014/main" id="{B50CF1FE-8D31-700D-F0C2-ACB607372AE4}"/>
                  </a:ext>
                </a:extLst>
              </p:cNvPr>
              <p:cNvSpPr/>
              <p:nvPr>
                <p:custDataLst>
                  <p:tags r:id="rId36"/>
                </p:custDataLst>
              </p:nvPr>
            </p:nvSpPr>
            <p:spPr>
              <a:xfrm>
                <a:off x="762000" y="1270000"/>
                <a:ext cx="254000" cy="254000"/>
              </a:xfrm>
              <a:prstGeom prst="arc">
                <a:avLst>
                  <a:gd name="adj1" fmla="val 16200000"/>
                  <a:gd name="adj2" fmla="val 5400000"/>
                </a:avLst>
              </a:prstGeom>
              <a:solidFill>
                <a:schemeClr val="accent1"/>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grpSp>
        <p:grpSp>
          <p:nvGrpSpPr>
            <p:cNvPr id="11" name="MoonLegend2">
              <a:extLst>
                <a:ext uri="{FF2B5EF4-FFF2-40B4-BE49-F238E27FC236}">
                  <a16:creationId xmlns:a16="http://schemas.microsoft.com/office/drawing/2014/main" id="{E34FB525-F2A2-061A-A353-799809BF5FC7}"/>
                </a:ext>
              </a:extLst>
            </p:cNvPr>
            <p:cNvGrpSpPr>
              <a:grpSpLocks noChangeAspect="1"/>
            </p:cNvGrpSpPr>
            <p:nvPr>
              <p:custDataLst>
                <p:tags r:id="rId23"/>
              </p:custDataLst>
            </p:nvPr>
          </p:nvGrpSpPr>
          <p:grpSpPr>
            <a:xfrm>
              <a:off x="7723680" y="2078270"/>
              <a:ext cx="228600" cy="228600"/>
              <a:chOff x="762000" y="1270000"/>
              <a:chExt cx="254000" cy="254000"/>
            </a:xfrm>
          </p:grpSpPr>
          <p:sp>
            <p:nvSpPr>
              <p:cNvPr id="22" name="Oval 21">
                <a:extLst>
                  <a:ext uri="{FF2B5EF4-FFF2-40B4-BE49-F238E27FC236}">
                    <a16:creationId xmlns:a16="http://schemas.microsoft.com/office/drawing/2014/main" id="{0DC6EA1B-42E3-0F8A-87FD-05CAF1FDA5FA}"/>
                  </a:ext>
                </a:extLst>
              </p:cNvPr>
              <p:cNvSpPr/>
              <p:nvPr>
                <p:custDataLst>
                  <p:tags r:id="rId33"/>
                </p:custDataLst>
              </p:nvPr>
            </p:nvSpPr>
            <p:spPr>
              <a:xfrm>
                <a:off x="762000" y="1270000"/>
                <a:ext cx="254000" cy="254000"/>
              </a:xfrm>
              <a:prstGeom prst="ellipse">
                <a:avLst/>
              </a:prstGeom>
              <a:solidFill>
                <a:srgbClr val="CCCCCC"/>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err="1">
                  <a:solidFill>
                    <a:schemeClr val="tx1"/>
                  </a:solidFill>
                </a:endParaRPr>
              </a:p>
            </p:txBody>
          </p:sp>
          <p:sp>
            <p:nvSpPr>
              <p:cNvPr id="23" name="Arc 22">
                <a:extLst>
                  <a:ext uri="{FF2B5EF4-FFF2-40B4-BE49-F238E27FC236}">
                    <a16:creationId xmlns:a16="http://schemas.microsoft.com/office/drawing/2014/main" id="{349961EB-4044-DDFA-0CF7-F5D66FDD64FA}"/>
                  </a:ext>
                </a:extLst>
              </p:cNvPr>
              <p:cNvSpPr/>
              <p:nvPr>
                <p:custDataLst>
                  <p:tags r:id="rId34"/>
                </p:custDataLst>
              </p:nvPr>
            </p:nvSpPr>
            <p:spPr>
              <a:xfrm>
                <a:off x="762000" y="1270000"/>
                <a:ext cx="254000" cy="254000"/>
              </a:xfrm>
              <a:prstGeom prst="arc">
                <a:avLst>
                  <a:gd name="adj1" fmla="val 16200000"/>
                  <a:gd name="adj2" fmla="val 0"/>
                </a:avLst>
              </a:prstGeom>
              <a:solidFill>
                <a:schemeClr val="accent1"/>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grpSp>
        <p:grpSp>
          <p:nvGrpSpPr>
            <p:cNvPr id="12" name="MoonLegend3">
              <a:extLst>
                <a:ext uri="{FF2B5EF4-FFF2-40B4-BE49-F238E27FC236}">
                  <a16:creationId xmlns:a16="http://schemas.microsoft.com/office/drawing/2014/main" id="{81D58525-2DB4-58E3-4841-2B88C4F9BBE1}"/>
                </a:ext>
              </a:extLst>
            </p:cNvPr>
            <p:cNvGrpSpPr>
              <a:grpSpLocks noChangeAspect="1"/>
            </p:cNvGrpSpPr>
            <p:nvPr>
              <p:custDataLst>
                <p:tags r:id="rId24"/>
              </p:custDataLst>
            </p:nvPr>
          </p:nvGrpSpPr>
          <p:grpSpPr>
            <a:xfrm>
              <a:off x="7723680" y="2454085"/>
              <a:ext cx="228600" cy="228600"/>
              <a:chOff x="762000" y="1270000"/>
              <a:chExt cx="254000" cy="254000"/>
            </a:xfrm>
          </p:grpSpPr>
          <p:sp>
            <p:nvSpPr>
              <p:cNvPr id="20" name="Oval 19">
                <a:extLst>
                  <a:ext uri="{FF2B5EF4-FFF2-40B4-BE49-F238E27FC236}">
                    <a16:creationId xmlns:a16="http://schemas.microsoft.com/office/drawing/2014/main" id="{6D052903-9CD8-AB5E-E69F-03405F848828}"/>
                  </a:ext>
                </a:extLst>
              </p:cNvPr>
              <p:cNvSpPr/>
              <p:nvPr>
                <p:custDataLst>
                  <p:tags r:id="rId31"/>
                </p:custDataLst>
              </p:nvPr>
            </p:nvSpPr>
            <p:spPr>
              <a:xfrm>
                <a:off x="762000" y="1270000"/>
                <a:ext cx="254000" cy="254000"/>
              </a:xfrm>
              <a:prstGeom prst="ellipse">
                <a:avLst/>
              </a:prstGeom>
              <a:solidFill>
                <a:srgbClr val="CCCCCC"/>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err="1">
                  <a:solidFill>
                    <a:schemeClr val="tx1"/>
                  </a:solidFill>
                </a:endParaRPr>
              </a:p>
            </p:txBody>
          </p:sp>
          <p:sp>
            <p:nvSpPr>
              <p:cNvPr id="21" name="Arc 20">
                <a:extLst>
                  <a:ext uri="{FF2B5EF4-FFF2-40B4-BE49-F238E27FC236}">
                    <a16:creationId xmlns:a16="http://schemas.microsoft.com/office/drawing/2014/main" id="{BB370F7E-886E-6962-667A-24DD8C636B1C}"/>
                  </a:ext>
                </a:extLst>
              </p:cNvPr>
              <p:cNvSpPr/>
              <p:nvPr>
                <p:custDataLst>
                  <p:tags r:id="rId32"/>
                </p:custDataLst>
              </p:nvPr>
            </p:nvSpPr>
            <p:spPr>
              <a:xfrm>
                <a:off x="762000" y="1270000"/>
                <a:ext cx="254000" cy="254000"/>
              </a:xfrm>
              <a:prstGeom prst="arc">
                <a:avLst>
                  <a:gd name="adj1" fmla="val 16200000"/>
                  <a:gd name="adj2" fmla="val 5400000"/>
                </a:avLst>
              </a:prstGeom>
              <a:solidFill>
                <a:schemeClr val="accent1"/>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grpSp>
        <p:grpSp>
          <p:nvGrpSpPr>
            <p:cNvPr id="13" name="MoonLegend4">
              <a:extLst>
                <a:ext uri="{FF2B5EF4-FFF2-40B4-BE49-F238E27FC236}">
                  <a16:creationId xmlns:a16="http://schemas.microsoft.com/office/drawing/2014/main" id="{12DC2918-BD74-B2EB-0BB2-D46E7084496E}"/>
                </a:ext>
              </a:extLst>
            </p:cNvPr>
            <p:cNvGrpSpPr>
              <a:grpSpLocks noChangeAspect="1"/>
            </p:cNvGrpSpPr>
            <p:nvPr>
              <p:custDataLst>
                <p:tags r:id="rId25"/>
              </p:custDataLst>
            </p:nvPr>
          </p:nvGrpSpPr>
          <p:grpSpPr>
            <a:xfrm>
              <a:off x="7723680" y="2829900"/>
              <a:ext cx="228600" cy="228600"/>
              <a:chOff x="762000" y="1270000"/>
              <a:chExt cx="254000" cy="254000"/>
            </a:xfrm>
          </p:grpSpPr>
          <p:sp>
            <p:nvSpPr>
              <p:cNvPr id="18" name="Oval 17">
                <a:extLst>
                  <a:ext uri="{FF2B5EF4-FFF2-40B4-BE49-F238E27FC236}">
                    <a16:creationId xmlns:a16="http://schemas.microsoft.com/office/drawing/2014/main" id="{78309338-2E0C-8EAB-278B-36BB84E8955A}"/>
                  </a:ext>
                </a:extLst>
              </p:cNvPr>
              <p:cNvSpPr/>
              <p:nvPr>
                <p:custDataLst>
                  <p:tags r:id="rId29"/>
                </p:custDataLst>
              </p:nvPr>
            </p:nvSpPr>
            <p:spPr>
              <a:xfrm>
                <a:off x="762000" y="1270000"/>
                <a:ext cx="254000" cy="254000"/>
              </a:xfrm>
              <a:prstGeom prst="ellipse">
                <a:avLst/>
              </a:prstGeom>
              <a:solidFill>
                <a:srgbClr val="CCCCCC"/>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err="1">
                  <a:solidFill>
                    <a:schemeClr val="tx1"/>
                  </a:solidFill>
                </a:endParaRPr>
              </a:p>
            </p:txBody>
          </p:sp>
          <p:sp>
            <p:nvSpPr>
              <p:cNvPr id="19" name="Arc 18">
                <a:extLst>
                  <a:ext uri="{FF2B5EF4-FFF2-40B4-BE49-F238E27FC236}">
                    <a16:creationId xmlns:a16="http://schemas.microsoft.com/office/drawing/2014/main" id="{28AA2C47-9903-4C18-8098-1106BE8B1977}"/>
                  </a:ext>
                </a:extLst>
              </p:cNvPr>
              <p:cNvSpPr/>
              <p:nvPr>
                <p:custDataLst>
                  <p:tags r:id="rId30"/>
                </p:custDataLst>
              </p:nvPr>
            </p:nvSpPr>
            <p:spPr>
              <a:xfrm>
                <a:off x="762000" y="1270000"/>
                <a:ext cx="254000" cy="254000"/>
              </a:xfrm>
              <a:prstGeom prst="arc">
                <a:avLst>
                  <a:gd name="adj1" fmla="val 16200000"/>
                  <a:gd name="adj2" fmla="val 10800000"/>
                </a:avLst>
              </a:prstGeom>
              <a:solidFill>
                <a:schemeClr val="accent1"/>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grpSp>
        <p:grpSp>
          <p:nvGrpSpPr>
            <p:cNvPr id="14" name="MoonLegend5">
              <a:extLst>
                <a:ext uri="{FF2B5EF4-FFF2-40B4-BE49-F238E27FC236}">
                  <a16:creationId xmlns:a16="http://schemas.microsoft.com/office/drawing/2014/main" id="{85016F10-0401-6973-A0D0-23D227FF8FED}"/>
                </a:ext>
              </a:extLst>
            </p:cNvPr>
            <p:cNvGrpSpPr>
              <a:grpSpLocks noChangeAspect="1"/>
            </p:cNvGrpSpPr>
            <p:nvPr>
              <p:custDataLst>
                <p:tags r:id="rId26"/>
              </p:custDataLst>
            </p:nvPr>
          </p:nvGrpSpPr>
          <p:grpSpPr>
            <a:xfrm>
              <a:off x="7723680" y="3205716"/>
              <a:ext cx="228600" cy="228600"/>
              <a:chOff x="762000" y="1270000"/>
              <a:chExt cx="254000" cy="254000"/>
            </a:xfrm>
          </p:grpSpPr>
          <p:sp>
            <p:nvSpPr>
              <p:cNvPr id="15" name="Oval 14">
                <a:extLst>
                  <a:ext uri="{FF2B5EF4-FFF2-40B4-BE49-F238E27FC236}">
                    <a16:creationId xmlns:a16="http://schemas.microsoft.com/office/drawing/2014/main" id="{88041A10-C91C-7EF2-F7EA-D1D0412188C6}"/>
                  </a:ext>
                </a:extLst>
              </p:cNvPr>
              <p:cNvSpPr/>
              <p:nvPr>
                <p:custDataLst>
                  <p:tags r:id="rId27"/>
                </p:custDataLst>
              </p:nvPr>
            </p:nvSpPr>
            <p:spPr>
              <a:xfrm>
                <a:off x="762000" y="1270000"/>
                <a:ext cx="254000" cy="254000"/>
              </a:xfrm>
              <a:prstGeom prst="ellipse">
                <a:avLst/>
              </a:prstGeom>
              <a:solidFill>
                <a:srgbClr val="CCCCCC"/>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err="1">
                  <a:solidFill>
                    <a:schemeClr val="tx1"/>
                  </a:solidFill>
                </a:endParaRPr>
              </a:p>
            </p:txBody>
          </p:sp>
          <p:sp>
            <p:nvSpPr>
              <p:cNvPr id="17" name="Arc 16">
                <a:extLst>
                  <a:ext uri="{FF2B5EF4-FFF2-40B4-BE49-F238E27FC236}">
                    <a16:creationId xmlns:a16="http://schemas.microsoft.com/office/drawing/2014/main" id="{B1A7ADC8-55DF-963B-3C8A-AAB44F2EF672}"/>
                  </a:ext>
                </a:extLst>
              </p:cNvPr>
              <p:cNvSpPr/>
              <p:nvPr>
                <p:custDataLst>
                  <p:tags r:id="rId28"/>
                </p:custDataLst>
              </p:nvPr>
            </p:nvSpPr>
            <p:spPr>
              <a:xfrm>
                <a:off x="762000" y="1270000"/>
                <a:ext cx="254000" cy="254000"/>
              </a:xfrm>
              <a:prstGeom prst="arc">
                <a:avLst>
                  <a:gd name="adj1" fmla="val 16200000"/>
                  <a:gd name="adj2" fmla="val 16200000"/>
                </a:avLst>
              </a:prstGeom>
              <a:solidFill>
                <a:schemeClr val="accent1"/>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grpSp>
      </p:grpSp>
      <p:grpSp>
        <p:nvGrpSpPr>
          <p:cNvPr id="169" name="Sticker" hidden="1">
            <a:extLst>
              <a:ext uri="{FF2B5EF4-FFF2-40B4-BE49-F238E27FC236}">
                <a16:creationId xmlns:a16="http://schemas.microsoft.com/office/drawing/2014/main" id="{2FA9271D-5EE0-4D66-9FDF-E4D1535949E8}"/>
              </a:ext>
            </a:extLst>
          </p:cNvPr>
          <p:cNvGrpSpPr>
            <a:grpSpLocks noChangeAspect="1"/>
          </p:cNvGrpSpPr>
          <p:nvPr userDrawn="1"/>
        </p:nvGrpSpPr>
        <p:grpSpPr bwMode="gray">
          <a:xfrm>
            <a:off x="558192" y="1289273"/>
            <a:ext cx="429605" cy="156997"/>
            <a:chOff x="8456447" y="272180"/>
            <a:chExt cx="322188" cy="156966"/>
          </a:xfrm>
        </p:grpSpPr>
        <p:sp>
          <p:nvSpPr>
            <p:cNvPr id="170" name="StickerRectangle">
              <a:extLst>
                <a:ext uri="{FF2B5EF4-FFF2-40B4-BE49-F238E27FC236}">
                  <a16:creationId xmlns:a16="http://schemas.microsoft.com/office/drawing/2014/main" id="{27342EFB-A6AF-4379-A9C9-4F8DD97D160E}"/>
                </a:ext>
              </a:extLst>
            </p:cNvPr>
            <p:cNvSpPr>
              <a:spLocks noChangeArrowheads="1"/>
            </p:cNvSpPr>
            <p:nvPr userDrawn="1"/>
          </p:nvSpPr>
          <p:spPr bwMode="gray">
            <a:xfrm>
              <a:off x="8456447" y="272180"/>
              <a:ext cx="322188" cy="156966"/>
            </a:xfrm>
            <a:prstGeom prst="leftRightArrow">
              <a:avLst>
                <a:gd name="adj1" fmla="val 100000"/>
                <a:gd name="adj2" fmla="val 0"/>
              </a:avLst>
            </a:prstGeom>
            <a:no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18288" anchor="t" anchorCtr="0">
              <a:spAutoFit/>
            </a:bodyPr>
            <a:lstStyle/>
            <a:p>
              <a:pPr algn="l" defTabSz="1193860">
                <a:buClr>
                  <a:schemeClr val="tx2"/>
                </a:buClr>
              </a:pPr>
              <a:r>
                <a:rPr lang="en-US" sz="900" b="1" spc="50">
                  <a:ln w="3175">
                    <a:noFill/>
                  </a:ln>
                  <a:solidFill>
                    <a:schemeClr val="tx1"/>
                  </a:solidFill>
                </a:rPr>
                <a:t>Sticker</a:t>
              </a:r>
              <a:endParaRPr lang="en-US" sz="800" baseline="0">
                <a:solidFill>
                  <a:schemeClr val="tx1"/>
                </a:solidFill>
                <a:latin typeface="+mn-lt"/>
                <a:ea typeface="+mn-ea"/>
              </a:endParaRPr>
            </a:p>
          </p:txBody>
        </p:sp>
        <p:cxnSp>
          <p:nvCxnSpPr>
            <p:cNvPr id="171" name="StickerUnderline">
              <a:extLst>
                <a:ext uri="{FF2B5EF4-FFF2-40B4-BE49-F238E27FC236}">
                  <a16:creationId xmlns:a16="http://schemas.microsoft.com/office/drawing/2014/main" id="{AC518518-EC41-445B-B558-9DBD24A778EA}"/>
                </a:ext>
              </a:extLst>
            </p:cNvPr>
            <p:cNvCxnSpPr>
              <a:cxnSpLocks noChangeShapeType="1"/>
              <a:stCxn id="170" idx="4"/>
              <a:endCxn id="170" idx="6"/>
            </p:cNvCxnSpPr>
            <p:nvPr/>
          </p:nvCxnSpPr>
          <p:spPr bwMode="gray">
            <a:xfrm>
              <a:off x="8456447" y="429146"/>
              <a:ext cx="322188" cy="0"/>
            </a:xfrm>
            <a:prstGeom prst="straightConnector1">
              <a:avLst/>
            </a:prstGeom>
            <a:noFill/>
            <a:ln w="4191">
              <a:solidFill>
                <a:schemeClr val="tx1"/>
              </a:solidFill>
              <a:round/>
              <a:headEnd/>
              <a:tailEnd/>
            </a:ln>
            <a:extLst>
              <a:ext uri="{909E8E84-426E-40DD-AFC4-6F175D3DCCD1}">
                <a14:hiddenFill xmlns:a14="http://schemas.microsoft.com/office/drawing/2010/main">
                  <a:noFill/>
                </a14:hiddenFill>
              </a:ext>
            </a:extLst>
          </p:spPr>
        </p:cxnSp>
      </p:grpSp>
      <p:grpSp>
        <p:nvGrpSpPr>
          <p:cNvPr id="179" name="LegendLines" hidden="1">
            <a:extLst>
              <a:ext uri="{FF2B5EF4-FFF2-40B4-BE49-F238E27FC236}">
                <a16:creationId xmlns:a16="http://schemas.microsoft.com/office/drawing/2014/main" id="{BA3F11B7-574B-46B5-AA05-051B7C0195CA}"/>
              </a:ext>
            </a:extLst>
          </p:cNvPr>
          <p:cNvGrpSpPr/>
          <p:nvPr userDrawn="1"/>
        </p:nvGrpSpPr>
        <p:grpSpPr>
          <a:xfrm>
            <a:off x="10440000" y="3243600"/>
            <a:ext cx="1269335" cy="958286"/>
            <a:chOff x="4372690" y="3739101"/>
            <a:chExt cx="1269335" cy="958286"/>
          </a:xfrm>
        </p:grpSpPr>
        <p:sp>
          <p:nvSpPr>
            <p:cNvPr id="180" name="Legend1">
              <a:extLst>
                <a:ext uri="{FF2B5EF4-FFF2-40B4-BE49-F238E27FC236}">
                  <a16:creationId xmlns:a16="http://schemas.microsoft.com/office/drawing/2014/main" id="{A89F3277-B9B0-4605-94B5-1A0F3CF3FD94}"/>
                </a:ext>
              </a:extLst>
            </p:cNvPr>
            <p:cNvSpPr txBox="1"/>
            <p:nvPr/>
          </p:nvSpPr>
          <p:spPr>
            <a:xfrm>
              <a:off x="4988914" y="3739101"/>
              <a:ext cx="653111" cy="215444"/>
            </a:xfrm>
            <a:prstGeom prst="rect">
              <a:avLst/>
            </a:prstGeom>
            <a:noFill/>
            <a:ln>
              <a:noFill/>
              <a:miter lim="800000"/>
            </a:ln>
          </p:spPr>
          <p:txBody>
            <a:bodyPr wrap="square" lIns="0" tIns="0" rIns="0" bIns="0" rtlCol="0" anchor="ctr" anchorCtr="0">
              <a:spAutoFit/>
            </a:bodyPr>
            <a:lstStyle/>
            <a:p>
              <a:pPr>
                <a:spcAft>
                  <a:spcPts val="600"/>
                </a:spcAft>
              </a:pPr>
              <a:r>
                <a:rPr lang="en-US" sz="1400"/>
                <a:t>Legend</a:t>
              </a:r>
            </a:p>
          </p:txBody>
        </p:sp>
        <p:sp>
          <p:nvSpPr>
            <p:cNvPr id="181" name="Legend2">
              <a:extLst>
                <a:ext uri="{FF2B5EF4-FFF2-40B4-BE49-F238E27FC236}">
                  <a16:creationId xmlns:a16="http://schemas.microsoft.com/office/drawing/2014/main" id="{728FD0F6-6F17-4DBC-A433-275600325C11}"/>
                </a:ext>
              </a:extLst>
            </p:cNvPr>
            <p:cNvSpPr txBox="1"/>
            <p:nvPr/>
          </p:nvSpPr>
          <p:spPr>
            <a:xfrm>
              <a:off x="4988914" y="4110522"/>
              <a:ext cx="653111" cy="215444"/>
            </a:xfrm>
            <a:prstGeom prst="rect">
              <a:avLst/>
            </a:prstGeom>
            <a:noFill/>
            <a:ln>
              <a:noFill/>
              <a:miter lim="800000"/>
            </a:ln>
          </p:spPr>
          <p:txBody>
            <a:bodyPr wrap="square" lIns="0" tIns="0" rIns="0" bIns="0" rtlCol="0" anchor="ctr" anchorCtr="0">
              <a:spAutoFit/>
            </a:bodyPr>
            <a:lstStyle/>
            <a:p>
              <a:pPr>
                <a:spcAft>
                  <a:spcPts val="600"/>
                </a:spcAft>
              </a:pPr>
              <a:r>
                <a:rPr lang="en-US" sz="1400"/>
                <a:t>Legend</a:t>
              </a:r>
            </a:p>
          </p:txBody>
        </p:sp>
        <p:sp>
          <p:nvSpPr>
            <p:cNvPr id="182" name="Legend3">
              <a:extLst>
                <a:ext uri="{FF2B5EF4-FFF2-40B4-BE49-F238E27FC236}">
                  <a16:creationId xmlns:a16="http://schemas.microsoft.com/office/drawing/2014/main" id="{824D0AAE-0E8B-4539-A5E0-724A7C2C5FB7}"/>
                </a:ext>
              </a:extLst>
            </p:cNvPr>
            <p:cNvSpPr txBox="1"/>
            <p:nvPr/>
          </p:nvSpPr>
          <p:spPr>
            <a:xfrm>
              <a:off x="4988914" y="4481943"/>
              <a:ext cx="653111" cy="215444"/>
            </a:xfrm>
            <a:prstGeom prst="rect">
              <a:avLst/>
            </a:prstGeom>
            <a:noFill/>
            <a:ln>
              <a:noFill/>
              <a:miter lim="800000"/>
            </a:ln>
          </p:spPr>
          <p:txBody>
            <a:bodyPr wrap="square" lIns="0" tIns="0" rIns="0" bIns="0" rtlCol="0" anchor="ctr" anchorCtr="0">
              <a:spAutoFit/>
            </a:bodyPr>
            <a:lstStyle/>
            <a:p>
              <a:pPr>
                <a:spcAft>
                  <a:spcPts val="600"/>
                </a:spcAft>
              </a:pPr>
              <a:r>
                <a:rPr lang="en-US" sz="1400"/>
                <a:t>Legend</a:t>
              </a:r>
            </a:p>
          </p:txBody>
        </p:sp>
        <p:sp>
          <p:nvSpPr>
            <p:cNvPr id="183" name="LineLegend3">
              <a:extLst>
                <a:ext uri="{FF2B5EF4-FFF2-40B4-BE49-F238E27FC236}">
                  <a16:creationId xmlns:a16="http://schemas.microsoft.com/office/drawing/2014/main" id="{15B966CE-74A4-42D7-84D1-50EE1BD807B7}"/>
                </a:ext>
              </a:extLst>
            </p:cNvPr>
            <p:cNvSpPr>
              <a:spLocks noChangeShapeType="1"/>
            </p:cNvSpPr>
            <p:nvPr/>
          </p:nvSpPr>
          <p:spPr bwMode="gray">
            <a:xfrm>
              <a:off x="4372690" y="4588113"/>
              <a:ext cx="457200" cy="0"/>
            </a:xfrm>
            <a:prstGeom prst="line">
              <a:avLst/>
            </a:prstGeom>
            <a:noFill/>
            <a:ln w="28575">
              <a:solidFill>
                <a:schemeClr val="accent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baseline="0">
                <a:latin typeface="+mn-lt"/>
                <a:ea typeface="+mn-ea"/>
              </a:endParaRPr>
            </a:p>
          </p:txBody>
        </p:sp>
        <p:sp>
          <p:nvSpPr>
            <p:cNvPr id="184" name="LineLegend2">
              <a:extLst>
                <a:ext uri="{FF2B5EF4-FFF2-40B4-BE49-F238E27FC236}">
                  <a16:creationId xmlns:a16="http://schemas.microsoft.com/office/drawing/2014/main" id="{4AD11E2E-205C-4B89-BD31-DA18921C3385}"/>
                </a:ext>
              </a:extLst>
            </p:cNvPr>
            <p:cNvSpPr>
              <a:spLocks noChangeShapeType="1"/>
            </p:cNvSpPr>
            <p:nvPr/>
          </p:nvSpPr>
          <p:spPr bwMode="gray">
            <a:xfrm>
              <a:off x="4372690" y="4214754"/>
              <a:ext cx="457200" cy="0"/>
            </a:xfrm>
            <a:prstGeom prst="line">
              <a:avLst/>
            </a:prstGeom>
            <a:noFill/>
            <a:ln w="28575">
              <a:solidFill>
                <a:schemeClr val="accent1"/>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baseline="0">
                <a:latin typeface="+mn-lt"/>
                <a:ea typeface="+mn-ea"/>
              </a:endParaRPr>
            </a:p>
          </p:txBody>
        </p:sp>
        <p:sp>
          <p:nvSpPr>
            <p:cNvPr id="185" name="LineLegend1">
              <a:extLst>
                <a:ext uri="{FF2B5EF4-FFF2-40B4-BE49-F238E27FC236}">
                  <a16:creationId xmlns:a16="http://schemas.microsoft.com/office/drawing/2014/main" id="{393D5D55-EAFF-4EBE-B2CF-AF057C324E68}"/>
                </a:ext>
              </a:extLst>
            </p:cNvPr>
            <p:cNvSpPr>
              <a:spLocks noChangeShapeType="1"/>
            </p:cNvSpPr>
            <p:nvPr/>
          </p:nvSpPr>
          <p:spPr bwMode="gray">
            <a:xfrm>
              <a:off x="4372690" y="3846823"/>
              <a:ext cx="457200" cy="0"/>
            </a:xfrm>
            <a:prstGeom prst="line">
              <a:avLst/>
            </a:prstGeom>
            <a:noFill/>
            <a:ln w="28575">
              <a:solidFill>
                <a:schemeClr val="accent1"/>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baseline="0">
                <a:latin typeface="+mn-lt"/>
                <a:ea typeface="+mn-ea"/>
              </a:endParaRPr>
            </a:p>
          </p:txBody>
        </p:sp>
      </p:grpSp>
    </p:spTree>
    <p:extLst>
      <p:ext uri="{BB962C8B-B14F-4D97-AF65-F5344CB8AC3E}">
        <p14:creationId xmlns:p14="http://schemas.microsoft.com/office/powerpoint/2010/main" val="2969229741"/>
      </p:ext>
    </p:extLst>
  </p:cSld>
  <p:clrMap bg1="lt1" tx1="dk1" bg2="lt2" tx2="dk2" accent1="accent1" accent2="accent2" accent3="accent3" accent4="accent4" accent5="accent5" accent6="accent6" hlink="hlink" folHlink="folHlink"/>
  <p:sldLayoutIdLst>
    <p:sldLayoutId id="2147483794" r:id="rId1"/>
    <p:sldLayoutId id="2147483654" r:id="rId2"/>
    <p:sldLayoutId id="2147483807" r:id="rId3"/>
    <p:sldLayoutId id="2147483800" r:id="rId4"/>
    <p:sldLayoutId id="2147483659" r:id="rId5"/>
    <p:sldLayoutId id="2147483804" r:id="rId6"/>
    <p:sldLayoutId id="2147483886" r:id="rId7"/>
    <p:sldLayoutId id="2147483887" r:id="rId8"/>
    <p:sldLayoutId id="2147483888" r:id="rId9"/>
    <p:sldLayoutId id="2147483889" r:id="rId10"/>
    <p:sldLayoutId id="2147483890" r:id="rId11"/>
    <p:sldLayoutId id="2147483879" r:id="rId12"/>
    <p:sldLayoutId id="2147483706" r:id="rId13"/>
    <p:sldLayoutId id="2147483718" r:id="rId14"/>
  </p:sldLayoutIdLst>
  <p:txStyles>
    <p:titleStyle>
      <a:lvl1pPr algn="l" defTabSz="914400" rtl="0" eaLnBrk="1" latinLnBrk="0" hangingPunct="1">
        <a:lnSpc>
          <a:spcPct val="93000"/>
        </a:lnSpc>
        <a:spcBef>
          <a:spcPct val="0"/>
        </a:spcBef>
        <a:buNone/>
        <a:defRPr sz="2500" b="1" kern="1200" spc="0" baseline="0">
          <a:ln w="6350" cap="flat">
            <a:noFill/>
            <a:miter lim="800000"/>
          </a:ln>
          <a:solidFill>
            <a:schemeClr val="tx1"/>
          </a:solidFill>
          <a:latin typeface="+mj-lt"/>
          <a:ea typeface="+mj-ea"/>
          <a:cs typeface="+mj-cs"/>
        </a:defRPr>
      </a:lvl1pPr>
    </p:titleStyle>
    <p:bodyStyle>
      <a:lvl1pPr marL="0" indent="0" algn="l" defTabSz="914400" rtl="0" eaLnBrk="1" latinLnBrk="0" hangingPunct="1">
        <a:lnSpc>
          <a:spcPct val="100000"/>
        </a:lnSpc>
        <a:spcBef>
          <a:spcPts val="300"/>
        </a:spcBef>
        <a:spcAft>
          <a:spcPts val="300"/>
        </a:spcAft>
        <a:buFont typeface="Segoe UI" panose="020B0502040204020203" pitchFamily="34" charset="0"/>
        <a:buChar char="​"/>
        <a:defRPr sz="1600" kern="1200">
          <a:solidFill>
            <a:schemeClr val="tx1"/>
          </a:solidFill>
          <a:latin typeface="+mn-lt"/>
          <a:ea typeface="+mn-ea"/>
          <a:cs typeface="Arial" panose="020B0604020202020204" pitchFamily="34" charset="0"/>
        </a:defRPr>
      </a:lvl1pPr>
      <a:lvl2pPr marL="228600" indent="-225425" algn="l" defTabSz="914400" rtl="0" eaLnBrk="1" latinLnBrk="0" hangingPunct="1">
        <a:lnSpc>
          <a:spcPct val="100000"/>
        </a:lnSpc>
        <a:spcBef>
          <a:spcPts val="0"/>
        </a:spcBef>
        <a:spcAft>
          <a:spcPts val="300"/>
        </a:spcAft>
        <a:buFont typeface="Wingdings" panose="05000000000000000000" pitchFamily="2" charset="2"/>
        <a:buChar char=""/>
        <a:defRPr sz="1600" kern="1200">
          <a:solidFill>
            <a:schemeClr val="tx1"/>
          </a:solidFill>
          <a:latin typeface="+mn-lt"/>
          <a:ea typeface="+mn-ea"/>
          <a:cs typeface="Arial" panose="020B0604020202020204" pitchFamily="34" charset="0"/>
        </a:defRPr>
      </a:lvl2pPr>
      <a:lvl3pPr marL="515938" indent="-287338" algn="l" defTabSz="914400" rtl="0" eaLnBrk="1" latinLnBrk="0" hangingPunct="1">
        <a:lnSpc>
          <a:spcPct val="100000"/>
        </a:lnSpc>
        <a:spcBef>
          <a:spcPts val="0"/>
        </a:spcBef>
        <a:spcAft>
          <a:spcPts val="300"/>
        </a:spcAft>
        <a:buFont typeface="Arial" panose="020B0604020202020204" pitchFamily="34" charset="0"/>
        <a:buChar char="—"/>
        <a:defRPr sz="1600" kern="1200">
          <a:solidFill>
            <a:schemeClr val="tx1"/>
          </a:solidFill>
          <a:latin typeface="+mn-lt"/>
          <a:ea typeface="+mn-ea"/>
          <a:cs typeface="Arial" panose="020B0604020202020204" pitchFamily="34" charset="0"/>
        </a:defRPr>
      </a:lvl3pPr>
      <a:lvl4pPr marL="742950" indent="-182563" algn="l" defTabSz="914400" rtl="0" eaLnBrk="1" latinLnBrk="0" hangingPunct="1">
        <a:lnSpc>
          <a:spcPct val="100000"/>
        </a:lnSpc>
        <a:spcBef>
          <a:spcPts val="0"/>
        </a:spcBef>
        <a:spcAft>
          <a:spcPts val="300"/>
        </a:spcAft>
        <a:buFont typeface="Arial" panose="020B0604020202020204" pitchFamily="34" charset="0"/>
        <a:buChar char="»"/>
        <a:defRPr sz="1600" kern="1200">
          <a:solidFill>
            <a:schemeClr val="tx1"/>
          </a:solidFill>
          <a:latin typeface="+mn-lt"/>
          <a:ea typeface="+mn-ea"/>
          <a:cs typeface="Arial" panose="020B0604020202020204" pitchFamily="34" charset="0"/>
        </a:defRPr>
      </a:lvl4pPr>
      <a:lvl5pPr marL="914400" indent="-136525"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5pPr>
      <a:lvl6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6pPr>
      <a:lvl7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7pPr>
      <a:lvl8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8pPr>
      <a:lvl9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1368">
          <p15:clr>
            <a:srgbClr val="5ACBF0"/>
          </p15:clr>
        </p15:guide>
        <p15:guide id="3" orient="horz" pos="3912">
          <p15:clr>
            <a:srgbClr val="5ACBF0"/>
          </p15:clr>
        </p15:guide>
        <p15:guide id="4" orient="horz" pos="1075">
          <p15:clr>
            <a:srgbClr val="F26B43"/>
          </p15:clr>
        </p15:guide>
        <p15:guide id="5" pos="7329">
          <p15:clr>
            <a:srgbClr val="F26B43"/>
          </p15:clr>
        </p15:guide>
        <p15:guide id="6" pos="345">
          <p15:clr>
            <a:srgbClr val="F26B43"/>
          </p15:clr>
        </p15:guide>
        <p15:guide id="8" orient="horz" pos="4063">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08800E62-ECD5-472D-995B-013B57BB4C07}"/>
              </a:ext>
            </a:extLst>
          </p:cNvPr>
          <p:cNvGraphicFramePr>
            <a:graphicFrameLocks noChangeAspect="1"/>
          </p:cNvGraphicFramePr>
          <p:nvPr userDrawn="1">
            <p:custDataLst>
              <p:tags r:id="rId19"/>
            </p:custDataLst>
            <p:extLst>
              <p:ext uri="{D42A27DB-BD31-4B8C-83A1-F6EECF244321}">
                <p14:modId xmlns:p14="http://schemas.microsoft.com/office/powerpoint/2010/main" val="4175072589"/>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0" imgW="344" imgH="344" progId="TCLayout.ActiveDocument.1">
                  <p:embed/>
                </p:oleObj>
              </mc:Choice>
              <mc:Fallback>
                <p:oleObj name="think-cell Slide" r:id="rId40" imgW="344" imgH="344" progId="TCLayout.ActiveDocument.1">
                  <p:embed/>
                  <p:pic>
                    <p:nvPicPr>
                      <p:cNvPr id="3" name="Object 2" hidden="1">
                        <a:extLst>
                          <a:ext uri="{FF2B5EF4-FFF2-40B4-BE49-F238E27FC236}">
                            <a16:creationId xmlns:a16="http://schemas.microsoft.com/office/drawing/2014/main" id="{08800E62-ECD5-472D-995B-013B57BB4C07}"/>
                          </a:ext>
                        </a:extLst>
                      </p:cNvPr>
                      <p:cNvPicPr/>
                      <p:nvPr/>
                    </p:nvPicPr>
                    <p:blipFill>
                      <a:blip r:embed="rId41"/>
                      <a:stretch>
                        <a:fillRect/>
                      </a:stretch>
                    </p:blipFill>
                    <p:spPr>
                      <a:xfrm>
                        <a:off x="1588" y="1588"/>
                        <a:ext cx="1588" cy="1588"/>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1D1744EB-7E76-4AE2-88F6-C0D4CE03B5BB}"/>
              </a:ext>
            </a:extLst>
          </p:cNvPr>
          <p:cNvSpPr/>
          <p:nvPr userDrawn="1">
            <p:custDataLst>
              <p:tags r:id="rId20"/>
            </p:custDataLst>
          </p:nvPr>
        </p:nvSpPr>
        <p:spPr>
          <a:xfrm>
            <a:off x="0" y="0"/>
            <a:ext cx="158750" cy="158750"/>
          </a:xfrm>
          <a:prstGeom prst="rect">
            <a:avLst/>
          </a:prstGeom>
          <a:solidFill>
            <a:schemeClr val="tx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2500" b="1" i="0" baseline="0" err="1">
              <a:solidFill>
                <a:schemeClr val="bg1"/>
              </a:solidFill>
              <a:latin typeface="Georgia" panose="02040502050405020303" pitchFamily="18" charset="0"/>
              <a:ea typeface="+mj-ea"/>
              <a:cs typeface="+mj-cs"/>
              <a:sym typeface="Georgia" panose="02040502050405020303" pitchFamily="18" charset="0"/>
            </a:endParaRPr>
          </a:p>
        </p:txBody>
      </p:sp>
      <p:sp>
        <p:nvSpPr>
          <p:cNvPr id="103" name="SlideLogoText">
            <a:extLst>
              <a:ext uri="{FF2B5EF4-FFF2-40B4-BE49-F238E27FC236}">
                <a16:creationId xmlns:a16="http://schemas.microsoft.com/office/drawing/2014/main" id="{69FC0062-74AE-4BDA-ACE7-D069B448DDBC}"/>
              </a:ext>
            </a:extLst>
          </p:cNvPr>
          <p:cNvSpPr txBox="1"/>
          <p:nvPr userDrawn="1">
            <p:custDataLst>
              <p:tags r:id="rId21"/>
            </p:custDataLst>
          </p:nvPr>
        </p:nvSpPr>
        <p:spPr bwMode="black">
          <a:xfrm>
            <a:off x="10142505" y="6499381"/>
            <a:ext cx="1134927" cy="138499"/>
          </a:xfrm>
          <a:prstGeom prst="rect">
            <a:avLst/>
          </a:prstGeom>
          <a:noFill/>
        </p:spPr>
        <p:txBody>
          <a:bodyPr wrap="none" lIns="0" tIns="0" rIns="0" bIns="0" rtlCol="0" anchor="b">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900" kern="1200">
                <a:solidFill>
                  <a:schemeClr val="tx1"/>
                </a:solidFill>
                <a:latin typeface="+mn-lt"/>
                <a:ea typeface="+mn-ea"/>
                <a:cs typeface="Arial" panose="020B0604020202020204" pitchFamily="34" charset="0"/>
              </a:rPr>
              <a:t>McKinsey &amp; Company</a:t>
            </a:r>
          </a:p>
        </p:txBody>
      </p:sp>
      <p:sp>
        <p:nvSpPr>
          <p:cNvPr id="53" name="2. Slide Title">
            <a:extLst>
              <a:ext uri="{FF2B5EF4-FFF2-40B4-BE49-F238E27FC236}">
                <a16:creationId xmlns:a16="http://schemas.microsoft.com/office/drawing/2014/main" id="{7C8D601E-A2E1-4979-AE83-B694B9829662}"/>
              </a:ext>
            </a:extLst>
          </p:cNvPr>
          <p:cNvSpPr>
            <a:spLocks noGrp="1"/>
          </p:cNvSpPr>
          <p:nvPr>
            <p:ph type="title"/>
            <p:custDataLst>
              <p:tags r:id="rId22"/>
            </p:custDataLst>
          </p:nvPr>
        </p:nvSpPr>
        <p:spPr>
          <a:xfrm>
            <a:off x="554736" y="172212"/>
            <a:ext cx="11082528" cy="731520"/>
          </a:xfrm>
          <a:prstGeom prst="rect">
            <a:avLst/>
          </a:prstGeom>
        </p:spPr>
        <p:txBody>
          <a:bodyPr vert="horz" wrap="square" lIns="0" tIns="0" rIns="0" bIns="0" rtlCol="0" anchor="b" anchorCtr="0">
            <a:noAutofit/>
          </a:bodyPr>
          <a:lstStyle/>
          <a:p>
            <a:r>
              <a:rPr lang="en-US"/>
              <a:t>Click to edit Master title style</a:t>
            </a:r>
          </a:p>
        </p:txBody>
      </p:sp>
      <p:sp>
        <p:nvSpPr>
          <p:cNvPr id="54" name="Text Placeholder 2">
            <a:extLst>
              <a:ext uri="{FF2B5EF4-FFF2-40B4-BE49-F238E27FC236}">
                <a16:creationId xmlns:a16="http://schemas.microsoft.com/office/drawing/2014/main" id="{6A9C4AD8-E579-4AD3-9B92-5A31AC8DDA01}"/>
              </a:ext>
            </a:extLst>
          </p:cNvPr>
          <p:cNvSpPr>
            <a:spLocks noGrp="1"/>
          </p:cNvSpPr>
          <p:nvPr>
            <p:ph type="body" idx="1"/>
          </p:nvPr>
        </p:nvSpPr>
        <p:spPr>
          <a:xfrm>
            <a:off x="554736" y="2171700"/>
            <a:ext cx="11082528" cy="2523768"/>
          </a:xfrm>
          <a:prstGeom prst="rect">
            <a:avLst/>
          </a:prstGeom>
        </p:spPr>
        <p:txBody>
          <a:bodyPr vert="horz" lIns="0" tIns="0" rIns="0" bIns="0" rtlCol="0">
            <a:no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grpSp>
        <p:nvGrpSpPr>
          <p:cNvPr id="55" name="Grid" hidden="1">
            <a:extLst>
              <a:ext uri="{FF2B5EF4-FFF2-40B4-BE49-F238E27FC236}">
                <a16:creationId xmlns:a16="http://schemas.microsoft.com/office/drawing/2014/main" id="{DEFB2FD9-7CD8-4FAE-9553-EBB1883173D8}"/>
              </a:ext>
            </a:extLst>
          </p:cNvPr>
          <p:cNvGrpSpPr/>
          <p:nvPr userDrawn="1">
            <p:custDataLst>
              <p:tags r:id="rId23"/>
            </p:custDataLst>
          </p:nvPr>
        </p:nvGrpSpPr>
        <p:grpSpPr>
          <a:xfrm>
            <a:off x="1524" y="0"/>
            <a:ext cx="12190476" cy="6858000"/>
            <a:chOff x="0" y="0"/>
            <a:chExt cx="12190476" cy="6858000"/>
          </a:xfrm>
        </p:grpSpPr>
        <p:sp>
          <p:nvSpPr>
            <p:cNvPr id="56" name="slide margin">
              <a:extLst>
                <a:ext uri="{FF2B5EF4-FFF2-40B4-BE49-F238E27FC236}">
                  <a16:creationId xmlns:a16="http://schemas.microsoft.com/office/drawing/2014/main" id="{38DD344F-AD20-46A3-A11B-2D82C3344FEC}"/>
                </a:ext>
              </a:extLst>
            </p:cNvPr>
            <p:cNvSpPr/>
            <p:nvPr/>
          </p:nvSpPr>
          <p:spPr bwMode="invGray">
            <a:xfrm>
              <a:off x="1524" y="0"/>
              <a:ext cx="12188952" cy="6858000"/>
            </a:xfrm>
            <a:custGeom>
              <a:avLst/>
              <a:gdLst>
                <a:gd name="connsiteX0" fmla="*/ 551868 w 12188952"/>
                <a:gd name="connsiteY0" fmla="*/ 1709928 h 6858000"/>
                <a:gd name="connsiteX1" fmla="*/ 551868 w 12188952"/>
                <a:gd name="connsiteY1" fmla="*/ 6217920 h 6858000"/>
                <a:gd name="connsiteX2" fmla="*/ 11636196 w 12188952"/>
                <a:gd name="connsiteY2" fmla="*/ 6217920 h 6858000"/>
                <a:gd name="connsiteX3" fmla="*/ 11636196 w 12188952"/>
                <a:gd name="connsiteY3" fmla="*/ 1709928 h 6858000"/>
                <a:gd name="connsiteX4" fmla="*/ 0 w 12188952"/>
                <a:gd name="connsiteY4" fmla="*/ 0 h 6858000"/>
                <a:gd name="connsiteX5" fmla="*/ 12188952 w 12188952"/>
                <a:gd name="connsiteY5" fmla="*/ 0 h 6858000"/>
                <a:gd name="connsiteX6" fmla="*/ 12188952 w 12188952"/>
                <a:gd name="connsiteY6" fmla="*/ 6858000 h 6858000"/>
                <a:gd name="connsiteX7" fmla="*/ 0 w 12188952"/>
                <a:gd name="connsiteY7"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88952" h="6858000">
                  <a:moveTo>
                    <a:pt x="551868" y="1709928"/>
                  </a:moveTo>
                  <a:lnTo>
                    <a:pt x="551868" y="6217920"/>
                  </a:lnTo>
                  <a:lnTo>
                    <a:pt x="11636196" y="6217920"/>
                  </a:lnTo>
                  <a:lnTo>
                    <a:pt x="11636196" y="1709928"/>
                  </a:lnTo>
                  <a:close/>
                  <a:moveTo>
                    <a:pt x="0" y="0"/>
                  </a:moveTo>
                  <a:lnTo>
                    <a:pt x="12188952" y="0"/>
                  </a:lnTo>
                  <a:lnTo>
                    <a:pt x="12188952" y="6858000"/>
                  </a:lnTo>
                  <a:lnTo>
                    <a:pt x="0" y="6858000"/>
                  </a:lnTo>
                  <a:close/>
                </a:path>
              </a:pathLst>
            </a:custGeom>
            <a:solidFill>
              <a:srgbClr val="FF0000">
                <a:alpha val="3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err="1">
                <a:solidFill>
                  <a:schemeClr val="tx1"/>
                </a:solidFill>
                <a:latin typeface="+mn-lt"/>
              </a:endParaRPr>
            </a:p>
          </p:txBody>
        </p:sp>
        <p:cxnSp>
          <p:nvCxnSpPr>
            <p:cNvPr id="57" name="Straight Connector 56">
              <a:extLst>
                <a:ext uri="{FF2B5EF4-FFF2-40B4-BE49-F238E27FC236}">
                  <a16:creationId xmlns:a16="http://schemas.microsoft.com/office/drawing/2014/main" id="{6C7601CF-5E5B-457D-847F-427610DA2FB7}"/>
                </a:ext>
              </a:extLst>
            </p:cNvPr>
            <p:cNvCxnSpPr/>
            <p:nvPr/>
          </p:nvCxnSpPr>
          <p:spPr bwMode="invGray">
            <a:xfrm>
              <a:off x="859460"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58" name="Straight Connector 57">
              <a:extLst>
                <a:ext uri="{FF2B5EF4-FFF2-40B4-BE49-F238E27FC236}">
                  <a16:creationId xmlns:a16="http://schemas.microsoft.com/office/drawing/2014/main" id="{731F3C21-0066-454F-858F-CF8DE7C15746}"/>
                </a:ext>
              </a:extLst>
            </p:cNvPr>
            <p:cNvCxnSpPr/>
            <p:nvPr/>
          </p:nvCxnSpPr>
          <p:spPr bwMode="invGray">
            <a:xfrm>
              <a:off x="11332545"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59" name="Straight Connector 58">
              <a:extLst>
                <a:ext uri="{FF2B5EF4-FFF2-40B4-BE49-F238E27FC236}">
                  <a16:creationId xmlns:a16="http://schemas.microsoft.com/office/drawing/2014/main" id="{E62C2F96-141D-4584-8AFC-7B03AC967AD5}"/>
                </a:ext>
              </a:extLst>
            </p:cNvPr>
            <p:cNvCxnSpPr/>
            <p:nvPr/>
          </p:nvCxnSpPr>
          <p:spPr bwMode="invGray">
            <a:xfrm>
              <a:off x="1811559"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0" name="Straight Connector 59">
              <a:extLst>
                <a:ext uri="{FF2B5EF4-FFF2-40B4-BE49-F238E27FC236}">
                  <a16:creationId xmlns:a16="http://schemas.microsoft.com/office/drawing/2014/main" id="{BFFAB406-01C7-4D16-B756-95AABF69356F}"/>
                </a:ext>
              </a:extLst>
            </p:cNvPr>
            <p:cNvCxnSpPr/>
            <p:nvPr/>
          </p:nvCxnSpPr>
          <p:spPr bwMode="invGray">
            <a:xfrm>
              <a:off x="2763658"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1" name="Straight Connector 60">
              <a:extLst>
                <a:ext uri="{FF2B5EF4-FFF2-40B4-BE49-F238E27FC236}">
                  <a16:creationId xmlns:a16="http://schemas.microsoft.com/office/drawing/2014/main" id="{AC0947A7-511E-40BC-89AC-7FB57EB8253A}"/>
                </a:ext>
              </a:extLst>
            </p:cNvPr>
            <p:cNvCxnSpPr/>
            <p:nvPr/>
          </p:nvCxnSpPr>
          <p:spPr bwMode="invGray">
            <a:xfrm>
              <a:off x="3715757"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2" name="Straight Connector 61">
              <a:extLst>
                <a:ext uri="{FF2B5EF4-FFF2-40B4-BE49-F238E27FC236}">
                  <a16:creationId xmlns:a16="http://schemas.microsoft.com/office/drawing/2014/main" id="{EE13BF7D-FE79-4AD9-BD1E-86E33F888F0B}"/>
                </a:ext>
              </a:extLst>
            </p:cNvPr>
            <p:cNvCxnSpPr/>
            <p:nvPr/>
          </p:nvCxnSpPr>
          <p:spPr bwMode="invGray">
            <a:xfrm>
              <a:off x="4667856"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3" name="Straight Connector 62">
              <a:extLst>
                <a:ext uri="{FF2B5EF4-FFF2-40B4-BE49-F238E27FC236}">
                  <a16:creationId xmlns:a16="http://schemas.microsoft.com/office/drawing/2014/main" id="{39CD20B4-6A15-49A2-A59E-FCCFB641E09C}"/>
                </a:ext>
              </a:extLst>
            </p:cNvPr>
            <p:cNvCxnSpPr/>
            <p:nvPr/>
          </p:nvCxnSpPr>
          <p:spPr bwMode="invGray">
            <a:xfrm>
              <a:off x="5619955"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4" name="Straight Connector 63">
              <a:extLst>
                <a:ext uri="{FF2B5EF4-FFF2-40B4-BE49-F238E27FC236}">
                  <a16:creationId xmlns:a16="http://schemas.microsoft.com/office/drawing/2014/main" id="{88C9107F-AE78-4984-826C-0B2406DAF134}"/>
                </a:ext>
              </a:extLst>
            </p:cNvPr>
            <p:cNvCxnSpPr/>
            <p:nvPr/>
          </p:nvCxnSpPr>
          <p:spPr bwMode="invGray">
            <a:xfrm>
              <a:off x="6572054"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5" name="Straight Connector 64">
              <a:extLst>
                <a:ext uri="{FF2B5EF4-FFF2-40B4-BE49-F238E27FC236}">
                  <a16:creationId xmlns:a16="http://schemas.microsoft.com/office/drawing/2014/main" id="{934F056F-D81A-4196-9B3A-AE8FD5591CB2}"/>
                </a:ext>
              </a:extLst>
            </p:cNvPr>
            <p:cNvCxnSpPr/>
            <p:nvPr/>
          </p:nvCxnSpPr>
          <p:spPr bwMode="invGray">
            <a:xfrm>
              <a:off x="7524153"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6" name="Straight Connector 65">
              <a:extLst>
                <a:ext uri="{FF2B5EF4-FFF2-40B4-BE49-F238E27FC236}">
                  <a16:creationId xmlns:a16="http://schemas.microsoft.com/office/drawing/2014/main" id="{A4C1E84A-C73C-43D4-BA3C-8DBC74530EF8}"/>
                </a:ext>
              </a:extLst>
            </p:cNvPr>
            <p:cNvCxnSpPr/>
            <p:nvPr/>
          </p:nvCxnSpPr>
          <p:spPr bwMode="invGray">
            <a:xfrm>
              <a:off x="8476252"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7" name="Straight Connector 66">
              <a:extLst>
                <a:ext uri="{FF2B5EF4-FFF2-40B4-BE49-F238E27FC236}">
                  <a16:creationId xmlns:a16="http://schemas.microsoft.com/office/drawing/2014/main" id="{BE85AE8D-58C3-4AA0-B6F0-E5B277CA7900}"/>
                </a:ext>
              </a:extLst>
            </p:cNvPr>
            <p:cNvCxnSpPr/>
            <p:nvPr/>
          </p:nvCxnSpPr>
          <p:spPr bwMode="invGray">
            <a:xfrm>
              <a:off x="9428351"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8" name="Straight Connector 67">
              <a:extLst>
                <a:ext uri="{FF2B5EF4-FFF2-40B4-BE49-F238E27FC236}">
                  <a16:creationId xmlns:a16="http://schemas.microsoft.com/office/drawing/2014/main" id="{7C36F9C0-4B83-4C02-9FB8-FE87C7414EE2}"/>
                </a:ext>
              </a:extLst>
            </p:cNvPr>
            <p:cNvCxnSpPr/>
            <p:nvPr/>
          </p:nvCxnSpPr>
          <p:spPr bwMode="invGray">
            <a:xfrm>
              <a:off x="10380450"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sp>
          <p:nvSpPr>
            <p:cNvPr id="69" name="Freeform: Shape 68">
              <a:extLst>
                <a:ext uri="{FF2B5EF4-FFF2-40B4-BE49-F238E27FC236}">
                  <a16:creationId xmlns:a16="http://schemas.microsoft.com/office/drawing/2014/main" id="{33B3485C-D98D-4843-9430-BAB5037871BA}"/>
                </a:ext>
              </a:extLst>
            </p:cNvPr>
            <p:cNvSpPr/>
            <p:nvPr/>
          </p:nvSpPr>
          <p:spPr bwMode="invGray">
            <a:xfrm>
              <a:off x="1524" y="0"/>
              <a:ext cx="553212" cy="6858000"/>
            </a:xfrm>
            <a:custGeom>
              <a:avLst/>
              <a:gdLst>
                <a:gd name="connsiteX0" fmla="*/ 0 w 553212"/>
                <a:gd name="connsiteY0" fmla="*/ 0 h 6858000"/>
                <a:gd name="connsiteX1" fmla="*/ 553212 w 553212"/>
                <a:gd name="connsiteY1" fmla="*/ 0 h 6858000"/>
                <a:gd name="connsiteX2" fmla="*/ 553212 w 553212"/>
                <a:gd name="connsiteY2" fmla="*/ 6858000 h 6858000"/>
                <a:gd name="connsiteX3" fmla="*/ 0 w 553212"/>
                <a:gd name="connsiteY3" fmla="*/ 6858000 h 6858000"/>
                <a:gd name="connsiteX4" fmla="*/ 0 w 553212"/>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3212" h="6858000">
                  <a:moveTo>
                    <a:pt x="0" y="0"/>
                  </a:moveTo>
                  <a:lnTo>
                    <a:pt x="553212" y="0"/>
                  </a:lnTo>
                  <a:lnTo>
                    <a:pt x="553212"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70" name="Freeform: Shape 69">
              <a:extLst>
                <a:ext uri="{FF2B5EF4-FFF2-40B4-BE49-F238E27FC236}">
                  <a16:creationId xmlns:a16="http://schemas.microsoft.com/office/drawing/2014/main" id="{D4711F5E-C124-4817-92AB-CA50490512E0}"/>
                </a:ext>
              </a:extLst>
            </p:cNvPr>
            <p:cNvSpPr/>
            <p:nvPr/>
          </p:nvSpPr>
          <p:spPr bwMode="invGray">
            <a:xfrm>
              <a:off x="1167385"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71" name="Freeform: Shape 70">
              <a:extLst>
                <a:ext uri="{FF2B5EF4-FFF2-40B4-BE49-F238E27FC236}">
                  <a16:creationId xmlns:a16="http://schemas.microsoft.com/office/drawing/2014/main" id="{287B4A93-F9FF-464C-9429-7F0508C752D8}"/>
                </a:ext>
              </a:extLst>
            </p:cNvPr>
            <p:cNvSpPr/>
            <p:nvPr/>
          </p:nvSpPr>
          <p:spPr bwMode="invGray">
            <a:xfrm>
              <a:off x="2119484"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72" name="Freeform: Shape 71">
              <a:extLst>
                <a:ext uri="{FF2B5EF4-FFF2-40B4-BE49-F238E27FC236}">
                  <a16:creationId xmlns:a16="http://schemas.microsoft.com/office/drawing/2014/main" id="{F30BD8E3-A9FF-4CAF-AFCE-78BAF967AB1A}"/>
                </a:ext>
              </a:extLst>
            </p:cNvPr>
            <p:cNvSpPr/>
            <p:nvPr/>
          </p:nvSpPr>
          <p:spPr bwMode="invGray">
            <a:xfrm>
              <a:off x="3071583"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73" name="Freeform: Shape 72">
              <a:extLst>
                <a:ext uri="{FF2B5EF4-FFF2-40B4-BE49-F238E27FC236}">
                  <a16:creationId xmlns:a16="http://schemas.microsoft.com/office/drawing/2014/main" id="{68DFD3D7-8227-4BAE-92E3-7A8D1D9D120B}"/>
                </a:ext>
              </a:extLst>
            </p:cNvPr>
            <p:cNvSpPr/>
            <p:nvPr/>
          </p:nvSpPr>
          <p:spPr bwMode="invGray">
            <a:xfrm>
              <a:off x="4023681" y="0"/>
              <a:ext cx="339450" cy="6858000"/>
            </a:xfrm>
            <a:custGeom>
              <a:avLst/>
              <a:gdLst>
                <a:gd name="connsiteX0" fmla="*/ 0 w 339450"/>
                <a:gd name="connsiteY0" fmla="*/ 0 h 6858000"/>
                <a:gd name="connsiteX1" fmla="*/ 339450 w 339450"/>
                <a:gd name="connsiteY1" fmla="*/ 0 h 6858000"/>
                <a:gd name="connsiteX2" fmla="*/ 339450 w 339450"/>
                <a:gd name="connsiteY2" fmla="*/ 6858000 h 6858000"/>
                <a:gd name="connsiteX3" fmla="*/ 0 w 339450"/>
                <a:gd name="connsiteY3" fmla="*/ 6858000 h 6858000"/>
                <a:gd name="connsiteX4" fmla="*/ 0 w 339450"/>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0" h="6858000">
                  <a:moveTo>
                    <a:pt x="0" y="0"/>
                  </a:moveTo>
                  <a:lnTo>
                    <a:pt x="339450" y="0"/>
                  </a:lnTo>
                  <a:lnTo>
                    <a:pt x="339450"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74" name="Freeform: Shape 73">
              <a:extLst>
                <a:ext uri="{FF2B5EF4-FFF2-40B4-BE49-F238E27FC236}">
                  <a16:creationId xmlns:a16="http://schemas.microsoft.com/office/drawing/2014/main" id="{B1BDBD63-521E-429E-88F1-146A189AC445}"/>
                </a:ext>
              </a:extLst>
            </p:cNvPr>
            <p:cNvSpPr/>
            <p:nvPr/>
          </p:nvSpPr>
          <p:spPr bwMode="invGray">
            <a:xfrm>
              <a:off x="4975780"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75" name="Freeform: Shape 74">
              <a:extLst>
                <a:ext uri="{FF2B5EF4-FFF2-40B4-BE49-F238E27FC236}">
                  <a16:creationId xmlns:a16="http://schemas.microsoft.com/office/drawing/2014/main" id="{A0B0088A-AB05-469E-9D5A-008850E9B532}"/>
                </a:ext>
              </a:extLst>
            </p:cNvPr>
            <p:cNvSpPr/>
            <p:nvPr/>
          </p:nvSpPr>
          <p:spPr bwMode="invGray">
            <a:xfrm>
              <a:off x="5927879"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76" name="Freeform: Shape 75">
              <a:extLst>
                <a:ext uri="{FF2B5EF4-FFF2-40B4-BE49-F238E27FC236}">
                  <a16:creationId xmlns:a16="http://schemas.microsoft.com/office/drawing/2014/main" id="{19BCFA35-14ED-4686-918B-E003CB0183E0}"/>
                </a:ext>
              </a:extLst>
            </p:cNvPr>
            <p:cNvSpPr/>
            <p:nvPr/>
          </p:nvSpPr>
          <p:spPr bwMode="invGray">
            <a:xfrm>
              <a:off x="6879978"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77" name="Freeform: Shape 76">
              <a:extLst>
                <a:ext uri="{FF2B5EF4-FFF2-40B4-BE49-F238E27FC236}">
                  <a16:creationId xmlns:a16="http://schemas.microsoft.com/office/drawing/2014/main" id="{32C9479A-9B75-4DAD-BD6F-ACA06F40053D}"/>
                </a:ext>
              </a:extLst>
            </p:cNvPr>
            <p:cNvSpPr/>
            <p:nvPr/>
          </p:nvSpPr>
          <p:spPr bwMode="invGray">
            <a:xfrm>
              <a:off x="7832077"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78" name="Freeform: Shape 77">
              <a:extLst>
                <a:ext uri="{FF2B5EF4-FFF2-40B4-BE49-F238E27FC236}">
                  <a16:creationId xmlns:a16="http://schemas.microsoft.com/office/drawing/2014/main" id="{0E502045-AFEE-46BD-82EF-7FDCA210A972}"/>
                </a:ext>
              </a:extLst>
            </p:cNvPr>
            <p:cNvSpPr/>
            <p:nvPr/>
          </p:nvSpPr>
          <p:spPr bwMode="invGray">
            <a:xfrm>
              <a:off x="8784176"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79" name="Freeform: Shape 78">
              <a:extLst>
                <a:ext uri="{FF2B5EF4-FFF2-40B4-BE49-F238E27FC236}">
                  <a16:creationId xmlns:a16="http://schemas.microsoft.com/office/drawing/2014/main" id="{8331B978-23AB-4D1C-BDEB-D3F9BEDAA2DB}"/>
                </a:ext>
              </a:extLst>
            </p:cNvPr>
            <p:cNvSpPr/>
            <p:nvPr/>
          </p:nvSpPr>
          <p:spPr bwMode="invGray">
            <a:xfrm>
              <a:off x="9736274" y="0"/>
              <a:ext cx="339450" cy="6858000"/>
            </a:xfrm>
            <a:custGeom>
              <a:avLst/>
              <a:gdLst>
                <a:gd name="connsiteX0" fmla="*/ 0 w 339450"/>
                <a:gd name="connsiteY0" fmla="*/ 0 h 6858000"/>
                <a:gd name="connsiteX1" fmla="*/ 339450 w 339450"/>
                <a:gd name="connsiteY1" fmla="*/ 0 h 6858000"/>
                <a:gd name="connsiteX2" fmla="*/ 339450 w 339450"/>
                <a:gd name="connsiteY2" fmla="*/ 6858000 h 6858000"/>
                <a:gd name="connsiteX3" fmla="*/ 0 w 339450"/>
                <a:gd name="connsiteY3" fmla="*/ 6858000 h 6858000"/>
                <a:gd name="connsiteX4" fmla="*/ 0 w 339450"/>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0" h="6858000">
                  <a:moveTo>
                    <a:pt x="0" y="0"/>
                  </a:moveTo>
                  <a:lnTo>
                    <a:pt x="339450" y="0"/>
                  </a:lnTo>
                  <a:lnTo>
                    <a:pt x="339450"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80" name="Freeform: Shape 79">
              <a:extLst>
                <a:ext uri="{FF2B5EF4-FFF2-40B4-BE49-F238E27FC236}">
                  <a16:creationId xmlns:a16="http://schemas.microsoft.com/office/drawing/2014/main" id="{B5C2958A-8756-4F5D-9D2E-8609AF3FE7F3}"/>
                </a:ext>
              </a:extLst>
            </p:cNvPr>
            <p:cNvSpPr/>
            <p:nvPr/>
          </p:nvSpPr>
          <p:spPr bwMode="invGray">
            <a:xfrm>
              <a:off x="10688372" y="0"/>
              <a:ext cx="336244" cy="6858000"/>
            </a:xfrm>
            <a:custGeom>
              <a:avLst/>
              <a:gdLst>
                <a:gd name="connsiteX0" fmla="*/ 0 w 336244"/>
                <a:gd name="connsiteY0" fmla="*/ 0 h 6858000"/>
                <a:gd name="connsiteX1" fmla="*/ 336244 w 336244"/>
                <a:gd name="connsiteY1" fmla="*/ 0 h 6858000"/>
                <a:gd name="connsiteX2" fmla="*/ 336244 w 336244"/>
                <a:gd name="connsiteY2" fmla="*/ 6858000 h 6858000"/>
                <a:gd name="connsiteX3" fmla="*/ 0 w 336244"/>
                <a:gd name="connsiteY3" fmla="*/ 6858000 h 6858000"/>
                <a:gd name="connsiteX4" fmla="*/ 0 w 336244"/>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6244" h="6858000">
                  <a:moveTo>
                    <a:pt x="0" y="0"/>
                  </a:moveTo>
                  <a:lnTo>
                    <a:pt x="336244" y="0"/>
                  </a:lnTo>
                  <a:lnTo>
                    <a:pt x="336244"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81" name="Freeform: Shape 80">
              <a:extLst>
                <a:ext uri="{FF2B5EF4-FFF2-40B4-BE49-F238E27FC236}">
                  <a16:creationId xmlns:a16="http://schemas.microsoft.com/office/drawing/2014/main" id="{405E51A7-0B73-4EDC-8853-4C4885C3CD12}"/>
                </a:ext>
              </a:extLst>
            </p:cNvPr>
            <p:cNvSpPr/>
            <p:nvPr/>
          </p:nvSpPr>
          <p:spPr bwMode="invGray">
            <a:xfrm>
              <a:off x="11637264" y="0"/>
              <a:ext cx="553212" cy="6858000"/>
            </a:xfrm>
            <a:custGeom>
              <a:avLst/>
              <a:gdLst>
                <a:gd name="connsiteX0" fmla="*/ 0 w 553212"/>
                <a:gd name="connsiteY0" fmla="*/ 0 h 6858000"/>
                <a:gd name="connsiteX1" fmla="*/ 553212 w 553212"/>
                <a:gd name="connsiteY1" fmla="*/ 0 h 6858000"/>
                <a:gd name="connsiteX2" fmla="*/ 553212 w 553212"/>
                <a:gd name="connsiteY2" fmla="*/ 6858000 h 6858000"/>
                <a:gd name="connsiteX3" fmla="*/ 0 w 553212"/>
                <a:gd name="connsiteY3" fmla="*/ 6858000 h 6858000"/>
                <a:gd name="connsiteX4" fmla="*/ 0 w 553212"/>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3212" h="6858000">
                  <a:moveTo>
                    <a:pt x="0" y="0"/>
                  </a:moveTo>
                  <a:lnTo>
                    <a:pt x="553212" y="0"/>
                  </a:lnTo>
                  <a:lnTo>
                    <a:pt x="553212"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82" name="Freeform: Shape 81">
              <a:extLst>
                <a:ext uri="{FF2B5EF4-FFF2-40B4-BE49-F238E27FC236}">
                  <a16:creationId xmlns:a16="http://schemas.microsoft.com/office/drawing/2014/main" id="{A655BB02-C70B-4783-95E3-349A9749DE81}"/>
                </a:ext>
              </a:extLst>
            </p:cNvPr>
            <p:cNvSpPr/>
            <p:nvPr/>
          </p:nvSpPr>
          <p:spPr bwMode="invGray">
            <a:xfrm>
              <a:off x="7219428"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83" name="Freeform: Shape 82">
              <a:extLst>
                <a:ext uri="{FF2B5EF4-FFF2-40B4-BE49-F238E27FC236}">
                  <a16:creationId xmlns:a16="http://schemas.microsoft.com/office/drawing/2014/main" id="{BF414889-E577-40C3-8CDF-DA20200FC4BB}"/>
                </a:ext>
              </a:extLst>
            </p:cNvPr>
            <p:cNvSpPr/>
            <p:nvPr userDrawn="1"/>
          </p:nvSpPr>
          <p:spPr bwMode="invGray">
            <a:xfrm>
              <a:off x="1506835"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84" name="Freeform: Shape 83">
              <a:extLst>
                <a:ext uri="{FF2B5EF4-FFF2-40B4-BE49-F238E27FC236}">
                  <a16:creationId xmlns:a16="http://schemas.microsoft.com/office/drawing/2014/main" id="{10578B73-0DC8-40FE-8A21-280C0818D286}"/>
                </a:ext>
              </a:extLst>
            </p:cNvPr>
            <p:cNvSpPr/>
            <p:nvPr userDrawn="1"/>
          </p:nvSpPr>
          <p:spPr bwMode="invGray">
            <a:xfrm>
              <a:off x="2458934"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85" name="Freeform: Shape 84">
              <a:extLst>
                <a:ext uri="{FF2B5EF4-FFF2-40B4-BE49-F238E27FC236}">
                  <a16:creationId xmlns:a16="http://schemas.microsoft.com/office/drawing/2014/main" id="{2A3EAB8C-6F2A-4487-A2BB-0984642F92BD}"/>
                </a:ext>
              </a:extLst>
            </p:cNvPr>
            <p:cNvSpPr/>
            <p:nvPr userDrawn="1"/>
          </p:nvSpPr>
          <p:spPr bwMode="invGray">
            <a:xfrm>
              <a:off x="3411033"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86" name="Freeform: Shape 85">
              <a:extLst>
                <a:ext uri="{FF2B5EF4-FFF2-40B4-BE49-F238E27FC236}">
                  <a16:creationId xmlns:a16="http://schemas.microsoft.com/office/drawing/2014/main" id="{07D70175-6613-45BC-AF43-015C72F13A7B}"/>
                </a:ext>
              </a:extLst>
            </p:cNvPr>
            <p:cNvSpPr/>
            <p:nvPr userDrawn="1"/>
          </p:nvSpPr>
          <p:spPr bwMode="invGray">
            <a:xfrm>
              <a:off x="4363132" y="0"/>
              <a:ext cx="609447" cy="6858000"/>
            </a:xfrm>
            <a:custGeom>
              <a:avLst/>
              <a:gdLst>
                <a:gd name="connsiteX0" fmla="*/ 0 w 609447"/>
                <a:gd name="connsiteY0" fmla="*/ 0 h 6858000"/>
                <a:gd name="connsiteX1" fmla="*/ 609447 w 609447"/>
                <a:gd name="connsiteY1" fmla="*/ 0 h 6858000"/>
                <a:gd name="connsiteX2" fmla="*/ 609447 w 609447"/>
                <a:gd name="connsiteY2" fmla="*/ 6858000 h 6858000"/>
                <a:gd name="connsiteX3" fmla="*/ 0 w 609447"/>
                <a:gd name="connsiteY3" fmla="*/ 6858000 h 6858000"/>
                <a:gd name="connsiteX4" fmla="*/ 0 w 609447"/>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7" h="6858000">
                  <a:moveTo>
                    <a:pt x="0" y="0"/>
                  </a:moveTo>
                  <a:lnTo>
                    <a:pt x="609447" y="0"/>
                  </a:lnTo>
                  <a:lnTo>
                    <a:pt x="609447"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87" name="Freeform: Shape 86">
              <a:extLst>
                <a:ext uri="{FF2B5EF4-FFF2-40B4-BE49-F238E27FC236}">
                  <a16:creationId xmlns:a16="http://schemas.microsoft.com/office/drawing/2014/main" id="{9B942F25-6CDB-4981-97B7-D7BDEBE5ADF5}"/>
                </a:ext>
              </a:extLst>
            </p:cNvPr>
            <p:cNvSpPr/>
            <p:nvPr userDrawn="1"/>
          </p:nvSpPr>
          <p:spPr bwMode="invGray">
            <a:xfrm>
              <a:off x="5315230"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88" name="Freeform: Shape 87">
              <a:extLst>
                <a:ext uri="{FF2B5EF4-FFF2-40B4-BE49-F238E27FC236}">
                  <a16:creationId xmlns:a16="http://schemas.microsoft.com/office/drawing/2014/main" id="{01315AFB-F00B-4517-B2CA-2588A030EFF4}"/>
                </a:ext>
              </a:extLst>
            </p:cNvPr>
            <p:cNvSpPr/>
            <p:nvPr userDrawn="1"/>
          </p:nvSpPr>
          <p:spPr bwMode="invGray">
            <a:xfrm>
              <a:off x="6267329"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89" name="Freeform: Shape 88">
              <a:extLst>
                <a:ext uri="{FF2B5EF4-FFF2-40B4-BE49-F238E27FC236}">
                  <a16:creationId xmlns:a16="http://schemas.microsoft.com/office/drawing/2014/main" id="{F2EAC9B8-160B-4F7F-8029-F358F771D704}"/>
                </a:ext>
              </a:extLst>
            </p:cNvPr>
            <p:cNvSpPr/>
            <p:nvPr userDrawn="1"/>
          </p:nvSpPr>
          <p:spPr bwMode="invGray">
            <a:xfrm>
              <a:off x="8171527"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90" name="Freeform: Shape 89">
              <a:extLst>
                <a:ext uri="{FF2B5EF4-FFF2-40B4-BE49-F238E27FC236}">
                  <a16:creationId xmlns:a16="http://schemas.microsoft.com/office/drawing/2014/main" id="{42671AAA-F5BF-4B8E-9B20-12F8E97A3021}"/>
                </a:ext>
              </a:extLst>
            </p:cNvPr>
            <p:cNvSpPr/>
            <p:nvPr userDrawn="1"/>
          </p:nvSpPr>
          <p:spPr bwMode="invGray">
            <a:xfrm>
              <a:off x="9123626"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91" name="Freeform: Shape 90">
              <a:extLst>
                <a:ext uri="{FF2B5EF4-FFF2-40B4-BE49-F238E27FC236}">
                  <a16:creationId xmlns:a16="http://schemas.microsoft.com/office/drawing/2014/main" id="{23FB4F88-2E32-42AF-931D-73EEE391186B}"/>
                </a:ext>
              </a:extLst>
            </p:cNvPr>
            <p:cNvSpPr/>
            <p:nvPr userDrawn="1"/>
          </p:nvSpPr>
          <p:spPr bwMode="invGray">
            <a:xfrm>
              <a:off x="10075725" y="0"/>
              <a:ext cx="609447" cy="6858000"/>
            </a:xfrm>
            <a:custGeom>
              <a:avLst/>
              <a:gdLst>
                <a:gd name="connsiteX0" fmla="*/ 0 w 609447"/>
                <a:gd name="connsiteY0" fmla="*/ 0 h 6858000"/>
                <a:gd name="connsiteX1" fmla="*/ 609447 w 609447"/>
                <a:gd name="connsiteY1" fmla="*/ 0 h 6858000"/>
                <a:gd name="connsiteX2" fmla="*/ 609447 w 609447"/>
                <a:gd name="connsiteY2" fmla="*/ 6858000 h 6858000"/>
                <a:gd name="connsiteX3" fmla="*/ 0 w 609447"/>
                <a:gd name="connsiteY3" fmla="*/ 6858000 h 6858000"/>
                <a:gd name="connsiteX4" fmla="*/ 0 w 609447"/>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7" h="6858000">
                  <a:moveTo>
                    <a:pt x="0" y="0"/>
                  </a:moveTo>
                  <a:lnTo>
                    <a:pt x="609447" y="0"/>
                  </a:lnTo>
                  <a:lnTo>
                    <a:pt x="609447"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92" name="Freeform: Shape 91">
              <a:extLst>
                <a:ext uri="{FF2B5EF4-FFF2-40B4-BE49-F238E27FC236}">
                  <a16:creationId xmlns:a16="http://schemas.microsoft.com/office/drawing/2014/main" id="{E4A1769F-CE92-4633-87B1-DDCB8F121456}"/>
                </a:ext>
              </a:extLst>
            </p:cNvPr>
            <p:cNvSpPr/>
            <p:nvPr userDrawn="1"/>
          </p:nvSpPr>
          <p:spPr bwMode="invGray">
            <a:xfrm>
              <a:off x="11027826" y="0"/>
              <a:ext cx="609438" cy="6858000"/>
            </a:xfrm>
            <a:custGeom>
              <a:avLst/>
              <a:gdLst>
                <a:gd name="connsiteX0" fmla="*/ 0 w 609438"/>
                <a:gd name="connsiteY0" fmla="*/ 0 h 6858000"/>
                <a:gd name="connsiteX1" fmla="*/ 609438 w 609438"/>
                <a:gd name="connsiteY1" fmla="*/ 0 h 6858000"/>
                <a:gd name="connsiteX2" fmla="*/ 609438 w 609438"/>
                <a:gd name="connsiteY2" fmla="*/ 6858000 h 6858000"/>
                <a:gd name="connsiteX3" fmla="*/ 0 w 609438"/>
                <a:gd name="connsiteY3" fmla="*/ 6858000 h 6858000"/>
                <a:gd name="connsiteX4" fmla="*/ 0 w 60943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38" h="6858000">
                  <a:moveTo>
                    <a:pt x="0" y="0"/>
                  </a:moveTo>
                  <a:lnTo>
                    <a:pt x="609438" y="0"/>
                  </a:lnTo>
                  <a:lnTo>
                    <a:pt x="60943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93" name="Freeform: Shape 92">
              <a:extLst>
                <a:ext uri="{FF2B5EF4-FFF2-40B4-BE49-F238E27FC236}">
                  <a16:creationId xmlns:a16="http://schemas.microsoft.com/office/drawing/2014/main" id="{4B597847-9D21-4E79-A3C1-CD09A72ED17A}"/>
                </a:ext>
              </a:extLst>
            </p:cNvPr>
            <p:cNvSpPr/>
            <p:nvPr userDrawn="1"/>
          </p:nvSpPr>
          <p:spPr bwMode="invGray">
            <a:xfrm>
              <a:off x="554736"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cxnSp>
          <p:nvCxnSpPr>
            <p:cNvPr id="94" name="Straight Connector 93">
              <a:extLst>
                <a:ext uri="{FF2B5EF4-FFF2-40B4-BE49-F238E27FC236}">
                  <a16:creationId xmlns:a16="http://schemas.microsoft.com/office/drawing/2014/main" id="{A4475F4C-A18C-4D1A-BA57-171FB0889ED5}"/>
                </a:ext>
              </a:extLst>
            </p:cNvPr>
            <p:cNvCxnSpPr/>
            <p:nvPr userDrawn="1"/>
          </p:nvCxnSpPr>
          <p:spPr bwMode="invGray">
            <a:xfrm>
              <a:off x="0" y="62179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95" name="Straight Connector 94">
              <a:extLst>
                <a:ext uri="{FF2B5EF4-FFF2-40B4-BE49-F238E27FC236}">
                  <a16:creationId xmlns:a16="http://schemas.microsoft.com/office/drawing/2014/main" id="{CB668352-A3AB-4B2E-9A58-3447022124C4}"/>
                </a:ext>
              </a:extLst>
            </p:cNvPr>
            <p:cNvCxnSpPr/>
            <p:nvPr userDrawn="1"/>
          </p:nvCxnSpPr>
          <p:spPr bwMode="invGray">
            <a:xfrm>
              <a:off x="0" y="31089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96" name="Straight Connector 95">
              <a:extLst>
                <a:ext uri="{FF2B5EF4-FFF2-40B4-BE49-F238E27FC236}">
                  <a16:creationId xmlns:a16="http://schemas.microsoft.com/office/drawing/2014/main" id="{7FB43971-E513-473C-A51D-9EE94E61083C}"/>
                </a:ext>
              </a:extLst>
            </p:cNvPr>
            <p:cNvCxnSpPr/>
            <p:nvPr userDrawn="1"/>
          </p:nvCxnSpPr>
          <p:spPr bwMode="invGray">
            <a:xfrm>
              <a:off x="0" y="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97" name="Straight Connector 96">
              <a:extLst>
                <a:ext uri="{FF2B5EF4-FFF2-40B4-BE49-F238E27FC236}">
                  <a16:creationId xmlns:a16="http://schemas.microsoft.com/office/drawing/2014/main" id="{45DF1BF3-81AD-4891-9BB0-2F7A0C9D4E46}"/>
                </a:ext>
              </a:extLst>
            </p:cNvPr>
            <p:cNvCxnSpPr/>
            <p:nvPr userDrawn="1"/>
          </p:nvCxnSpPr>
          <p:spPr bwMode="invGray">
            <a:xfrm>
              <a:off x="0" y="124358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98" name="Straight Connector 97">
              <a:extLst>
                <a:ext uri="{FF2B5EF4-FFF2-40B4-BE49-F238E27FC236}">
                  <a16:creationId xmlns:a16="http://schemas.microsoft.com/office/drawing/2014/main" id="{00BDB8E3-D6DD-4760-8A19-73C078A70F87}"/>
                </a:ext>
              </a:extLst>
            </p:cNvPr>
            <p:cNvCxnSpPr/>
            <p:nvPr userDrawn="1"/>
          </p:nvCxnSpPr>
          <p:spPr bwMode="invGray">
            <a:xfrm>
              <a:off x="0" y="93268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99" name="Straight Connector 98">
              <a:extLst>
                <a:ext uri="{FF2B5EF4-FFF2-40B4-BE49-F238E27FC236}">
                  <a16:creationId xmlns:a16="http://schemas.microsoft.com/office/drawing/2014/main" id="{CF12D775-122F-40DE-9D53-9EE07EEAA8F5}"/>
                </a:ext>
              </a:extLst>
            </p:cNvPr>
            <p:cNvCxnSpPr/>
            <p:nvPr userDrawn="1"/>
          </p:nvCxnSpPr>
          <p:spPr bwMode="invGray">
            <a:xfrm>
              <a:off x="0" y="186537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0" name="Straight Connector 99">
              <a:extLst>
                <a:ext uri="{FF2B5EF4-FFF2-40B4-BE49-F238E27FC236}">
                  <a16:creationId xmlns:a16="http://schemas.microsoft.com/office/drawing/2014/main" id="{AD2CAD56-BA05-4C75-8034-7BE3F452236F}"/>
                </a:ext>
              </a:extLst>
            </p:cNvPr>
            <p:cNvCxnSpPr/>
            <p:nvPr userDrawn="1"/>
          </p:nvCxnSpPr>
          <p:spPr bwMode="invGray">
            <a:xfrm>
              <a:off x="0" y="155448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1" name="Straight Connector 100">
              <a:extLst>
                <a:ext uri="{FF2B5EF4-FFF2-40B4-BE49-F238E27FC236}">
                  <a16:creationId xmlns:a16="http://schemas.microsoft.com/office/drawing/2014/main" id="{790E0245-1DD4-47DE-874E-81EEEC5BC8F7}"/>
                </a:ext>
              </a:extLst>
            </p:cNvPr>
            <p:cNvCxnSpPr/>
            <p:nvPr userDrawn="1"/>
          </p:nvCxnSpPr>
          <p:spPr bwMode="invGray">
            <a:xfrm>
              <a:off x="0" y="248716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2" name="Straight Connector 101">
              <a:extLst>
                <a:ext uri="{FF2B5EF4-FFF2-40B4-BE49-F238E27FC236}">
                  <a16:creationId xmlns:a16="http://schemas.microsoft.com/office/drawing/2014/main" id="{1CFFCCA0-3335-4A1D-ABE0-05033DB06A2E}"/>
                </a:ext>
              </a:extLst>
            </p:cNvPr>
            <p:cNvCxnSpPr/>
            <p:nvPr userDrawn="1"/>
          </p:nvCxnSpPr>
          <p:spPr bwMode="invGray">
            <a:xfrm>
              <a:off x="0" y="217627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5" name="Straight Connector 104">
              <a:extLst>
                <a:ext uri="{FF2B5EF4-FFF2-40B4-BE49-F238E27FC236}">
                  <a16:creationId xmlns:a16="http://schemas.microsoft.com/office/drawing/2014/main" id="{F4D72CB9-C1AD-44DE-9701-7AC2B6FF96CE}"/>
                </a:ext>
              </a:extLst>
            </p:cNvPr>
            <p:cNvCxnSpPr/>
            <p:nvPr userDrawn="1"/>
          </p:nvCxnSpPr>
          <p:spPr bwMode="invGray">
            <a:xfrm>
              <a:off x="0" y="310896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7" name="Straight Connector 106">
              <a:extLst>
                <a:ext uri="{FF2B5EF4-FFF2-40B4-BE49-F238E27FC236}">
                  <a16:creationId xmlns:a16="http://schemas.microsoft.com/office/drawing/2014/main" id="{889B3321-C5E9-4805-BC66-EA0432C4C15B}"/>
                </a:ext>
              </a:extLst>
            </p:cNvPr>
            <p:cNvCxnSpPr/>
            <p:nvPr userDrawn="1"/>
          </p:nvCxnSpPr>
          <p:spPr bwMode="invGray">
            <a:xfrm>
              <a:off x="0" y="279806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8" name="Straight Connector 107">
              <a:extLst>
                <a:ext uri="{FF2B5EF4-FFF2-40B4-BE49-F238E27FC236}">
                  <a16:creationId xmlns:a16="http://schemas.microsoft.com/office/drawing/2014/main" id="{7ACEEB3E-3F13-47FD-9363-059ECF85CA24}"/>
                </a:ext>
              </a:extLst>
            </p:cNvPr>
            <p:cNvCxnSpPr/>
            <p:nvPr userDrawn="1"/>
          </p:nvCxnSpPr>
          <p:spPr bwMode="invGray">
            <a:xfrm>
              <a:off x="0" y="373075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9" name="Straight Connector 108">
              <a:extLst>
                <a:ext uri="{FF2B5EF4-FFF2-40B4-BE49-F238E27FC236}">
                  <a16:creationId xmlns:a16="http://schemas.microsoft.com/office/drawing/2014/main" id="{373AB56B-1DBC-4E4B-A722-E8BD0ECD1B41}"/>
                </a:ext>
              </a:extLst>
            </p:cNvPr>
            <p:cNvCxnSpPr/>
            <p:nvPr userDrawn="1"/>
          </p:nvCxnSpPr>
          <p:spPr bwMode="invGray">
            <a:xfrm>
              <a:off x="0" y="341985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0" name="Straight Connector 109">
              <a:extLst>
                <a:ext uri="{FF2B5EF4-FFF2-40B4-BE49-F238E27FC236}">
                  <a16:creationId xmlns:a16="http://schemas.microsoft.com/office/drawing/2014/main" id="{7406E6C7-24A3-4B83-8726-B30607709EF5}"/>
                </a:ext>
              </a:extLst>
            </p:cNvPr>
            <p:cNvCxnSpPr/>
            <p:nvPr userDrawn="1"/>
          </p:nvCxnSpPr>
          <p:spPr bwMode="invGray">
            <a:xfrm>
              <a:off x="0" y="435254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1" name="Straight Connector 110">
              <a:extLst>
                <a:ext uri="{FF2B5EF4-FFF2-40B4-BE49-F238E27FC236}">
                  <a16:creationId xmlns:a16="http://schemas.microsoft.com/office/drawing/2014/main" id="{ABF470C1-8F17-46A7-9CF6-68959FCC27C5}"/>
                </a:ext>
              </a:extLst>
            </p:cNvPr>
            <p:cNvCxnSpPr/>
            <p:nvPr userDrawn="1"/>
          </p:nvCxnSpPr>
          <p:spPr bwMode="invGray">
            <a:xfrm>
              <a:off x="0" y="404164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2" name="Straight Connector 111">
              <a:extLst>
                <a:ext uri="{FF2B5EF4-FFF2-40B4-BE49-F238E27FC236}">
                  <a16:creationId xmlns:a16="http://schemas.microsoft.com/office/drawing/2014/main" id="{BDFB440D-CD6D-4896-879A-A739507A9DA0}"/>
                </a:ext>
              </a:extLst>
            </p:cNvPr>
            <p:cNvCxnSpPr/>
            <p:nvPr userDrawn="1"/>
          </p:nvCxnSpPr>
          <p:spPr bwMode="invGray">
            <a:xfrm>
              <a:off x="0" y="497433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3" name="Straight Connector 112">
              <a:extLst>
                <a:ext uri="{FF2B5EF4-FFF2-40B4-BE49-F238E27FC236}">
                  <a16:creationId xmlns:a16="http://schemas.microsoft.com/office/drawing/2014/main" id="{213BC5EF-1845-45CB-A034-F5C2FECB524D}"/>
                </a:ext>
              </a:extLst>
            </p:cNvPr>
            <p:cNvCxnSpPr/>
            <p:nvPr userDrawn="1"/>
          </p:nvCxnSpPr>
          <p:spPr bwMode="invGray">
            <a:xfrm>
              <a:off x="0" y="466344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4" name="Straight Connector 113">
              <a:extLst>
                <a:ext uri="{FF2B5EF4-FFF2-40B4-BE49-F238E27FC236}">
                  <a16:creationId xmlns:a16="http://schemas.microsoft.com/office/drawing/2014/main" id="{52206814-DAB9-4959-9312-D81139D2AED1}"/>
                </a:ext>
              </a:extLst>
            </p:cNvPr>
            <p:cNvCxnSpPr/>
            <p:nvPr userDrawn="1"/>
          </p:nvCxnSpPr>
          <p:spPr bwMode="invGray">
            <a:xfrm>
              <a:off x="0" y="559612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5" name="Straight Connector 114">
              <a:extLst>
                <a:ext uri="{FF2B5EF4-FFF2-40B4-BE49-F238E27FC236}">
                  <a16:creationId xmlns:a16="http://schemas.microsoft.com/office/drawing/2014/main" id="{863072DF-59FF-4A0A-BAA0-5A11E1D2E4E3}"/>
                </a:ext>
              </a:extLst>
            </p:cNvPr>
            <p:cNvCxnSpPr/>
            <p:nvPr userDrawn="1"/>
          </p:nvCxnSpPr>
          <p:spPr bwMode="invGray">
            <a:xfrm>
              <a:off x="0" y="528523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6" name="Straight Connector 115">
              <a:extLst>
                <a:ext uri="{FF2B5EF4-FFF2-40B4-BE49-F238E27FC236}">
                  <a16:creationId xmlns:a16="http://schemas.microsoft.com/office/drawing/2014/main" id="{8A4BE5F7-9CDA-49D9-BFEC-F2B196770FC3}"/>
                </a:ext>
              </a:extLst>
            </p:cNvPr>
            <p:cNvCxnSpPr/>
            <p:nvPr userDrawn="1"/>
          </p:nvCxnSpPr>
          <p:spPr bwMode="invGray">
            <a:xfrm>
              <a:off x="0" y="621792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7" name="Straight Connector 116">
              <a:extLst>
                <a:ext uri="{FF2B5EF4-FFF2-40B4-BE49-F238E27FC236}">
                  <a16:creationId xmlns:a16="http://schemas.microsoft.com/office/drawing/2014/main" id="{CC5C0C16-0A28-498B-9C6F-5032271897D0}"/>
                </a:ext>
              </a:extLst>
            </p:cNvPr>
            <p:cNvCxnSpPr/>
            <p:nvPr userDrawn="1"/>
          </p:nvCxnSpPr>
          <p:spPr bwMode="invGray">
            <a:xfrm>
              <a:off x="0" y="590702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8" name="Straight Connector 117">
              <a:extLst>
                <a:ext uri="{FF2B5EF4-FFF2-40B4-BE49-F238E27FC236}">
                  <a16:creationId xmlns:a16="http://schemas.microsoft.com/office/drawing/2014/main" id="{91131945-8EE6-4545-BF8A-AF353687BEB3}"/>
                </a:ext>
              </a:extLst>
            </p:cNvPr>
            <p:cNvCxnSpPr/>
            <p:nvPr userDrawn="1"/>
          </p:nvCxnSpPr>
          <p:spPr bwMode="invGray">
            <a:xfrm>
              <a:off x="0" y="652881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9" name="Straight Connector 118">
              <a:extLst>
                <a:ext uri="{FF2B5EF4-FFF2-40B4-BE49-F238E27FC236}">
                  <a16:creationId xmlns:a16="http://schemas.microsoft.com/office/drawing/2014/main" id="{A75DD299-052D-4F8E-A9FE-D093F95B0FF2}"/>
                </a:ext>
              </a:extLst>
            </p:cNvPr>
            <p:cNvCxnSpPr/>
            <p:nvPr userDrawn="1"/>
          </p:nvCxnSpPr>
          <p:spPr bwMode="invGray">
            <a:xfrm>
              <a:off x="0" y="77724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0" name="Straight Connector 119">
              <a:extLst>
                <a:ext uri="{FF2B5EF4-FFF2-40B4-BE49-F238E27FC236}">
                  <a16:creationId xmlns:a16="http://schemas.microsoft.com/office/drawing/2014/main" id="{58EBC29A-6A7B-40D5-897C-5DEEBEE6A4B2}"/>
                </a:ext>
              </a:extLst>
            </p:cNvPr>
            <p:cNvCxnSpPr/>
            <p:nvPr userDrawn="1"/>
          </p:nvCxnSpPr>
          <p:spPr bwMode="invGray">
            <a:xfrm>
              <a:off x="0" y="46634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1" name="Straight Connector 120">
              <a:extLst>
                <a:ext uri="{FF2B5EF4-FFF2-40B4-BE49-F238E27FC236}">
                  <a16:creationId xmlns:a16="http://schemas.microsoft.com/office/drawing/2014/main" id="{C66B5FDD-F1EC-4F2C-B392-BC178AD8DA90}"/>
                </a:ext>
              </a:extLst>
            </p:cNvPr>
            <p:cNvCxnSpPr/>
            <p:nvPr userDrawn="1"/>
          </p:nvCxnSpPr>
          <p:spPr bwMode="invGray">
            <a:xfrm>
              <a:off x="0" y="15544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2" name="Straight Connector 121">
              <a:extLst>
                <a:ext uri="{FF2B5EF4-FFF2-40B4-BE49-F238E27FC236}">
                  <a16:creationId xmlns:a16="http://schemas.microsoft.com/office/drawing/2014/main" id="{D93E83BE-872E-48AC-9FFE-A9F5597742DF}"/>
                </a:ext>
              </a:extLst>
            </p:cNvPr>
            <p:cNvCxnSpPr/>
            <p:nvPr userDrawn="1"/>
          </p:nvCxnSpPr>
          <p:spPr bwMode="invGray">
            <a:xfrm>
              <a:off x="0" y="139903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3" name="Straight Connector 122">
              <a:extLst>
                <a:ext uri="{FF2B5EF4-FFF2-40B4-BE49-F238E27FC236}">
                  <a16:creationId xmlns:a16="http://schemas.microsoft.com/office/drawing/2014/main" id="{D9D1C528-2748-4906-ABB1-D32D60EC43E0}"/>
                </a:ext>
              </a:extLst>
            </p:cNvPr>
            <p:cNvCxnSpPr/>
            <p:nvPr userDrawn="1"/>
          </p:nvCxnSpPr>
          <p:spPr bwMode="invGray">
            <a:xfrm>
              <a:off x="0" y="108813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4" name="Straight Connector 123">
              <a:extLst>
                <a:ext uri="{FF2B5EF4-FFF2-40B4-BE49-F238E27FC236}">
                  <a16:creationId xmlns:a16="http://schemas.microsoft.com/office/drawing/2014/main" id="{6982271F-16E6-4B46-8B36-C850AA36014C}"/>
                </a:ext>
              </a:extLst>
            </p:cNvPr>
            <p:cNvCxnSpPr/>
            <p:nvPr userDrawn="1"/>
          </p:nvCxnSpPr>
          <p:spPr bwMode="invGray">
            <a:xfrm>
              <a:off x="0" y="202082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5" name="Straight Connector 124">
              <a:extLst>
                <a:ext uri="{FF2B5EF4-FFF2-40B4-BE49-F238E27FC236}">
                  <a16:creationId xmlns:a16="http://schemas.microsoft.com/office/drawing/2014/main" id="{8A678F6B-D7A6-4C5F-A60A-68F375965733}"/>
                </a:ext>
              </a:extLst>
            </p:cNvPr>
            <p:cNvCxnSpPr/>
            <p:nvPr userDrawn="1"/>
          </p:nvCxnSpPr>
          <p:spPr bwMode="invGray">
            <a:xfrm>
              <a:off x="0" y="170992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6" name="Straight Connector 125">
              <a:extLst>
                <a:ext uri="{FF2B5EF4-FFF2-40B4-BE49-F238E27FC236}">
                  <a16:creationId xmlns:a16="http://schemas.microsoft.com/office/drawing/2014/main" id="{B1F16AAE-3D56-49D9-B1F8-CF0D668C4625}"/>
                </a:ext>
              </a:extLst>
            </p:cNvPr>
            <p:cNvCxnSpPr/>
            <p:nvPr userDrawn="1"/>
          </p:nvCxnSpPr>
          <p:spPr bwMode="invGray">
            <a:xfrm>
              <a:off x="0" y="264261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7" name="Straight Connector 126">
              <a:extLst>
                <a:ext uri="{FF2B5EF4-FFF2-40B4-BE49-F238E27FC236}">
                  <a16:creationId xmlns:a16="http://schemas.microsoft.com/office/drawing/2014/main" id="{2146BA71-43F2-4516-96BC-46C1F7150D1F}"/>
                </a:ext>
              </a:extLst>
            </p:cNvPr>
            <p:cNvCxnSpPr/>
            <p:nvPr userDrawn="1"/>
          </p:nvCxnSpPr>
          <p:spPr bwMode="invGray">
            <a:xfrm>
              <a:off x="0" y="233172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8" name="Straight Connector 127">
              <a:extLst>
                <a:ext uri="{FF2B5EF4-FFF2-40B4-BE49-F238E27FC236}">
                  <a16:creationId xmlns:a16="http://schemas.microsoft.com/office/drawing/2014/main" id="{6B2820DA-E0D5-407B-9227-F00335F2855C}"/>
                </a:ext>
              </a:extLst>
            </p:cNvPr>
            <p:cNvCxnSpPr/>
            <p:nvPr userDrawn="1"/>
          </p:nvCxnSpPr>
          <p:spPr bwMode="invGray">
            <a:xfrm>
              <a:off x="0" y="326440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9" name="Straight Connector 128">
              <a:extLst>
                <a:ext uri="{FF2B5EF4-FFF2-40B4-BE49-F238E27FC236}">
                  <a16:creationId xmlns:a16="http://schemas.microsoft.com/office/drawing/2014/main" id="{A6A61357-206A-4A6B-82AD-45174279B301}"/>
                </a:ext>
              </a:extLst>
            </p:cNvPr>
            <p:cNvCxnSpPr/>
            <p:nvPr userDrawn="1"/>
          </p:nvCxnSpPr>
          <p:spPr bwMode="invGray">
            <a:xfrm>
              <a:off x="0" y="295351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0" name="Straight Connector 129">
              <a:extLst>
                <a:ext uri="{FF2B5EF4-FFF2-40B4-BE49-F238E27FC236}">
                  <a16:creationId xmlns:a16="http://schemas.microsoft.com/office/drawing/2014/main" id="{6FD4E7D7-1920-4CDF-8C8E-2C8843C3234E}"/>
                </a:ext>
              </a:extLst>
            </p:cNvPr>
            <p:cNvCxnSpPr/>
            <p:nvPr userDrawn="1"/>
          </p:nvCxnSpPr>
          <p:spPr bwMode="invGray">
            <a:xfrm>
              <a:off x="0" y="388620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1" name="Straight Connector 130">
              <a:extLst>
                <a:ext uri="{FF2B5EF4-FFF2-40B4-BE49-F238E27FC236}">
                  <a16:creationId xmlns:a16="http://schemas.microsoft.com/office/drawing/2014/main" id="{B6B52954-99B2-4CA1-BC58-BC2CE3144C2E}"/>
                </a:ext>
              </a:extLst>
            </p:cNvPr>
            <p:cNvCxnSpPr/>
            <p:nvPr userDrawn="1"/>
          </p:nvCxnSpPr>
          <p:spPr bwMode="invGray">
            <a:xfrm>
              <a:off x="0" y="357530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2" name="Straight Connector 131">
              <a:extLst>
                <a:ext uri="{FF2B5EF4-FFF2-40B4-BE49-F238E27FC236}">
                  <a16:creationId xmlns:a16="http://schemas.microsoft.com/office/drawing/2014/main" id="{A58B8F17-F2CF-4C8B-9384-4763AEB46266}"/>
                </a:ext>
              </a:extLst>
            </p:cNvPr>
            <p:cNvCxnSpPr/>
            <p:nvPr userDrawn="1"/>
          </p:nvCxnSpPr>
          <p:spPr bwMode="invGray">
            <a:xfrm>
              <a:off x="0" y="450799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3" name="Straight Connector 132">
              <a:extLst>
                <a:ext uri="{FF2B5EF4-FFF2-40B4-BE49-F238E27FC236}">
                  <a16:creationId xmlns:a16="http://schemas.microsoft.com/office/drawing/2014/main" id="{BF4D57F3-3690-4C8F-9DD3-6514140E8449}"/>
                </a:ext>
              </a:extLst>
            </p:cNvPr>
            <p:cNvCxnSpPr/>
            <p:nvPr userDrawn="1"/>
          </p:nvCxnSpPr>
          <p:spPr bwMode="invGray">
            <a:xfrm>
              <a:off x="0" y="419709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4" name="Straight Connector 133">
              <a:extLst>
                <a:ext uri="{FF2B5EF4-FFF2-40B4-BE49-F238E27FC236}">
                  <a16:creationId xmlns:a16="http://schemas.microsoft.com/office/drawing/2014/main" id="{6F1248E6-58FC-4800-A342-F266640388C0}"/>
                </a:ext>
              </a:extLst>
            </p:cNvPr>
            <p:cNvCxnSpPr/>
            <p:nvPr userDrawn="1"/>
          </p:nvCxnSpPr>
          <p:spPr bwMode="invGray">
            <a:xfrm>
              <a:off x="0" y="512978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5" name="Straight Connector 134">
              <a:extLst>
                <a:ext uri="{FF2B5EF4-FFF2-40B4-BE49-F238E27FC236}">
                  <a16:creationId xmlns:a16="http://schemas.microsoft.com/office/drawing/2014/main" id="{9B8011EA-A67B-4792-899C-6F30861FB41B}"/>
                </a:ext>
              </a:extLst>
            </p:cNvPr>
            <p:cNvCxnSpPr/>
            <p:nvPr userDrawn="1"/>
          </p:nvCxnSpPr>
          <p:spPr bwMode="invGray">
            <a:xfrm>
              <a:off x="0" y="481888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6" name="Straight Connector 135">
              <a:extLst>
                <a:ext uri="{FF2B5EF4-FFF2-40B4-BE49-F238E27FC236}">
                  <a16:creationId xmlns:a16="http://schemas.microsoft.com/office/drawing/2014/main" id="{4E187538-C1B6-4AB3-9E92-1CBE573E39EA}"/>
                </a:ext>
              </a:extLst>
            </p:cNvPr>
            <p:cNvCxnSpPr/>
            <p:nvPr userDrawn="1"/>
          </p:nvCxnSpPr>
          <p:spPr bwMode="invGray">
            <a:xfrm>
              <a:off x="0" y="575157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7" name="Straight Connector 136">
              <a:extLst>
                <a:ext uri="{FF2B5EF4-FFF2-40B4-BE49-F238E27FC236}">
                  <a16:creationId xmlns:a16="http://schemas.microsoft.com/office/drawing/2014/main" id="{F725F436-5B17-4F6D-B174-9FD6324175C9}"/>
                </a:ext>
              </a:extLst>
            </p:cNvPr>
            <p:cNvCxnSpPr/>
            <p:nvPr userDrawn="1"/>
          </p:nvCxnSpPr>
          <p:spPr bwMode="invGray">
            <a:xfrm>
              <a:off x="0" y="544068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8" name="Straight Connector 137">
              <a:extLst>
                <a:ext uri="{FF2B5EF4-FFF2-40B4-BE49-F238E27FC236}">
                  <a16:creationId xmlns:a16="http://schemas.microsoft.com/office/drawing/2014/main" id="{3DD99996-2943-48E4-B56E-D3F05FDFEC4F}"/>
                </a:ext>
              </a:extLst>
            </p:cNvPr>
            <p:cNvCxnSpPr/>
            <p:nvPr userDrawn="1"/>
          </p:nvCxnSpPr>
          <p:spPr bwMode="invGray">
            <a:xfrm>
              <a:off x="0" y="637336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9" name="Straight Connector 138">
              <a:extLst>
                <a:ext uri="{FF2B5EF4-FFF2-40B4-BE49-F238E27FC236}">
                  <a16:creationId xmlns:a16="http://schemas.microsoft.com/office/drawing/2014/main" id="{E8B8D663-5E52-4EA2-8D3F-41F6121FAE3C}"/>
                </a:ext>
              </a:extLst>
            </p:cNvPr>
            <p:cNvCxnSpPr/>
            <p:nvPr userDrawn="1"/>
          </p:nvCxnSpPr>
          <p:spPr bwMode="invGray">
            <a:xfrm>
              <a:off x="0" y="606247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40" name="Straight Connector 139">
              <a:extLst>
                <a:ext uri="{FF2B5EF4-FFF2-40B4-BE49-F238E27FC236}">
                  <a16:creationId xmlns:a16="http://schemas.microsoft.com/office/drawing/2014/main" id="{11F6EC2A-C5C1-4266-92CE-81F84B827556}"/>
                </a:ext>
              </a:extLst>
            </p:cNvPr>
            <p:cNvCxnSpPr/>
            <p:nvPr userDrawn="1"/>
          </p:nvCxnSpPr>
          <p:spPr bwMode="invGray">
            <a:xfrm>
              <a:off x="0" y="668426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sp>
          <p:nvSpPr>
            <p:cNvPr id="141" name="main body box">
              <a:extLst>
                <a:ext uri="{FF2B5EF4-FFF2-40B4-BE49-F238E27FC236}">
                  <a16:creationId xmlns:a16="http://schemas.microsoft.com/office/drawing/2014/main" id="{B218B8DC-43D2-4BF0-8019-414A6C978B50}"/>
                </a:ext>
              </a:extLst>
            </p:cNvPr>
            <p:cNvSpPr/>
            <p:nvPr userDrawn="1"/>
          </p:nvSpPr>
          <p:spPr bwMode="invGray">
            <a:xfrm>
              <a:off x="554736" y="1709928"/>
              <a:ext cx="11082528" cy="4507992"/>
            </a:xfrm>
            <a:prstGeom prst="rect">
              <a:avLst/>
            </a:prstGeom>
            <a:noFill/>
            <a:ln w="12700">
              <a:solidFill>
                <a:srgbClr val="19D3C5">
                  <a:alpha val="50000"/>
                </a:srgbClr>
              </a:solidFill>
            </a:ln>
          </p:spPr>
          <p:txBody>
            <a:bodyPr vert="horz" wrap="square" lIns="68572" tIns="34286" rIns="68572" bIns="34286" numCol="1" anchor="t" anchorCtr="0" compatLnSpc="1">
              <a:prstTxWarp prst="textNoShape">
                <a:avLst/>
              </a:prstTxWarp>
              <a:noAutofit/>
            </a:bodyPr>
            <a:lstStyle/>
            <a:p>
              <a:endParaRPr lang="en-US" sz="1323">
                <a:solidFill>
                  <a:schemeClr val="tx1"/>
                </a:solidFill>
                <a:latin typeface="+mn-lt"/>
              </a:endParaRPr>
            </a:p>
          </p:txBody>
        </p:sp>
        <p:cxnSp>
          <p:nvCxnSpPr>
            <p:cNvPr id="142" name="Straight Connector 141">
              <a:extLst>
                <a:ext uri="{FF2B5EF4-FFF2-40B4-BE49-F238E27FC236}">
                  <a16:creationId xmlns:a16="http://schemas.microsoft.com/office/drawing/2014/main" id="{F8A6CBCB-2578-43F1-B7A4-69F595E6E013}"/>
                </a:ext>
              </a:extLst>
            </p:cNvPr>
            <p:cNvCxnSpPr/>
            <p:nvPr userDrawn="1"/>
          </p:nvCxnSpPr>
          <p:spPr bwMode="invGray">
            <a:xfrm>
              <a:off x="554736" y="2177796"/>
              <a:ext cx="11082528" cy="0"/>
            </a:xfrm>
            <a:prstGeom prst="line">
              <a:avLst/>
            </a:prstGeom>
            <a:noFill/>
            <a:ln w="12700">
              <a:solidFill>
                <a:srgbClr val="19D3C5">
                  <a:alpha val="50000"/>
                </a:srgbClr>
              </a:solidFill>
            </a:ln>
          </p:spPr>
        </p:cxnSp>
        <p:cxnSp>
          <p:nvCxnSpPr>
            <p:cNvPr id="143" name="Straight Connector 142">
              <a:extLst>
                <a:ext uri="{FF2B5EF4-FFF2-40B4-BE49-F238E27FC236}">
                  <a16:creationId xmlns:a16="http://schemas.microsoft.com/office/drawing/2014/main" id="{62E19C48-49CD-490C-82AF-6A807F4A91F8}"/>
                </a:ext>
              </a:extLst>
            </p:cNvPr>
            <p:cNvCxnSpPr/>
            <p:nvPr userDrawn="1"/>
          </p:nvCxnSpPr>
          <p:spPr bwMode="invGray">
            <a:xfrm>
              <a:off x="554736" y="1711453"/>
              <a:ext cx="11082528" cy="0"/>
            </a:xfrm>
            <a:prstGeom prst="line">
              <a:avLst/>
            </a:prstGeom>
            <a:noFill/>
            <a:ln w="12700">
              <a:solidFill>
                <a:srgbClr val="19D3C5">
                  <a:alpha val="50000"/>
                </a:srgbClr>
              </a:solidFill>
            </a:ln>
          </p:spPr>
        </p:cxnSp>
      </p:grpSp>
      <p:sp>
        <p:nvSpPr>
          <p:cNvPr id="145" name="4. Footnote" hidden="1">
            <a:extLst>
              <a:ext uri="{FF2B5EF4-FFF2-40B4-BE49-F238E27FC236}">
                <a16:creationId xmlns:a16="http://schemas.microsoft.com/office/drawing/2014/main" id="{56E3DC21-21DB-42FE-8721-1BC0E89F13AE}"/>
              </a:ext>
            </a:extLst>
          </p:cNvPr>
          <p:cNvSpPr txBox="1"/>
          <p:nvPr userDrawn="1">
            <p:custDataLst>
              <p:tags r:id="rId24"/>
            </p:custDataLst>
          </p:nvPr>
        </p:nvSpPr>
        <p:spPr>
          <a:xfrm>
            <a:off x="553972" y="6279028"/>
            <a:ext cx="7278624" cy="123111"/>
          </a:xfrm>
          <a:prstGeom prst="rect">
            <a:avLst/>
          </a:prstGeom>
          <a:noFill/>
        </p:spPr>
        <p:txBody>
          <a:bodyPr wrap="square" lIns="0" tIns="0" rIns="0" bIns="0" rtlCol="0" anchor="b">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800" kern="1200">
                <a:latin typeface="+mn-lt"/>
                <a:ea typeface="+mn-ea"/>
                <a:cs typeface="Arial" panose="020B0604020202020204" pitchFamily="34" charset="0"/>
              </a:rPr>
              <a:t>Footnotes</a:t>
            </a:r>
          </a:p>
        </p:txBody>
      </p:sp>
      <p:grpSp>
        <p:nvGrpSpPr>
          <p:cNvPr id="185" name="LegendBoxes" hidden="1">
            <a:extLst>
              <a:ext uri="{FF2B5EF4-FFF2-40B4-BE49-F238E27FC236}">
                <a16:creationId xmlns:a16="http://schemas.microsoft.com/office/drawing/2014/main" id="{28785628-9685-42DD-85C6-4A7FDEAEB9E4}"/>
              </a:ext>
            </a:extLst>
          </p:cNvPr>
          <p:cNvGrpSpPr/>
          <p:nvPr userDrawn="1"/>
        </p:nvGrpSpPr>
        <p:grpSpPr>
          <a:xfrm>
            <a:off x="10722394" y="4323600"/>
            <a:ext cx="984864" cy="1717282"/>
            <a:chOff x="9585951" y="2980105"/>
            <a:chExt cx="984864" cy="1717282"/>
          </a:xfrm>
        </p:grpSpPr>
        <p:sp>
          <p:nvSpPr>
            <p:cNvPr id="186" name="RectangleLegend1">
              <a:extLst>
                <a:ext uri="{FF2B5EF4-FFF2-40B4-BE49-F238E27FC236}">
                  <a16:creationId xmlns:a16="http://schemas.microsoft.com/office/drawing/2014/main" id="{F6C915EA-5130-4DA7-8B9A-5E522A1DBE2F}"/>
                </a:ext>
              </a:extLst>
            </p:cNvPr>
            <p:cNvSpPr/>
            <p:nvPr/>
          </p:nvSpPr>
          <p:spPr>
            <a:xfrm>
              <a:off x="9585951" y="3001463"/>
              <a:ext cx="172729" cy="172729"/>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400" err="1">
                <a:solidFill>
                  <a:schemeClr val="tx1"/>
                </a:solidFill>
              </a:endParaRPr>
            </a:p>
          </p:txBody>
        </p:sp>
        <p:sp>
          <p:nvSpPr>
            <p:cNvPr id="187" name="RectangleLegend2">
              <a:extLst>
                <a:ext uri="{FF2B5EF4-FFF2-40B4-BE49-F238E27FC236}">
                  <a16:creationId xmlns:a16="http://schemas.microsoft.com/office/drawing/2014/main" id="{056BAC0D-94D9-4BAA-A238-909A42CD485B}"/>
                </a:ext>
              </a:extLst>
            </p:cNvPr>
            <p:cNvSpPr/>
            <p:nvPr/>
          </p:nvSpPr>
          <p:spPr>
            <a:xfrm>
              <a:off x="9585951" y="3380961"/>
              <a:ext cx="172729" cy="172729"/>
            </a:xfrm>
            <a:prstGeom prst="rect">
              <a:avLst/>
            </a:prstGeom>
            <a:solidFill>
              <a:schemeClr val="accent2"/>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400" err="1">
                <a:solidFill>
                  <a:schemeClr val="tx1"/>
                </a:solidFill>
              </a:endParaRPr>
            </a:p>
          </p:txBody>
        </p:sp>
        <p:sp>
          <p:nvSpPr>
            <p:cNvPr id="188" name="RectangleLegend3">
              <a:extLst>
                <a:ext uri="{FF2B5EF4-FFF2-40B4-BE49-F238E27FC236}">
                  <a16:creationId xmlns:a16="http://schemas.microsoft.com/office/drawing/2014/main" id="{BC7BB400-0474-421B-B1C4-D9D83F8D7025}"/>
                </a:ext>
              </a:extLst>
            </p:cNvPr>
            <p:cNvSpPr/>
            <p:nvPr/>
          </p:nvSpPr>
          <p:spPr>
            <a:xfrm>
              <a:off x="9585951" y="3754557"/>
              <a:ext cx="172729" cy="172729"/>
            </a:xfrm>
            <a:prstGeom prst="rect">
              <a:avLst/>
            </a:prstGeom>
            <a:solidFill>
              <a:schemeClr val="accent3"/>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400" err="1">
                <a:solidFill>
                  <a:schemeClr val="tx1"/>
                </a:solidFill>
              </a:endParaRPr>
            </a:p>
          </p:txBody>
        </p:sp>
        <p:sp>
          <p:nvSpPr>
            <p:cNvPr id="189" name="RectangleLegend4">
              <a:extLst>
                <a:ext uri="{FF2B5EF4-FFF2-40B4-BE49-F238E27FC236}">
                  <a16:creationId xmlns:a16="http://schemas.microsoft.com/office/drawing/2014/main" id="{5D84FBCC-8195-429D-ADA2-ADF26D0822E2}"/>
                </a:ext>
              </a:extLst>
            </p:cNvPr>
            <p:cNvSpPr/>
            <p:nvPr/>
          </p:nvSpPr>
          <p:spPr>
            <a:xfrm>
              <a:off x="9585951" y="4128153"/>
              <a:ext cx="172729" cy="172729"/>
            </a:xfrm>
            <a:prstGeom prst="rect">
              <a:avLst/>
            </a:prstGeom>
            <a:solidFill>
              <a:schemeClr val="accent4"/>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400" err="1">
                <a:solidFill>
                  <a:schemeClr val="tx1"/>
                </a:solidFill>
              </a:endParaRPr>
            </a:p>
          </p:txBody>
        </p:sp>
        <p:sp>
          <p:nvSpPr>
            <p:cNvPr id="190" name="RectangleLegend5">
              <a:extLst>
                <a:ext uri="{FF2B5EF4-FFF2-40B4-BE49-F238E27FC236}">
                  <a16:creationId xmlns:a16="http://schemas.microsoft.com/office/drawing/2014/main" id="{655825D0-671B-44EC-90C5-7913A4E7BAB9}"/>
                </a:ext>
              </a:extLst>
            </p:cNvPr>
            <p:cNvSpPr/>
            <p:nvPr/>
          </p:nvSpPr>
          <p:spPr>
            <a:xfrm>
              <a:off x="9585951" y="4501749"/>
              <a:ext cx="172729" cy="172729"/>
            </a:xfrm>
            <a:prstGeom prst="rect">
              <a:avLst/>
            </a:prstGeom>
            <a:solidFill>
              <a:schemeClr val="accent5"/>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400" err="1">
                <a:solidFill>
                  <a:schemeClr val="tx1"/>
                </a:solidFill>
              </a:endParaRPr>
            </a:p>
          </p:txBody>
        </p:sp>
        <p:sp>
          <p:nvSpPr>
            <p:cNvPr id="191" name="Legend1">
              <a:extLst>
                <a:ext uri="{FF2B5EF4-FFF2-40B4-BE49-F238E27FC236}">
                  <a16:creationId xmlns:a16="http://schemas.microsoft.com/office/drawing/2014/main" id="{CD018A8B-4FD0-4C99-AA47-D684D1049136}"/>
                </a:ext>
              </a:extLst>
            </p:cNvPr>
            <p:cNvSpPr txBox="1"/>
            <p:nvPr/>
          </p:nvSpPr>
          <p:spPr>
            <a:xfrm>
              <a:off x="9912097" y="2980105"/>
              <a:ext cx="658718" cy="215444"/>
            </a:xfrm>
            <a:prstGeom prst="rect">
              <a:avLst/>
            </a:prstGeom>
            <a:noFill/>
            <a:ln>
              <a:noFill/>
              <a:miter lim="800000"/>
            </a:ln>
          </p:spPr>
          <p:txBody>
            <a:bodyPr wrap="square" lIns="0" tIns="0" rIns="0" bIns="0" rtlCol="0" anchor="ctr" anchorCtr="0">
              <a:spAutoFit/>
            </a:bodyPr>
            <a:lstStyle/>
            <a:p>
              <a:pPr>
                <a:spcAft>
                  <a:spcPts val="600"/>
                </a:spcAft>
              </a:pPr>
              <a:r>
                <a:rPr lang="en-US" sz="1400"/>
                <a:t>Legend</a:t>
              </a:r>
            </a:p>
          </p:txBody>
        </p:sp>
        <p:sp>
          <p:nvSpPr>
            <p:cNvPr id="192" name="Legend2">
              <a:extLst>
                <a:ext uri="{FF2B5EF4-FFF2-40B4-BE49-F238E27FC236}">
                  <a16:creationId xmlns:a16="http://schemas.microsoft.com/office/drawing/2014/main" id="{24E194E3-38A9-4A3A-AEBA-D1DCF1935051}"/>
                </a:ext>
              </a:extLst>
            </p:cNvPr>
            <p:cNvSpPr txBox="1"/>
            <p:nvPr/>
          </p:nvSpPr>
          <p:spPr>
            <a:xfrm>
              <a:off x="9912097" y="3359603"/>
              <a:ext cx="658718" cy="215444"/>
            </a:xfrm>
            <a:prstGeom prst="rect">
              <a:avLst/>
            </a:prstGeom>
            <a:noFill/>
            <a:ln>
              <a:noFill/>
              <a:miter lim="800000"/>
            </a:ln>
          </p:spPr>
          <p:txBody>
            <a:bodyPr wrap="square" lIns="0" tIns="0" rIns="0" bIns="0" rtlCol="0" anchor="ctr" anchorCtr="0">
              <a:spAutoFit/>
            </a:bodyPr>
            <a:lstStyle/>
            <a:p>
              <a:pPr>
                <a:spcAft>
                  <a:spcPts val="600"/>
                </a:spcAft>
              </a:pPr>
              <a:r>
                <a:rPr lang="en-US" sz="1400"/>
                <a:t>Legend</a:t>
              </a:r>
            </a:p>
          </p:txBody>
        </p:sp>
        <p:sp>
          <p:nvSpPr>
            <p:cNvPr id="193" name="Legend3">
              <a:extLst>
                <a:ext uri="{FF2B5EF4-FFF2-40B4-BE49-F238E27FC236}">
                  <a16:creationId xmlns:a16="http://schemas.microsoft.com/office/drawing/2014/main" id="{DCCF084D-A8B2-46B3-BE03-CFDA8E58B2B9}"/>
                </a:ext>
              </a:extLst>
            </p:cNvPr>
            <p:cNvSpPr txBox="1"/>
            <p:nvPr/>
          </p:nvSpPr>
          <p:spPr>
            <a:xfrm>
              <a:off x="9912097" y="3739101"/>
              <a:ext cx="658718" cy="215444"/>
            </a:xfrm>
            <a:prstGeom prst="rect">
              <a:avLst/>
            </a:prstGeom>
            <a:noFill/>
            <a:ln>
              <a:noFill/>
              <a:miter lim="800000"/>
            </a:ln>
          </p:spPr>
          <p:txBody>
            <a:bodyPr wrap="square" lIns="0" tIns="0" rIns="0" bIns="0" rtlCol="0" anchor="ctr" anchorCtr="0">
              <a:spAutoFit/>
            </a:bodyPr>
            <a:lstStyle/>
            <a:p>
              <a:pPr>
                <a:spcAft>
                  <a:spcPts val="600"/>
                </a:spcAft>
              </a:pPr>
              <a:r>
                <a:rPr lang="en-US" sz="1400"/>
                <a:t>Legend</a:t>
              </a:r>
            </a:p>
          </p:txBody>
        </p:sp>
        <p:sp>
          <p:nvSpPr>
            <p:cNvPr id="194" name="Legend4">
              <a:extLst>
                <a:ext uri="{FF2B5EF4-FFF2-40B4-BE49-F238E27FC236}">
                  <a16:creationId xmlns:a16="http://schemas.microsoft.com/office/drawing/2014/main" id="{0E49468C-EFEE-4C9A-BECB-CC10BE34BF4B}"/>
                </a:ext>
              </a:extLst>
            </p:cNvPr>
            <p:cNvSpPr txBox="1"/>
            <p:nvPr/>
          </p:nvSpPr>
          <p:spPr>
            <a:xfrm>
              <a:off x="9912097" y="4110522"/>
              <a:ext cx="658718" cy="215444"/>
            </a:xfrm>
            <a:prstGeom prst="rect">
              <a:avLst/>
            </a:prstGeom>
            <a:noFill/>
            <a:ln>
              <a:noFill/>
              <a:miter lim="800000"/>
            </a:ln>
          </p:spPr>
          <p:txBody>
            <a:bodyPr wrap="square" lIns="0" tIns="0" rIns="0" bIns="0" rtlCol="0" anchor="ctr" anchorCtr="0">
              <a:spAutoFit/>
            </a:bodyPr>
            <a:lstStyle/>
            <a:p>
              <a:pPr>
                <a:spcAft>
                  <a:spcPts val="600"/>
                </a:spcAft>
              </a:pPr>
              <a:r>
                <a:rPr lang="en-US" sz="1400"/>
                <a:t>Legend</a:t>
              </a:r>
            </a:p>
          </p:txBody>
        </p:sp>
        <p:sp>
          <p:nvSpPr>
            <p:cNvPr id="195" name="Legend5">
              <a:extLst>
                <a:ext uri="{FF2B5EF4-FFF2-40B4-BE49-F238E27FC236}">
                  <a16:creationId xmlns:a16="http://schemas.microsoft.com/office/drawing/2014/main" id="{443480AB-89E7-497E-A131-91869590BDB0}"/>
                </a:ext>
              </a:extLst>
            </p:cNvPr>
            <p:cNvSpPr txBox="1"/>
            <p:nvPr/>
          </p:nvSpPr>
          <p:spPr>
            <a:xfrm>
              <a:off x="9912097" y="4481943"/>
              <a:ext cx="653111" cy="215444"/>
            </a:xfrm>
            <a:prstGeom prst="rect">
              <a:avLst/>
            </a:prstGeom>
            <a:noFill/>
            <a:ln>
              <a:noFill/>
              <a:miter lim="800000"/>
            </a:ln>
          </p:spPr>
          <p:txBody>
            <a:bodyPr wrap="square" lIns="0" tIns="0" rIns="0" bIns="0" rtlCol="0" anchor="ctr" anchorCtr="0">
              <a:spAutoFit/>
            </a:bodyPr>
            <a:lstStyle/>
            <a:p>
              <a:pPr>
                <a:spcAft>
                  <a:spcPts val="600"/>
                </a:spcAft>
              </a:pPr>
              <a:r>
                <a:rPr lang="en-US" sz="1400"/>
                <a:t>Legend</a:t>
              </a:r>
            </a:p>
          </p:txBody>
        </p:sp>
      </p:grpSp>
      <p:grpSp>
        <p:nvGrpSpPr>
          <p:cNvPr id="4" name="LegendMoons" hidden="1">
            <a:extLst>
              <a:ext uri="{FF2B5EF4-FFF2-40B4-BE49-F238E27FC236}">
                <a16:creationId xmlns:a16="http://schemas.microsoft.com/office/drawing/2014/main" id="{78CA310D-6D76-F64D-43BD-A9F8058D0B83}"/>
              </a:ext>
            </a:extLst>
          </p:cNvPr>
          <p:cNvGrpSpPr/>
          <p:nvPr userDrawn="1"/>
        </p:nvGrpSpPr>
        <p:grpSpPr>
          <a:xfrm>
            <a:off x="10692000" y="1339200"/>
            <a:ext cx="1023616" cy="1731859"/>
            <a:chOff x="7723680" y="1702457"/>
            <a:chExt cx="1023616" cy="1731859"/>
          </a:xfrm>
        </p:grpSpPr>
        <p:sp>
          <p:nvSpPr>
            <p:cNvPr id="5" name="Legend1">
              <a:extLst>
                <a:ext uri="{FF2B5EF4-FFF2-40B4-BE49-F238E27FC236}">
                  <a16:creationId xmlns:a16="http://schemas.microsoft.com/office/drawing/2014/main" id="{5EB4C1BD-D02B-BD12-5727-6F58C39BD4CB}"/>
                </a:ext>
              </a:extLst>
            </p:cNvPr>
            <p:cNvSpPr txBox="1"/>
            <p:nvPr/>
          </p:nvSpPr>
          <p:spPr>
            <a:xfrm>
              <a:off x="8076312" y="1709816"/>
              <a:ext cx="670984" cy="215444"/>
            </a:xfrm>
            <a:prstGeom prst="rect">
              <a:avLst/>
            </a:prstGeom>
            <a:noFill/>
            <a:ln>
              <a:noFill/>
              <a:miter lim="800000"/>
            </a:ln>
          </p:spPr>
          <p:txBody>
            <a:bodyPr wrap="square" lIns="0" tIns="0" rIns="0" bIns="0" rtlCol="0" anchor="ctr" anchorCtr="0">
              <a:spAutoFit/>
            </a:bodyPr>
            <a:lstStyle/>
            <a:p>
              <a:pPr>
                <a:spcAft>
                  <a:spcPts val="600"/>
                </a:spcAft>
              </a:pPr>
              <a:r>
                <a:rPr lang="en-US" sz="1400"/>
                <a:t>Legend</a:t>
              </a:r>
            </a:p>
          </p:txBody>
        </p:sp>
        <p:sp>
          <p:nvSpPr>
            <p:cNvPr id="6" name="Legend2">
              <a:extLst>
                <a:ext uri="{FF2B5EF4-FFF2-40B4-BE49-F238E27FC236}">
                  <a16:creationId xmlns:a16="http://schemas.microsoft.com/office/drawing/2014/main" id="{760D5CA7-F2EA-45CF-81C8-C3EDA5FA3954}"/>
                </a:ext>
              </a:extLst>
            </p:cNvPr>
            <p:cNvSpPr txBox="1"/>
            <p:nvPr/>
          </p:nvSpPr>
          <p:spPr>
            <a:xfrm>
              <a:off x="8076312" y="2085275"/>
              <a:ext cx="670984" cy="215444"/>
            </a:xfrm>
            <a:prstGeom prst="rect">
              <a:avLst/>
            </a:prstGeom>
            <a:noFill/>
            <a:ln>
              <a:noFill/>
              <a:miter lim="800000"/>
            </a:ln>
          </p:spPr>
          <p:txBody>
            <a:bodyPr wrap="square" lIns="0" tIns="0" rIns="0" bIns="0" rtlCol="0" anchor="ctr" anchorCtr="0">
              <a:spAutoFit/>
            </a:bodyPr>
            <a:lstStyle/>
            <a:p>
              <a:pPr>
                <a:spcAft>
                  <a:spcPts val="600"/>
                </a:spcAft>
              </a:pPr>
              <a:r>
                <a:rPr lang="en-US" sz="1400"/>
                <a:t>Legend</a:t>
              </a:r>
            </a:p>
          </p:txBody>
        </p:sp>
        <p:sp>
          <p:nvSpPr>
            <p:cNvPr id="7" name="Legend3">
              <a:extLst>
                <a:ext uri="{FF2B5EF4-FFF2-40B4-BE49-F238E27FC236}">
                  <a16:creationId xmlns:a16="http://schemas.microsoft.com/office/drawing/2014/main" id="{EB43A491-1FC0-C08D-DC0F-9312F78D3BB5}"/>
                </a:ext>
              </a:extLst>
            </p:cNvPr>
            <p:cNvSpPr txBox="1"/>
            <p:nvPr/>
          </p:nvSpPr>
          <p:spPr>
            <a:xfrm>
              <a:off x="8076312" y="2460734"/>
              <a:ext cx="670984" cy="215444"/>
            </a:xfrm>
            <a:prstGeom prst="rect">
              <a:avLst/>
            </a:prstGeom>
            <a:noFill/>
            <a:ln>
              <a:noFill/>
              <a:miter lim="800000"/>
            </a:ln>
          </p:spPr>
          <p:txBody>
            <a:bodyPr wrap="square" lIns="0" tIns="0" rIns="0" bIns="0" rtlCol="0" anchor="ctr" anchorCtr="0">
              <a:spAutoFit/>
            </a:bodyPr>
            <a:lstStyle/>
            <a:p>
              <a:pPr>
                <a:spcAft>
                  <a:spcPts val="600"/>
                </a:spcAft>
              </a:pPr>
              <a:r>
                <a:rPr lang="en-US" sz="1400"/>
                <a:t>Legend</a:t>
              </a:r>
            </a:p>
          </p:txBody>
        </p:sp>
        <p:sp>
          <p:nvSpPr>
            <p:cNvPr id="8" name="Legend4">
              <a:extLst>
                <a:ext uri="{FF2B5EF4-FFF2-40B4-BE49-F238E27FC236}">
                  <a16:creationId xmlns:a16="http://schemas.microsoft.com/office/drawing/2014/main" id="{41DC0170-C64F-96F4-DD57-F6BBE781B8CA}"/>
                </a:ext>
              </a:extLst>
            </p:cNvPr>
            <p:cNvSpPr txBox="1"/>
            <p:nvPr/>
          </p:nvSpPr>
          <p:spPr>
            <a:xfrm>
              <a:off x="8076312" y="2836193"/>
              <a:ext cx="670984" cy="215444"/>
            </a:xfrm>
            <a:prstGeom prst="rect">
              <a:avLst/>
            </a:prstGeom>
            <a:noFill/>
            <a:ln>
              <a:noFill/>
              <a:miter lim="800000"/>
            </a:ln>
          </p:spPr>
          <p:txBody>
            <a:bodyPr wrap="square" lIns="0" tIns="0" rIns="0" bIns="0" rtlCol="0" anchor="ctr" anchorCtr="0">
              <a:spAutoFit/>
            </a:bodyPr>
            <a:lstStyle/>
            <a:p>
              <a:pPr>
                <a:spcAft>
                  <a:spcPts val="600"/>
                </a:spcAft>
              </a:pPr>
              <a:r>
                <a:rPr lang="en-US" sz="1400"/>
                <a:t>Legend</a:t>
              </a:r>
            </a:p>
          </p:txBody>
        </p:sp>
        <p:sp>
          <p:nvSpPr>
            <p:cNvPr id="9" name="Legend5">
              <a:extLst>
                <a:ext uri="{FF2B5EF4-FFF2-40B4-BE49-F238E27FC236}">
                  <a16:creationId xmlns:a16="http://schemas.microsoft.com/office/drawing/2014/main" id="{7E1C2B9C-8B0A-AC6B-B386-E28E8F253128}"/>
                </a:ext>
              </a:extLst>
            </p:cNvPr>
            <p:cNvSpPr txBox="1"/>
            <p:nvPr/>
          </p:nvSpPr>
          <p:spPr>
            <a:xfrm>
              <a:off x="8076312" y="3211654"/>
              <a:ext cx="670984" cy="215444"/>
            </a:xfrm>
            <a:prstGeom prst="rect">
              <a:avLst/>
            </a:prstGeom>
            <a:noFill/>
            <a:ln>
              <a:noFill/>
              <a:miter lim="800000"/>
            </a:ln>
          </p:spPr>
          <p:txBody>
            <a:bodyPr wrap="square" lIns="0" tIns="0" rIns="0" bIns="0" rtlCol="0" anchor="ctr" anchorCtr="0">
              <a:spAutoFit/>
            </a:bodyPr>
            <a:lstStyle/>
            <a:p>
              <a:pPr>
                <a:spcAft>
                  <a:spcPts val="600"/>
                </a:spcAft>
              </a:pPr>
              <a:r>
                <a:rPr lang="en-US" sz="1400"/>
                <a:t>Legend</a:t>
              </a:r>
            </a:p>
          </p:txBody>
        </p:sp>
        <p:grpSp>
          <p:nvGrpSpPr>
            <p:cNvPr id="10" name="MoonLegend1">
              <a:extLst>
                <a:ext uri="{FF2B5EF4-FFF2-40B4-BE49-F238E27FC236}">
                  <a16:creationId xmlns:a16="http://schemas.microsoft.com/office/drawing/2014/main" id="{C1E862B0-BA6B-93BC-31CC-9EDF1CA824BB}"/>
                </a:ext>
              </a:extLst>
            </p:cNvPr>
            <p:cNvGrpSpPr>
              <a:grpSpLocks noChangeAspect="1"/>
            </p:cNvGrpSpPr>
            <p:nvPr>
              <p:custDataLst>
                <p:tags r:id="rId25"/>
              </p:custDataLst>
            </p:nvPr>
          </p:nvGrpSpPr>
          <p:grpSpPr>
            <a:xfrm>
              <a:off x="7723680" y="1702457"/>
              <a:ext cx="228600" cy="228600"/>
              <a:chOff x="762000" y="1270000"/>
              <a:chExt cx="254000" cy="254000"/>
            </a:xfrm>
          </p:grpSpPr>
          <p:sp>
            <p:nvSpPr>
              <p:cNvPr id="23" name="Oval 22">
                <a:extLst>
                  <a:ext uri="{FF2B5EF4-FFF2-40B4-BE49-F238E27FC236}">
                    <a16:creationId xmlns:a16="http://schemas.microsoft.com/office/drawing/2014/main" id="{34A84F48-2944-98CC-156D-EC5FA62990B9}"/>
                  </a:ext>
                </a:extLst>
              </p:cNvPr>
              <p:cNvSpPr/>
              <p:nvPr>
                <p:custDataLst>
                  <p:tags r:id="rId38"/>
                </p:custDataLst>
              </p:nvPr>
            </p:nvSpPr>
            <p:spPr>
              <a:xfrm>
                <a:off x="762000" y="1270000"/>
                <a:ext cx="254000" cy="254000"/>
              </a:xfrm>
              <a:prstGeom prst="ellipse">
                <a:avLst/>
              </a:prstGeom>
              <a:solidFill>
                <a:srgbClr val="757575"/>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err="1">
                  <a:solidFill>
                    <a:schemeClr val="tx1"/>
                  </a:solidFill>
                </a:endParaRPr>
              </a:p>
            </p:txBody>
          </p:sp>
          <p:sp>
            <p:nvSpPr>
              <p:cNvPr id="24" name="Arc 23" hidden="1">
                <a:extLst>
                  <a:ext uri="{FF2B5EF4-FFF2-40B4-BE49-F238E27FC236}">
                    <a16:creationId xmlns:a16="http://schemas.microsoft.com/office/drawing/2014/main" id="{49AE9D7C-3BC5-C5DD-0AFA-71D915D9D8D1}"/>
                  </a:ext>
                </a:extLst>
              </p:cNvPr>
              <p:cNvSpPr/>
              <p:nvPr>
                <p:custDataLst>
                  <p:tags r:id="rId39"/>
                </p:custDataLst>
              </p:nvPr>
            </p:nvSpPr>
            <p:spPr>
              <a:xfrm>
                <a:off x="762000" y="1270000"/>
                <a:ext cx="254000" cy="254000"/>
              </a:xfrm>
              <a:prstGeom prst="arc">
                <a:avLst>
                  <a:gd name="adj1" fmla="val 16200000"/>
                  <a:gd name="adj2" fmla="val 5400000"/>
                </a:avLst>
              </a:prstGeom>
              <a:solidFill>
                <a:schemeClr val="accent1"/>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grpSp>
        <p:grpSp>
          <p:nvGrpSpPr>
            <p:cNvPr id="11" name="MoonLegend2">
              <a:extLst>
                <a:ext uri="{FF2B5EF4-FFF2-40B4-BE49-F238E27FC236}">
                  <a16:creationId xmlns:a16="http://schemas.microsoft.com/office/drawing/2014/main" id="{3623EFE0-7A55-35A0-763D-A7CCEABC5767}"/>
                </a:ext>
              </a:extLst>
            </p:cNvPr>
            <p:cNvGrpSpPr>
              <a:grpSpLocks noChangeAspect="1"/>
            </p:cNvGrpSpPr>
            <p:nvPr>
              <p:custDataLst>
                <p:tags r:id="rId26"/>
              </p:custDataLst>
            </p:nvPr>
          </p:nvGrpSpPr>
          <p:grpSpPr>
            <a:xfrm>
              <a:off x="7723680" y="2078270"/>
              <a:ext cx="228600" cy="228600"/>
              <a:chOff x="762000" y="1270000"/>
              <a:chExt cx="254000" cy="254000"/>
            </a:xfrm>
          </p:grpSpPr>
          <p:sp>
            <p:nvSpPr>
              <p:cNvPr id="21" name="Oval 20">
                <a:extLst>
                  <a:ext uri="{FF2B5EF4-FFF2-40B4-BE49-F238E27FC236}">
                    <a16:creationId xmlns:a16="http://schemas.microsoft.com/office/drawing/2014/main" id="{FA3B4311-025C-426B-9E06-BDDA476EF4AE}"/>
                  </a:ext>
                </a:extLst>
              </p:cNvPr>
              <p:cNvSpPr/>
              <p:nvPr>
                <p:custDataLst>
                  <p:tags r:id="rId36"/>
                </p:custDataLst>
              </p:nvPr>
            </p:nvSpPr>
            <p:spPr>
              <a:xfrm>
                <a:off x="762000" y="1270000"/>
                <a:ext cx="254000" cy="254000"/>
              </a:xfrm>
              <a:prstGeom prst="ellipse">
                <a:avLst/>
              </a:prstGeom>
              <a:solidFill>
                <a:srgbClr val="757575"/>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err="1">
                  <a:solidFill>
                    <a:schemeClr val="tx1"/>
                  </a:solidFill>
                </a:endParaRPr>
              </a:p>
            </p:txBody>
          </p:sp>
          <p:sp>
            <p:nvSpPr>
              <p:cNvPr id="22" name="Arc 21">
                <a:extLst>
                  <a:ext uri="{FF2B5EF4-FFF2-40B4-BE49-F238E27FC236}">
                    <a16:creationId xmlns:a16="http://schemas.microsoft.com/office/drawing/2014/main" id="{9ABB8959-417A-20E2-3BFB-820D653F8B1E}"/>
                  </a:ext>
                </a:extLst>
              </p:cNvPr>
              <p:cNvSpPr/>
              <p:nvPr>
                <p:custDataLst>
                  <p:tags r:id="rId37"/>
                </p:custDataLst>
              </p:nvPr>
            </p:nvSpPr>
            <p:spPr>
              <a:xfrm>
                <a:off x="762000" y="1270000"/>
                <a:ext cx="254000" cy="254000"/>
              </a:xfrm>
              <a:prstGeom prst="arc">
                <a:avLst>
                  <a:gd name="adj1" fmla="val 16200000"/>
                  <a:gd name="adj2" fmla="val 0"/>
                </a:avLst>
              </a:prstGeom>
              <a:solidFill>
                <a:schemeClr val="accent1"/>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grpSp>
        <p:grpSp>
          <p:nvGrpSpPr>
            <p:cNvPr id="12" name="MoonLegend3">
              <a:extLst>
                <a:ext uri="{FF2B5EF4-FFF2-40B4-BE49-F238E27FC236}">
                  <a16:creationId xmlns:a16="http://schemas.microsoft.com/office/drawing/2014/main" id="{7A7E4CBF-9B94-C8D7-EF8F-9662FD33055A}"/>
                </a:ext>
              </a:extLst>
            </p:cNvPr>
            <p:cNvGrpSpPr>
              <a:grpSpLocks noChangeAspect="1"/>
            </p:cNvGrpSpPr>
            <p:nvPr>
              <p:custDataLst>
                <p:tags r:id="rId27"/>
              </p:custDataLst>
            </p:nvPr>
          </p:nvGrpSpPr>
          <p:grpSpPr>
            <a:xfrm>
              <a:off x="7723680" y="2454085"/>
              <a:ext cx="228600" cy="228600"/>
              <a:chOff x="762000" y="1270000"/>
              <a:chExt cx="254000" cy="254000"/>
            </a:xfrm>
          </p:grpSpPr>
          <p:sp>
            <p:nvSpPr>
              <p:cNvPr id="19" name="Oval 18">
                <a:extLst>
                  <a:ext uri="{FF2B5EF4-FFF2-40B4-BE49-F238E27FC236}">
                    <a16:creationId xmlns:a16="http://schemas.microsoft.com/office/drawing/2014/main" id="{25A66490-5468-AC46-5ED5-E8212992AFCC}"/>
                  </a:ext>
                </a:extLst>
              </p:cNvPr>
              <p:cNvSpPr/>
              <p:nvPr>
                <p:custDataLst>
                  <p:tags r:id="rId34"/>
                </p:custDataLst>
              </p:nvPr>
            </p:nvSpPr>
            <p:spPr>
              <a:xfrm>
                <a:off x="762000" y="1270000"/>
                <a:ext cx="254000" cy="254000"/>
              </a:xfrm>
              <a:prstGeom prst="ellipse">
                <a:avLst/>
              </a:prstGeom>
              <a:solidFill>
                <a:srgbClr val="757575"/>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err="1">
                  <a:solidFill>
                    <a:schemeClr val="tx1"/>
                  </a:solidFill>
                </a:endParaRPr>
              </a:p>
            </p:txBody>
          </p:sp>
          <p:sp>
            <p:nvSpPr>
              <p:cNvPr id="20" name="Arc 19">
                <a:extLst>
                  <a:ext uri="{FF2B5EF4-FFF2-40B4-BE49-F238E27FC236}">
                    <a16:creationId xmlns:a16="http://schemas.microsoft.com/office/drawing/2014/main" id="{2164DC02-AF00-DEB2-344B-46D05BDC2865}"/>
                  </a:ext>
                </a:extLst>
              </p:cNvPr>
              <p:cNvSpPr/>
              <p:nvPr>
                <p:custDataLst>
                  <p:tags r:id="rId35"/>
                </p:custDataLst>
              </p:nvPr>
            </p:nvSpPr>
            <p:spPr>
              <a:xfrm>
                <a:off x="762000" y="1270000"/>
                <a:ext cx="254000" cy="254000"/>
              </a:xfrm>
              <a:prstGeom prst="arc">
                <a:avLst>
                  <a:gd name="adj1" fmla="val 16200000"/>
                  <a:gd name="adj2" fmla="val 5400000"/>
                </a:avLst>
              </a:prstGeom>
              <a:solidFill>
                <a:schemeClr val="accent1"/>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grpSp>
        <p:grpSp>
          <p:nvGrpSpPr>
            <p:cNvPr id="13" name="MoonLegend4">
              <a:extLst>
                <a:ext uri="{FF2B5EF4-FFF2-40B4-BE49-F238E27FC236}">
                  <a16:creationId xmlns:a16="http://schemas.microsoft.com/office/drawing/2014/main" id="{37ACCC41-9C6B-7C20-5C62-B34B467FA718}"/>
                </a:ext>
              </a:extLst>
            </p:cNvPr>
            <p:cNvGrpSpPr>
              <a:grpSpLocks noChangeAspect="1"/>
            </p:cNvGrpSpPr>
            <p:nvPr>
              <p:custDataLst>
                <p:tags r:id="rId28"/>
              </p:custDataLst>
            </p:nvPr>
          </p:nvGrpSpPr>
          <p:grpSpPr>
            <a:xfrm>
              <a:off x="7723680" y="2829900"/>
              <a:ext cx="228600" cy="228600"/>
              <a:chOff x="762000" y="1270000"/>
              <a:chExt cx="254000" cy="254000"/>
            </a:xfrm>
          </p:grpSpPr>
          <p:sp>
            <p:nvSpPr>
              <p:cNvPr id="17" name="Oval 16">
                <a:extLst>
                  <a:ext uri="{FF2B5EF4-FFF2-40B4-BE49-F238E27FC236}">
                    <a16:creationId xmlns:a16="http://schemas.microsoft.com/office/drawing/2014/main" id="{14731651-049D-FD74-10A9-3B77CDA9C266}"/>
                  </a:ext>
                </a:extLst>
              </p:cNvPr>
              <p:cNvSpPr/>
              <p:nvPr>
                <p:custDataLst>
                  <p:tags r:id="rId32"/>
                </p:custDataLst>
              </p:nvPr>
            </p:nvSpPr>
            <p:spPr>
              <a:xfrm>
                <a:off x="762000" y="1270000"/>
                <a:ext cx="254000" cy="254000"/>
              </a:xfrm>
              <a:prstGeom prst="ellipse">
                <a:avLst/>
              </a:prstGeom>
              <a:solidFill>
                <a:srgbClr val="757575"/>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err="1">
                  <a:solidFill>
                    <a:schemeClr val="tx1"/>
                  </a:solidFill>
                </a:endParaRPr>
              </a:p>
            </p:txBody>
          </p:sp>
          <p:sp>
            <p:nvSpPr>
              <p:cNvPr id="18" name="Arc 17">
                <a:extLst>
                  <a:ext uri="{FF2B5EF4-FFF2-40B4-BE49-F238E27FC236}">
                    <a16:creationId xmlns:a16="http://schemas.microsoft.com/office/drawing/2014/main" id="{5AADA01A-6C4E-7E32-6930-9C7BE1CCCDFC}"/>
                  </a:ext>
                </a:extLst>
              </p:cNvPr>
              <p:cNvSpPr/>
              <p:nvPr>
                <p:custDataLst>
                  <p:tags r:id="rId33"/>
                </p:custDataLst>
              </p:nvPr>
            </p:nvSpPr>
            <p:spPr>
              <a:xfrm>
                <a:off x="762000" y="1270000"/>
                <a:ext cx="254000" cy="254000"/>
              </a:xfrm>
              <a:prstGeom prst="arc">
                <a:avLst>
                  <a:gd name="adj1" fmla="val 16200000"/>
                  <a:gd name="adj2" fmla="val 10800000"/>
                </a:avLst>
              </a:prstGeom>
              <a:solidFill>
                <a:schemeClr val="accent1"/>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grpSp>
        <p:grpSp>
          <p:nvGrpSpPr>
            <p:cNvPr id="14" name="MoonLegend5">
              <a:extLst>
                <a:ext uri="{FF2B5EF4-FFF2-40B4-BE49-F238E27FC236}">
                  <a16:creationId xmlns:a16="http://schemas.microsoft.com/office/drawing/2014/main" id="{E9C1FE7B-027B-2A18-4D77-A6B6DC1EDC9F}"/>
                </a:ext>
              </a:extLst>
            </p:cNvPr>
            <p:cNvGrpSpPr>
              <a:grpSpLocks noChangeAspect="1"/>
            </p:cNvGrpSpPr>
            <p:nvPr>
              <p:custDataLst>
                <p:tags r:id="rId29"/>
              </p:custDataLst>
            </p:nvPr>
          </p:nvGrpSpPr>
          <p:grpSpPr>
            <a:xfrm>
              <a:off x="7723680" y="3205716"/>
              <a:ext cx="228600" cy="228600"/>
              <a:chOff x="762000" y="1270000"/>
              <a:chExt cx="254000" cy="254000"/>
            </a:xfrm>
          </p:grpSpPr>
          <p:sp>
            <p:nvSpPr>
              <p:cNvPr id="15" name="Oval 14">
                <a:extLst>
                  <a:ext uri="{FF2B5EF4-FFF2-40B4-BE49-F238E27FC236}">
                    <a16:creationId xmlns:a16="http://schemas.microsoft.com/office/drawing/2014/main" id="{25520F20-D7D9-7F64-BF4E-B26721F00ED8}"/>
                  </a:ext>
                </a:extLst>
              </p:cNvPr>
              <p:cNvSpPr/>
              <p:nvPr>
                <p:custDataLst>
                  <p:tags r:id="rId30"/>
                </p:custDataLst>
              </p:nvPr>
            </p:nvSpPr>
            <p:spPr>
              <a:xfrm>
                <a:off x="762000" y="1270000"/>
                <a:ext cx="254000" cy="254000"/>
              </a:xfrm>
              <a:prstGeom prst="ellipse">
                <a:avLst/>
              </a:prstGeom>
              <a:solidFill>
                <a:srgbClr val="757575"/>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err="1">
                  <a:solidFill>
                    <a:schemeClr val="tx1"/>
                  </a:solidFill>
                </a:endParaRPr>
              </a:p>
            </p:txBody>
          </p:sp>
          <p:sp>
            <p:nvSpPr>
              <p:cNvPr id="16" name="Arc 15">
                <a:extLst>
                  <a:ext uri="{FF2B5EF4-FFF2-40B4-BE49-F238E27FC236}">
                    <a16:creationId xmlns:a16="http://schemas.microsoft.com/office/drawing/2014/main" id="{1AC3D5E5-FFBA-7695-4382-807739B76632}"/>
                  </a:ext>
                </a:extLst>
              </p:cNvPr>
              <p:cNvSpPr/>
              <p:nvPr>
                <p:custDataLst>
                  <p:tags r:id="rId31"/>
                </p:custDataLst>
              </p:nvPr>
            </p:nvSpPr>
            <p:spPr>
              <a:xfrm>
                <a:off x="762000" y="1270000"/>
                <a:ext cx="254000" cy="254000"/>
              </a:xfrm>
              <a:prstGeom prst="arc">
                <a:avLst>
                  <a:gd name="adj1" fmla="val 16200000"/>
                  <a:gd name="adj2" fmla="val 16200000"/>
                </a:avLst>
              </a:prstGeom>
              <a:solidFill>
                <a:schemeClr val="accent1"/>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grpSp>
      </p:grpSp>
      <p:grpSp>
        <p:nvGrpSpPr>
          <p:cNvPr id="167" name="Sticker" hidden="1">
            <a:extLst>
              <a:ext uri="{FF2B5EF4-FFF2-40B4-BE49-F238E27FC236}">
                <a16:creationId xmlns:a16="http://schemas.microsoft.com/office/drawing/2014/main" id="{174FA759-1A16-45E2-B8DB-6AC61DFC92D4}"/>
              </a:ext>
            </a:extLst>
          </p:cNvPr>
          <p:cNvGrpSpPr>
            <a:grpSpLocks noChangeAspect="1"/>
          </p:cNvGrpSpPr>
          <p:nvPr userDrawn="1"/>
        </p:nvGrpSpPr>
        <p:grpSpPr bwMode="gray">
          <a:xfrm>
            <a:off x="559460" y="1289273"/>
            <a:ext cx="428337" cy="156997"/>
            <a:chOff x="8456447" y="272180"/>
            <a:chExt cx="322188" cy="156966"/>
          </a:xfrm>
        </p:grpSpPr>
        <p:sp>
          <p:nvSpPr>
            <p:cNvPr id="168" name="StickerRectangle">
              <a:extLst>
                <a:ext uri="{FF2B5EF4-FFF2-40B4-BE49-F238E27FC236}">
                  <a16:creationId xmlns:a16="http://schemas.microsoft.com/office/drawing/2014/main" id="{99FB5892-A9FF-4D0E-8661-19A39D5E096E}"/>
                </a:ext>
              </a:extLst>
            </p:cNvPr>
            <p:cNvSpPr>
              <a:spLocks noChangeArrowheads="1"/>
            </p:cNvSpPr>
            <p:nvPr userDrawn="1"/>
          </p:nvSpPr>
          <p:spPr bwMode="gray">
            <a:xfrm>
              <a:off x="8456447" y="272180"/>
              <a:ext cx="322188" cy="156966"/>
            </a:xfrm>
            <a:prstGeom prst="leftRightArrow">
              <a:avLst>
                <a:gd name="adj1" fmla="val 100000"/>
                <a:gd name="adj2" fmla="val 0"/>
              </a:avLst>
            </a:prstGeom>
            <a:no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18288" anchor="t" anchorCtr="0">
              <a:spAutoFit/>
            </a:bodyPr>
            <a:lstStyle/>
            <a:p>
              <a:pPr algn="l" defTabSz="1193860">
                <a:buClr>
                  <a:schemeClr val="tx2"/>
                </a:buClr>
              </a:pPr>
              <a:r>
                <a:rPr lang="en-US" sz="900" b="1" spc="50">
                  <a:ln w="3175">
                    <a:noFill/>
                  </a:ln>
                  <a:solidFill>
                    <a:schemeClr val="tx1"/>
                  </a:solidFill>
                </a:rPr>
                <a:t>Sticker</a:t>
              </a:r>
              <a:endParaRPr lang="en-US" sz="800" baseline="0">
                <a:solidFill>
                  <a:schemeClr val="tx1"/>
                </a:solidFill>
                <a:latin typeface="+mn-lt"/>
                <a:ea typeface="+mn-ea"/>
              </a:endParaRPr>
            </a:p>
          </p:txBody>
        </p:sp>
        <p:cxnSp>
          <p:nvCxnSpPr>
            <p:cNvPr id="169" name="StickerUnderline">
              <a:extLst>
                <a:ext uri="{FF2B5EF4-FFF2-40B4-BE49-F238E27FC236}">
                  <a16:creationId xmlns:a16="http://schemas.microsoft.com/office/drawing/2014/main" id="{B821CB31-49E5-49E7-966F-3C5449557168}"/>
                </a:ext>
              </a:extLst>
            </p:cNvPr>
            <p:cNvCxnSpPr>
              <a:cxnSpLocks noChangeShapeType="1"/>
              <a:stCxn id="168" idx="4"/>
              <a:endCxn id="168" idx="6"/>
            </p:cNvCxnSpPr>
            <p:nvPr/>
          </p:nvCxnSpPr>
          <p:spPr bwMode="gray">
            <a:xfrm>
              <a:off x="8456447" y="429146"/>
              <a:ext cx="322188" cy="0"/>
            </a:xfrm>
            <a:prstGeom prst="straightConnector1">
              <a:avLst/>
            </a:prstGeom>
            <a:noFill/>
            <a:ln w="4191">
              <a:solidFill>
                <a:schemeClr val="tx1"/>
              </a:solidFill>
              <a:round/>
              <a:headEnd/>
              <a:tailEnd/>
            </a:ln>
            <a:extLst>
              <a:ext uri="{909E8E84-426E-40DD-AFC4-6F175D3DCCD1}">
                <a14:hiddenFill xmlns:a14="http://schemas.microsoft.com/office/drawing/2010/main">
                  <a:noFill/>
                </a14:hiddenFill>
              </a:ext>
            </a:extLst>
          </p:spPr>
        </p:cxnSp>
      </p:grpSp>
      <p:grpSp>
        <p:nvGrpSpPr>
          <p:cNvPr id="144" name="LegendLines" hidden="1">
            <a:extLst>
              <a:ext uri="{FF2B5EF4-FFF2-40B4-BE49-F238E27FC236}">
                <a16:creationId xmlns:a16="http://schemas.microsoft.com/office/drawing/2014/main" id="{96520A0D-E8D0-48B5-8162-BA1976A5C3E1}"/>
              </a:ext>
            </a:extLst>
          </p:cNvPr>
          <p:cNvGrpSpPr/>
          <p:nvPr userDrawn="1"/>
        </p:nvGrpSpPr>
        <p:grpSpPr>
          <a:xfrm>
            <a:off x="10440000" y="3243600"/>
            <a:ext cx="1269335" cy="958286"/>
            <a:chOff x="4372690" y="3739101"/>
            <a:chExt cx="1269335" cy="958286"/>
          </a:xfrm>
        </p:grpSpPr>
        <p:sp>
          <p:nvSpPr>
            <p:cNvPr id="170" name="Legend1">
              <a:extLst>
                <a:ext uri="{FF2B5EF4-FFF2-40B4-BE49-F238E27FC236}">
                  <a16:creationId xmlns:a16="http://schemas.microsoft.com/office/drawing/2014/main" id="{D5E27233-7661-43E0-8C1B-859EBE562598}"/>
                </a:ext>
              </a:extLst>
            </p:cNvPr>
            <p:cNvSpPr txBox="1"/>
            <p:nvPr/>
          </p:nvSpPr>
          <p:spPr>
            <a:xfrm>
              <a:off x="4988914" y="3739101"/>
              <a:ext cx="653111" cy="215444"/>
            </a:xfrm>
            <a:prstGeom prst="rect">
              <a:avLst/>
            </a:prstGeom>
            <a:noFill/>
            <a:ln>
              <a:noFill/>
              <a:miter lim="800000"/>
            </a:ln>
          </p:spPr>
          <p:txBody>
            <a:bodyPr wrap="square" lIns="0" tIns="0" rIns="0" bIns="0" rtlCol="0" anchor="ctr" anchorCtr="0">
              <a:spAutoFit/>
            </a:bodyPr>
            <a:lstStyle/>
            <a:p>
              <a:pPr>
                <a:spcAft>
                  <a:spcPts val="600"/>
                </a:spcAft>
              </a:pPr>
              <a:r>
                <a:rPr lang="en-US" sz="1400"/>
                <a:t>Legend</a:t>
              </a:r>
            </a:p>
          </p:txBody>
        </p:sp>
        <p:sp>
          <p:nvSpPr>
            <p:cNvPr id="171" name="Legend2">
              <a:extLst>
                <a:ext uri="{FF2B5EF4-FFF2-40B4-BE49-F238E27FC236}">
                  <a16:creationId xmlns:a16="http://schemas.microsoft.com/office/drawing/2014/main" id="{215BA769-FC3A-4971-81E8-16C8E7138029}"/>
                </a:ext>
              </a:extLst>
            </p:cNvPr>
            <p:cNvSpPr txBox="1"/>
            <p:nvPr/>
          </p:nvSpPr>
          <p:spPr>
            <a:xfrm>
              <a:off x="4988914" y="4110522"/>
              <a:ext cx="653111" cy="215444"/>
            </a:xfrm>
            <a:prstGeom prst="rect">
              <a:avLst/>
            </a:prstGeom>
            <a:noFill/>
            <a:ln>
              <a:noFill/>
              <a:miter lim="800000"/>
            </a:ln>
          </p:spPr>
          <p:txBody>
            <a:bodyPr wrap="square" lIns="0" tIns="0" rIns="0" bIns="0" rtlCol="0" anchor="ctr" anchorCtr="0">
              <a:spAutoFit/>
            </a:bodyPr>
            <a:lstStyle/>
            <a:p>
              <a:pPr>
                <a:spcAft>
                  <a:spcPts val="600"/>
                </a:spcAft>
              </a:pPr>
              <a:r>
                <a:rPr lang="en-US" sz="1400"/>
                <a:t>Legend</a:t>
              </a:r>
            </a:p>
          </p:txBody>
        </p:sp>
        <p:sp>
          <p:nvSpPr>
            <p:cNvPr id="172" name="Legend3">
              <a:extLst>
                <a:ext uri="{FF2B5EF4-FFF2-40B4-BE49-F238E27FC236}">
                  <a16:creationId xmlns:a16="http://schemas.microsoft.com/office/drawing/2014/main" id="{75880242-A8D7-441D-805E-B817DF5CA854}"/>
                </a:ext>
              </a:extLst>
            </p:cNvPr>
            <p:cNvSpPr txBox="1"/>
            <p:nvPr/>
          </p:nvSpPr>
          <p:spPr>
            <a:xfrm>
              <a:off x="4988914" y="4481943"/>
              <a:ext cx="653111" cy="215444"/>
            </a:xfrm>
            <a:prstGeom prst="rect">
              <a:avLst/>
            </a:prstGeom>
            <a:noFill/>
            <a:ln>
              <a:noFill/>
              <a:miter lim="800000"/>
            </a:ln>
          </p:spPr>
          <p:txBody>
            <a:bodyPr wrap="square" lIns="0" tIns="0" rIns="0" bIns="0" rtlCol="0" anchor="ctr" anchorCtr="0">
              <a:spAutoFit/>
            </a:bodyPr>
            <a:lstStyle/>
            <a:p>
              <a:pPr>
                <a:spcAft>
                  <a:spcPts val="600"/>
                </a:spcAft>
              </a:pPr>
              <a:r>
                <a:rPr lang="en-US" sz="1400"/>
                <a:t>Legend</a:t>
              </a:r>
            </a:p>
          </p:txBody>
        </p:sp>
        <p:sp>
          <p:nvSpPr>
            <p:cNvPr id="173" name="LineLegend3">
              <a:extLst>
                <a:ext uri="{FF2B5EF4-FFF2-40B4-BE49-F238E27FC236}">
                  <a16:creationId xmlns:a16="http://schemas.microsoft.com/office/drawing/2014/main" id="{5C3089E9-5649-4103-BA5F-72175F24BEF8}"/>
                </a:ext>
              </a:extLst>
            </p:cNvPr>
            <p:cNvSpPr>
              <a:spLocks noChangeShapeType="1"/>
            </p:cNvSpPr>
            <p:nvPr/>
          </p:nvSpPr>
          <p:spPr bwMode="gray">
            <a:xfrm>
              <a:off x="4372690" y="4588113"/>
              <a:ext cx="457200" cy="0"/>
            </a:xfrm>
            <a:prstGeom prst="line">
              <a:avLst/>
            </a:prstGeom>
            <a:noFill/>
            <a:ln w="28575">
              <a:solidFill>
                <a:schemeClr val="accent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baseline="0">
                <a:latin typeface="+mn-lt"/>
                <a:ea typeface="+mn-ea"/>
              </a:endParaRPr>
            </a:p>
          </p:txBody>
        </p:sp>
        <p:sp>
          <p:nvSpPr>
            <p:cNvPr id="174" name="LineLegend2">
              <a:extLst>
                <a:ext uri="{FF2B5EF4-FFF2-40B4-BE49-F238E27FC236}">
                  <a16:creationId xmlns:a16="http://schemas.microsoft.com/office/drawing/2014/main" id="{70A7CFCE-D526-433E-9FBC-6DEF2F5E9EB4}"/>
                </a:ext>
              </a:extLst>
            </p:cNvPr>
            <p:cNvSpPr>
              <a:spLocks noChangeShapeType="1"/>
            </p:cNvSpPr>
            <p:nvPr/>
          </p:nvSpPr>
          <p:spPr bwMode="gray">
            <a:xfrm>
              <a:off x="4372690" y="4214754"/>
              <a:ext cx="457200" cy="0"/>
            </a:xfrm>
            <a:prstGeom prst="line">
              <a:avLst/>
            </a:prstGeom>
            <a:noFill/>
            <a:ln w="28575">
              <a:solidFill>
                <a:schemeClr val="accent1"/>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baseline="0">
                <a:latin typeface="+mn-lt"/>
                <a:ea typeface="+mn-ea"/>
              </a:endParaRPr>
            </a:p>
          </p:txBody>
        </p:sp>
        <p:sp>
          <p:nvSpPr>
            <p:cNvPr id="175" name="LineLegend1">
              <a:extLst>
                <a:ext uri="{FF2B5EF4-FFF2-40B4-BE49-F238E27FC236}">
                  <a16:creationId xmlns:a16="http://schemas.microsoft.com/office/drawing/2014/main" id="{4AD9EC0A-8F45-49FA-BB0F-195682A6F6BE}"/>
                </a:ext>
              </a:extLst>
            </p:cNvPr>
            <p:cNvSpPr>
              <a:spLocks noChangeShapeType="1"/>
            </p:cNvSpPr>
            <p:nvPr/>
          </p:nvSpPr>
          <p:spPr bwMode="gray">
            <a:xfrm>
              <a:off x="4372690" y="3846823"/>
              <a:ext cx="457200" cy="0"/>
            </a:xfrm>
            <a:prstGeom prst="line">
              <a:avLst/>
            </a:prstGeom>
            <a:noFill/>
            <a:ln w="28575">
              <a:solidFill>
                <a:schemeClr val="accent1"/>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baseline="0">
                <a:latin typeface="+mn-lt"/>
                <a:ea typeface="+mn-ea"/>
              </a:endParaRPr>
            </a:p>
          </p:txBody>
        </p:sp>
      </p:grpSp>
    </p:spTree>
    <p:extLst>
      <p:ext uri="{BB962C8B-B14F-4D97-AF65-F5344CB8AC3E}">
        <p14:creationId xmlns:p14="http://schemas.microsoft.com/office/powerpoint/2010/main" val="3386525249"/>
      </p:ext>
    </p:extLst>
  </p:cSld>
  <p:clrMap bg1="lt1" tx1="dk1" bg2="lt2" tx2="dk2" accent1="accent1" accent2="accent2" accent3="accent3" accent4="accent4" accent5="accent5" accent6="accent6" hlink="hlink" folHlink="folHlink"/>
  <p:sldLayoutIdLst>
    <p:sldLayoutId id="2147483865" r:id="rId1"/>
    <p:sldLayoutId id="2147483866" r:id="rId2"/>
    <p:sldLayoutId id="2147483867" r:id="rId3"/>
    <p:sldLayoutId id="2147483868" r:id="rId4"/>
    <p:sldLayoutId id="2147483870" r:id="rId5"/>
    <p:sldLayoutId id="2147483871" r:id="rId6"/>
    <p:sldLayoutId id="2147483891" r:id="rId7"/>
    <p:sldLayoutId id="2147483892" r:id="rId8"/>
    <p:sldLayoutId id="2147483893" r:id="rId9"/>
    <p:sldLayoutId id="2147483894" r:id="rId10"/>
    <p:sldLayoutId id="2147483895" r:id="rId11"/>
    <p:sldLayoutId id="2147483896" r:id="rId12"/>
    <p:sldLayoutId id="2147483897" r:id="rId13"/>
    <p:sldLayoutId id="2147483898" r:id="rId14"/>
    <p:sldLayoutId id="2147483880" r:id="rId15"/>
    <p:sldLayoutId id="2147483877" r:id="rId16"/>
    <p:sldLayoutId id="2147483899" r:id="rId17"/>
  </p:sldLayoutIdLst>
  <p:txStyles>
    <p:titleStyle>
      <a:lvl1pPr algn="l" defTabSz="914400" rtl="0" eaLnBrk="1" latinLnBrk="0" hangingPunct="1">
        <a:lnSpc>
          <a:spcPct val="93000"/>
        </a:lnSpc>
        <a:spcBef>
          <a:spcPct val="0"/>
        </a:spcBef>
        <a:buNone/>
        <a:defRPr sz="2500" b="1" kern="1200" spc="0" baseline="0">
          <a:ln w="6350" cap="flat">
            <a:noFill/>
            <a:miter lim="800000"/>
          </a:ln>
          <a:solidFill>
            <a:schemeClr val="tx1"/>
          </a:solidFill>
          <a:latin typeface="+mj-lt"/>
          <a:ea typeface="+mj-ea"/>
          <a:cs typeface="+mj-cs"/>
        </a:defRPr>
      </a:lvl1pPr>
    </p:titleStyle>
    <p:bodyStyle>
      <a:lvl1pPr marL="0" indent="0" algn="l" defTabSz="914400" rtl="0" eaLnBrk="1" latinLnBrk="0" hangingPunct="1">
        <a:lnSpc>
          <a:spcPct val="100000"/>
        </a:lnSpc>
        <a:spcBef>
          <a:spcPts val="300"/>
        </a:spcBef>
        <a:spcAft>
          <a:spcPts val="300"/>
        </a:spcAft>
        <a:buFont typeface="Segoe UI" panose="020B0502040204020203" pitchFamily="34" charset="0"/>
        <a:buChar char="​"/>
        <a:defRPr sz="1600" kern="1200">
          <a:solidFill>
            <a:schemeClr val="tx1"/>
          </a:solidFill>
          <a:latin typeface="+mn-lt"/>
          <a:ea typeface="+mn-ea"/>
          <a:cs typeface="Arial" panose="020B0604020202020204" pitchFamily="34" charset="0"/>
        </a:defRPr>
      </a:lvl1pPr>
      <a:lvl2pPr marL="228600" indent="-225425" algn="l" defTabSz="914400" rtl="0" eaLnBrk="1" latinLnBrk="0" hangingPunct="1">
        <a:lnSpc>
          <a:spcPct val="100000"/>
        </a:lnSpc>
        <a:spcBef>
          <a:spcPts val="0"/>
        </a:spcBef>
        <a:spcAft>
          <a:spcPts val="300"/>
        </a:spcAft>
        <a:buClr>
          <a:schemeClr val="tx1"/>
        </a:buClr>
        <a:buFont typeface="Wingdings" panose="05000000000000000000" pitchFamily="2" charset="2"/>
        <a:buChar char=""/>
        <a:defRPr sz="1600" kern="1200">
          <a:solidFill>
            <a:schemeClr val="tx1"/>
          </a:solidFill>
          <a:latin typeface="+mn-lt"/>
          <a:ea typeface="+mn-ea"/>
          <a:cs typeface="Arial" panose="020B0604020202020204" pitchFamily="34" charset="0"/>
        </a:defRPr>
      </a:lvl2pPr>
      <a:lvl3pPr marL="515938" indent="-287338" algn="l" defTabSz="914400" rtl="0" eaLnBrk="1" latinLnBrk="0" hangingPunct="1">
        <a:lnSpc>
          <a:spcPct val="100000"/>
        </a:lnSpc>
        <a:spcBef>
          <a:spcPts val="0"/>
        </a:spcBef>
        <a:spcAft>
          <a:spcPts val="300"/>
        </a:spcAft>
        <a:buClr>
          <a:schemeClr val="tx1"/>
        </a:buClr>
        <a:buFont typeface="Arial" panose="020B0604020202020204" pitchFamily="34" charset="0"/>
        <a:buChar char="—"/>
        <a:defRPr sz="1600" kern="1200">
          <a:solidFill>
            <a:schemeClr val="tx1"/>
          </a:solidFill>
          <a:latin typeface="+mn-lt"/>
          <a:ea typeface="+mn-ea"/>
          <a:cs typeface="Arial" panose="020B0604020202020204" pitchFamily="34" charset="0"/>
        </a:defRPr>
      </a:lvl3pPr>
      <a:lvl4pPr marL="742950" indent="-182563" algn="l" defTabSz="914400" rtl="0" eaLnBrk="1" latinLnBrk="0" hangingPunct="1">
        <a:lnSpc>
          <a:spcPct val="100000"/>
        </a:lnSpc>
        <a:spcBef>
          <a:spcPts val="0"/>
        </a:spcBef>
        <a:spcAft>
          <a:spcPts val="300"/>
        </a:spcAft>
        <a:buClr>
          <a:schemeClr val="tx1"/>
        </a:buClr>
        <a:buFont typeface="Arial" panose="020B0604020202020204" pitchFamily="34" charset="0"/>
        <a:buChar char="»"/>
        <a:defRPr sz="1600" kern="1200">
          <a:solidFill>
            <a:schemeClr val="tx1"/>
          </a:solidFill>
          <a:latin typeface="+mn-lt"/>
          <a:ea typeface="+mn-ea"/>
          <a:cs typeface="Arial" panose="020B0604020202020204" pitchFamily="34" charset="0"/>
        </a:defRPr>
      </a:lvl4pPr>
      <a:lvl5pPr marL="914400" indent="-136525" algn="l" defTabSz="914400" rtl="0" eaLnBrk="1" latinLnBrk="0" hangingPunct="1">
        <a:lnSpc>
          <a:spcPct val="100000"/>
        </a:lnSpc>
        <a:spcBef>
          <a:spcPts val="0"/>
        </a:spcBef>
        <a:spcAft>
          <a:spcPts val="300"/>
        </a:spcAft>
        <a:buClr>
          <a:schemeClr val="tx1"/>
        </a:buClr>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5pPr>
      <a:lvl6pPr marL="914400" indent="0" algn="l" defTabSz="914400" rtl="0" eaLnBrk="1" latinLnBrk="0" hangingPunct="1">
        <a:lnSpc>
          <a:spcPct val="100000"/>
        </a:lnSpc>
        <a:spcBef>
          <a:spcPts val="0"/>
        </a:spcBef>
        <a:spcAft>
          <a:spcPts val="300"/>
        </a:spcAft>
        <a:buSzPct val="100000"/>
        <a:buFont typeface="Arial" panose="020B0604020202020204" pitchFamily="34" charset="0"/>
        <a:buNone/>
        <a:defRPr sz="1600" kern="1200">
          <a:solidFill>
            <a:schemeClr val="tx1"/>
          </a:solidFill>
          <a:latin typeface="+mn-lt"/>
          <a:ea typeface="+mn-ea"/>
          <a:cs typeface="Arial" panose="020B0604020202020204" pitchFamily="34" charset="0"/>
        </a:defRPr>
      </a:lvl6pPr>
      <a:lvl7pPr marL="914400" indent="0" algn="l" defTabSz="914400" rtl="0" eaLnBrk="1" latinLnBrk="0" hangingPunct="1">
        <a:lnSpc>
          <a:spcPct val="100000"/>
        </a:lnSpc>
        <a:spcBef>
          <a:spcPts val="0"/>
        </a:spcBef>
        <a:spcAft>
          <a:spcPts val="300"/>
        </a:spcAft>
        <a:buSzPct val="100000"/>
        <a:buFont typeface="Arial" panose="020B0604020202020204" pitchFamily="34" charset="0"/>
        <a:buNone/>
        <a:defRPr sz="1600" kern="1200">
          <a:solidFill>
            <a:schemeClr val="tx1"/>
          </a:solidFill>
          <a:latin typeface="+mn-lt"/>
          <a:ea typeface="+mn-ea"/>
          <a:cs typeface="Arial" panose="020B0604020202020204" pitchFamily="34" charset="0"/>
        </a:defRPr>
      </a:lvl7pPr>
      <a:lvl8pPr marL="914400" indent="0" algn="l" defTabSz="914400" rtl="0" eaLnBrk="1" latinLnBrk="0" hangingPunct="1">
        <a:lnSpc>
          <a:spcPct val="100000"/>
        </a:lnSpc>
        <a:spcBef>
          <a:spcPts val="0"/>
        </a:spcBef>
        <a:spcAft>
          <a:spcPts val="300"/>
        </a:spcAft>
        <a:buSzPct val="100000"/>
        <a:buFont typeface="Arial" panose="020B0604020202020204" pitchFamily="34" charset="0"/>
        <a:buNone/>
        <a:defRPr sz="1600" kern="1200">
          <a:solidFill>
            <a:schemeClr val="tx1"/>
          </a:solidFill>
          <a:latin typeface="+mn-lt"/>
          <a:ea typeface="+mn-ea"/>
          <a:cs typeface="Arial" panose="020B0604020202020204" pitchFamily="34" charset="0"/>
        </a:defRPr>
      </a:lvl8pPr>
      <a:lvl9pPr marL="914400" indent="0" algn="l" defTabSz="914400" rtl="0" eaLnBrk="1" latinLnBrk="0" hangingPunct="1">
        <a:lnSpc>
          <a:spcPct val="100000"/>
        </a:lnSpc>
        <a:spcBef>
          <a:spcPts val="0"/>
        </a:spcBef>
        <a:spcAft>
          <a:spcPts val="300"/>
        </a:spcAft>
        <a:buSzPct val="100000"/>
        <a:buFont typeface="Arial" panose="020B0604020202020204" pitchFamily="34" charset="0"/>
        <a:buNone/>
        <a:defRPr sz="1600" kern="1200">
          <a:solidFill>
            <a:schemeClr val="tx1"/>
          </a:solidFill>
          <a:latin typeface="+mn-lt"/>
          <a:ea typeface="+mn-ea"/>
          <a:cs typeface="Arial" panose="020B0604020202020204" pitchFamily="34" charset="0"/>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1368">
          <p15:clr>
            <a:srgbClr val="5ACBF0"/>
          </p15:clr>
        </p15:guide>
        <p15:guide id="3" orient="horz" pos="3912">
          <p15:clr>
            <a:srgbClr val="5ACBF0"/>
          </p15:clr>
        </p15:guide>
        <p15:guide id="4" orient="horz" pos="1075">
          <p15:clr>
            <a:srgbClr val="F26B43"/>
          </p15:clr>
        </p15:guide>
        <p15:guide id="5" pos="7329">
          <p15:clr>
            <a:srgbClr val="F26B43"/>
          </p15:clr>
        </p15:guide>
        <p15:guide id="6" pos="345">
          <p15:clr>
            <a:srgbClr val="F26B43"/>
          </p15:clr>
        </p15:guide>
        <p15:guide id="8" orient="horz" pos="4063">
          <p15:clr>
            <a:srgbClr val="F26B43"/>
          </p15:clr>
        </p15:guide>
      </p15:sldGuideLst>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graphicFrame>
        <p:nvGraphicFramePr>
          <p:cNvPr id="3" name="Object 6" hidden="1">
            <a:extLst>
              <a:ext uri="{FF2B5EF4-FFF2-40B4-BE49-F238E27FC236}">
                <a16:creationId xmlns:a16="http://schemas.microsoft.com/office/drawing/2014/main" id="{4BC40847-AF8B-4097-9A07-2349A751A051}"/>
              </a:ext>
            </a:extLst>
          </p:cNvPr>
          <p:cNvGraphicFramePr>
            <a:graphicFrameLocks noChangeAspect="1"/>
          </p:cNvGraphicFramePr>
          <p:nvPr userDrawn="1">
            <p:custDataLst>
              <p:tags r:id="rId22"/>
            </p:custDataLst>
            <p:extLst>
              <p:ext uri="{D42A27DB-BD31-4B8C-83A1-F6EECF244321}">
                <p14:modId xmlns:p14="http://schemas.microsoft.com/office/powerpoint/2010/main" val="2429157617"/>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2" imgW="413" imgH="416" progId="TCLayout.ActiveDocument.1">
                  <p:embed/>
                </p:oleObj>
              </mc:Choice>
              <mc:Fallback>
                <p:oleObj name="think-cell Slide" r:id="rId42" imgW="413" imgH="416" progId="TCLayout.ActiveDocument.1">
                  <p:embed/>
                  <p:pic>
                    <p:nvPicPr>
                      <p:cNvPr id="3" name="Object 6" hidden="1">
                        <a:extLst>
                          <a:ext uri="{FF2B5EF4-FFF2-40B4-BE49-F238E27FC236}">
                            <a16:creationId xmlns:a16="http://schemas.microsoft.com/office/drawing/2014/main" id="{4BC40847-AF8B-4097-9A07-2349A751A051}"/>
                          </a:ext>
                        </a:extLst>
                      </p:cNvPr>
                      <p:cNvPicPr/>
                      <p:nvPr/>
                    </p:nvPicPr>
                    <p:blipFill>
                      <a:blip r:embed="rId43"/>
                      <a:stretch>
                        <a:fillRect/>
                      </a:stretch>
                    </p:blipFill>
                    <p:spPr>
                      <a:xfrm>
                        <a:off x="1588" y="1588"/>
                        <a:ext cx="1588" cy="1588"/>
                      </a:xfrm>
                      <a:prstGeom prst="rect">
                        <a:avLst/>
                      </a:prstGeom>
                    </p:spPr>
                  </p:pic>
                </p:oleObj>
              </mc:Fallback>
            </mc:AlternateContent>
          </a:graphicData>
        </a:graphic>
      </p:graphicFrame>
      <p:pic>
        <p:nvPicPr>
          <p:cNvPr id="153" name="Picture 152">
            <a:extLst>
              <a:ext uri="{FF2B5EF4-FFF2-40B4-BE49-F238E27FC236}">
                <a16:creationId xmlns:a16="http://schemas.microsoft.com/office/drawing/2014/main" id="{57F927C6-FFCD-40E7-8EA9-255428A2861D}"/>
              </a:ext>
            </a:extLst>
          </p:cNvPr>
          <p:cNvPicPr>
            <a:picLocks noChangeAspect="1"/>
          </p:cNvPicPr>
          <p:nvPr userDrawn="1"/>
        </p:nvPicPr>
        <p:blipFill>
          <a:blip r:embed="rId44"/>
          <a:stretch>
            <a:fillRect/>
          </a:stretch>
        </p:blipFill>
        <p:spPr>
          <a:xfrm>
            <a:off x="9584040" y="6412684"/>
            <a:ext cx="1670449" cy="329213"/>
          </a:xfrm>
          <a:prstGeom prst="rect">
            <a:avLst/>
          </a:prstGeom>
        </p:spPr>
      </p:pic>
      <p:sp>
        <p:nvSpPr>
          <p:cNvPr id="2" name="Rectangle 1" hidden="1">
            <a:extLst>
              <a:ext uri="{FF2B5EF4-FFF2-40B4-BE49-F238E27FC236}">
                <a16:creationId xmlns:a16="http://schemas.microsoft.com/office/drawing/2014/main" id="{15B28737-798E-48D4-BBDB-8EB35CB9FFFB}"/>
              </a:ext>
            </a:extLst>
          </p:cNvPr>
          <p:cNvSpPr/>
          <p:nvPr userDrawn="1">
            <p:custDataLst>
              <p:tags r:id="rId23"/>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rtl="0">
              <a:spcBef>
                <a:spcPts val="300"/>
              </a:spcBef>
              <a:spcAft>
                <a:spcPts val="300"/>
              </a:spcAft>
            </a:pPr>
            <a:endParaRPr lang="en-US" sz="2500" b="1" i="0" baseline="0">
              <a:solidFill>
                <a:schemeClr val="bg1"/>
              </a:solidFill>
              <a:latin typeface="+mn-lt"/>
              <a:ea typeface="+mn-ea"/>
              <a:cs typeface="+mn-cs"/>
              <a:sym typeface="Arial" panose="020B0604020202020204" pitchFamily="34" charset="0"/>
            </a:endParaRPr>
          </a:p>
        </p:txBody>
      </p:sp>
      <p:sp>
        <p:nvSpPr>
          <p:cNvPr id="16" name="4. Footnote" hidden="1">
            <a:extLst>
              <a:ext uri="{FF2B5EF4-FFF2-40B4-BE49-F238E27FC236}">
                <a16:creationId xmlns:a16="http://schemas.microsoft.com/office/drawing/2014/main" id="{772E4927-517C-4D61-9929-9FFDE5F31A03}"/>
              </a:ext>
            </a:extLst>
          </p:cNvPr>
          <p:cNvSpPr txBox="1"/>
          <p:nvPr userDrawn="1">
            <p:custDataLst>
              <p:tags r:id="rId24"/>
            </p:custDataLst>
          </p:nvPr>
        </p:nvSpPr>
        <p:spPr>
          <a:xfrm>
            <a:off x="554736" y="6357056"/>
            <a:ext cx="7278624" cy="123111"/>
          </a:xfrm>
          <a:prstGeom prst="rect">
            <a:avLst/>
          </a:prstGeom>
          <a:noFill/>
          <a:ln/>
          <a:extLst>
            <a:ext uri="{909E8E84-426E-40DD-AFC4-6F175D3DCCD1}">
              <a14:hiddenFill xmlns:a14="http://schemas.microsoft.com/office/drawing/2010/main">
                <a:solidFill>
                  <a:srgbClr val="FFFFFF"/>
                </a:solidFill>
              </a14:hiddenFill>
            </a:ext>
          </a:extLst>
        </p:spPr>
        <p:txBody>
          <a:bodyPr wrap="square" lIns="0" tIns="0" rIns="0" bIns="0" rtlCol="0" anchor="b" anchorCtr="0">
            <a:spAutoFit/>
          </a:bodyPr>
          <a:lstStyle>
            <a:defPPr>
              <a:defRPr lang="en-US"/>
            </a:defPPr>
            <a:lvl1pPr marL="203200" marR="0" lvl="0" indent="-212725" fontAlgn="auto">
              <a:lnSpc>
                <a:spcPct val="100000"/>
              </a:lnSpc>
              <a:spcBef>
                <a:spcPts val="0"/>
              </a:spcBef>
              <a:spcAft>
                <a:spcPts val="0"/>
              </a:spcAft>
              <a:buClrTx/>
              <a:buSzTx/>
              <a:buFontTx/>
              <a:buNone/>
              <a:tabLst/>
              <a:defRPr sz="800">
                <a:cs typeface="Arial" panose="020B0604020202020204" pitchFamily="34" charset="0"/>
              </a:defRPr>
            </a:lvl1pPr>
          </a:lstStyle>
          <a:p>
            <a:pPr lvl="0"/>
            <a:r>
              <a:rPr lang="en-US">
                <a:latin typeface="+mn-lt"/>
                <a:ea typeface="+mn-ea"/>
                <a:cs typeface="+mn-cs"/>
              </a:rPr>
              <a:t>Footnotes</a:t>
            </a:r>
          </a:p>
        </p:txBody>
      </p:sp>
      <p:sp>
        <p:nvSpPr>
          <p:cNvPr id="57" name="2. Slide Title">
            <a:extLst>
              <a:ext uri="{FF2B5EF4-FFF2-40B4-BE49-F238E27FC236}">
                <a16:creationId xmlns:a16="http://schemas.microsoft.com/office/drawing/2014/main" id="{98FF70AE-7EF6-4E5B-9FFE-B44C852C9FBA}"/>
              </a:ext>
            </a:extLst>
          </p:cNvPr>
          <p:cNvSpPr>
            <a:spLocks noGrp="1"/>
          </p:cNvSpPr>
          <p:nvPr>
            <p:ph type="title"/>
            <p:custDataLst>
              <p:tags r:id="rId25"/>
            </p:custDataLst>
          </p:nvPr>
        </p:nvSpPr>
        <p:spPr>
          <a:xfrm>
            <a:off x="554736" y="519011"/>
            <a:ext cx="11082528" cy="384721"/>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b" anchorCtr="0">
            <a:spAutoFit/>
          </a:bodyPr>
          <a:lstStyle/>
          <a:p>
            <a:pPr lvl="0"/>
            <a:r>
              <a:rPr lang="en-US"/>
              <a:t>Click to edit Master title style</a:t>
            </a:r>
          </a:p>
        </p:txBody>
      </p:sp>
      <p:grpSp>
        <p:nvGrpSpPr>
          <p:cNvPr id="59" name="Grid" hidden="1">
            <a:extLst>
              <a:ext uri="{FF2B5EF4-FFF2-40B4-BE49-F238E27FC236}">
                <a16:creationId xmlns:a16="http://schemas.microsoft.com/office/drawing/2014/main" id="{D35250B8-D61E-4F1A-9ACD-6E1BB958B78E}"/>
              </a:ext>
            </a:extLst>
          </p:cNvPr>
          <p:cNvGrpSpPr/>
          <p:nvPr userDrawn="1"/>
        </p:nvGrpSpPr>
        <p:grpSpPr>
          <a:xfrm>
            <a:off x="0" y="0"/>
            <a:ext cx="12190476" cy="6858000"/>
            <a:chOff x="0" y="0"/>
            <a:chExt cx="12190476" cy="6858000"/>
          </a:xfrm>
        </p:grpSpPr>
        <p:sp>
          <p:nvSpPr>
            <p:cNvPr id="60" name="slide margin">
              <a:extLst>
                <a:ext uri="{FF2B5EF4-FFF2-40B4-BE49-F238E27FC236}">
                  <a16:creationId xmlns:a16="http://schemas.microsoft.com/office/drawing/2014/main" id="{B96EBE04-E01D-4922-8601-F1AD43DC4DA0}"/>
                </a:ext>
              </a:extLst>
            </p:cNvPr>
            <p:cNvSpPr/>
            <p:nvPr/>
          </p:nvSpPr>
          <p:spPr bwMode="invGray">
            <a:xfrm>
              <a:off x="1524" y="0"/>
              <a:ext cx="12188952" cy="6858000"/>
            </a:xfrm>
            <a:custGeom>
              <a:avLst/>
              <a:gdLst>
                <a:gd name="connsiteX0" fmla="*/ 551868 w 12188952"/>
                <a:gd name="connsiteY0" fmla="*/ 1709928 h 6858000"/>
                <a:gd name="connsiteX1" fmla="*/ 551868 w 12188952"/>
                <a:gd name="connsiteY1" fmla="*/ 6217920 h 6858000"/>
                <a:gd name="connsiteX2" fmla="*/ 11636196 w 12188952"/>
                <a:gd name="connsiteY2" fmla="*/ 6217920 h 6858000"/>
                <a:gd name="connsiteX3" fmla="*/ 11636196 w 12188952"/>
                <a:gd name="connsiteY3" fmla="*/ 1709928 h 6858000"/>
                <a:gd name="connsiteX4" fmla="*/ 0 w 12188952"/>
                <a:gd name="connsiteY4" fmla="*/ 0 h 6858000"/>
                <a:gd name="connsiteX5" fmla="*/ 12188952 w 12188952"/>
                <a:gd name="connsiteY5" fmla="*/ 0 h 6858000"/>
                <a:gd name="connsiteX6" fmla="*/ 12188952 w 12188952"/>
                <a:gd name="connsiteY6" fmla="*/ 6858000 h 6858000"/>
                <a:gd name="connsiteX7" fmla="*/ 0 w 12188952"/>
                <a:gd name="connsiteY7"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88952" h="6858000">
                  <a:moveTo>
                    <a:pt x="551868" y="1709928"/>
                  </a:moveTo>
                  <a:lnTo>
                    <a:pt x="551868" y="6217920"/>
                  </a:lnTo>
                  <a:lnTo>
                    <a:pt x="11636196" y="6217920"/>
                  </a:lnTo>
                  <a:lnTo>
                    <a:pt x="11636196" y="1709928"/>
                  </a:lnTo>
                  <a:close/>
                  <a:moveTo>
                    <a:pt x="0" y="0"/>
                  </a:moveTo>
                  <a:lnTo>
                    <a:pt x="12188952" y="0"/>
                  </a:lnTo>
                  <a:lnTo>
                    <a:pt x="12188952" y="6858000"/>
                  </a:lnTo>
                  <a:lnTo>
                    <a:pt x="0" y="6858000"/>
                  </a:lnTo>
                  <a:close/>
                </a:path>
              </a:pathLst>
            </a:custGeom>
            <a:solidFill>
              <a:srgbClr val="FF0000">
                <a:alpha val="3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rtl="0"/>
              <a:endParaRPr lang="en-US">
                <a:solidFill>
                  <a:schemeClr val="tx1"/>
                </a:solidFill>
                <a:latin typeface="+mn-lt"/>
                <a:ea typeface="+mn-ea"/>
                <a:cs typeface="+mn-cs"/>
              </a:endParaRPr>
            </a:p>
          </p:txBody>
        </p:sp>
        <p:cxnSp>
          <p:nvCxnSpPr>
            <p:cNvPr id="61" name="Straight Connector 60">
              <a:extLst>
                <a:ext uri="{FF2B5EF4-FFF2-40B4-BE49-F238E27FC236}">
                  <a16:creationId xmlns:a16="http://schemas.microsoft.com/office/drawing/2014/main" id="{5CA037B0-2A91-4357-A969-80F65F949266}"/>
                </a:ext>
              </a:extLst>
            </p:cNvPr>
            <p:cNvCxnSpPr/>
            <p:nvPr/>
          </p:nvCxnSpPr>
          <p:spPr bwMode="invGray">
            <a:xfrm>
              <a:off x="859460"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2" name="Straight Connector 61">
              <a:extLst>
                <a:ext uri="{FF2B5EF4-FFF2-40B4-BE49-F238E27FC236}">
                  <a16:creationId xmlns:a16="http://schemas.microsoft.com/office/drawing/2014/main" id="{E1BD7C67-EF90-4AA0-BA50-51299E7EEE4C}"/>
                </a:ext>
              </a:extLst>
            </p:cNvPr>
            <p:cNvCxnSpPr/>
            <p:nvPr/>
          </p:nvCxnSpPr>
          <p:spPr bwMode="invGray">
            <a:xfrm>
              <a:off x="11332545"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3" name="Straight Connector 62">
              <a:extLst>
                <a:ext uri="{FF2B5EF4-FFF2-40B4-BE49-F238E27FC236}">
                  <a16:creationId xmlns:a16="http://schemas.microsoft.com/office/drawing/2014/main" id="{7719564A-5227-44A7-ABC0-4C6BBC1E2D6F}"/>
                </a:ext>
              </a:extLst>
            </p:cNvPr>
            <p:cNvCxnSpPr/>
            <p:nvPr/>
          </p:nvCxnSpPr>
          <p:spPr bwMode="invGray">
            <a:xfrm>
              <a:off x="1811559"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4" name="Straight Connector 63">
              <a:extLst>
                <a:ext uri="{FF2B5EF4-FFF2-40B4-BE49-F238E27FC236}">
                  <a16:creationId xmlns:a16="http://schemas.microsoft.com/office/drawing/2014/main" id="{0FD85D0C-74E8-4603-86B8-FCC481122CE8}"/>
                </a:ext>
              </a:extLst>
            </p:cNvPr>
            <p:cNvCxnSpPr/>
            <p:nvPr/>
          </p:nvCxnSpPr>
          <p:spPr bwMode="invGray">
            <a:xfrm>
              <a:off x="2763658"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5" name="Straight Connector 64">
              <a:extLst>
                <a:ext uri="{FF2B5EF4-FFF2-40B4-BE49-F238E27FC236}">
                  <a16:creationId xmlns:a16="http://schemas.microsoft.com/office/drawing/2014/main" id="{7F8BF8BD-68B4-4717-8162-382FFCC9BC9A}"/>
                </a:ext>
              </a:extLst>
            </p:cNvPr>
            <p:cNvCxnSpPr/>
            <p:nvPr/>
          </p:nvCxnSpPr>
          <p:spPr bwMode="invGray">
            <a:xfrm>
              <a:off x="3715757"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6" name="Straight Connector 65">
              <a:extLst>
                <a:ext uri="{FF2B5EF4-FFF2-40B4-BE49-F238E27FC236}">
                  <a16:creationId xmlns:a16="http://schemas.microsoft.com/office/drawing/2014/main" id="{89DB0B65-FCD8-4DD7-833A-DEED6A420E2A}"/>
                </a:ext>
              </a:extLst>
            </p:cNvPr>
            <p:cNvCxnSpPr/>
            <p:nvPr/>
          </p:nvCxnSpPr>
          <p:spPr bwMode="invGray">
            <a:xfrm>
              <a:off x="4667856"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7" name="Straight Connector 66">
              <a:extLst>
                <a:ext uri="{FF2B5EF4-FFF2-40B4-BE49-F238E27FC236}">
                  <a16:creationId xmlns:a16="http://schemas.microsoft.com/office/drawing/2014/main" id="{E18151F3-D51F-4302-95BF-AE8E806F628D}"/>
                </a:ext>
              </a:extLst>
            </p:cNvPr>
            <p:cNvCxnSpPr/>
            <p:nvPr/>
          </p:nvCxnSpPr>
          <p:spPr bwMode="invGray">
            <a:xfrm>
              <a:off x="5619955"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8" name="Straight Connector 67">
              <a:extLst>
                <a:ext uri="{FF2B5EF4-FFF2-40B4-BE49-F238E27FC236}">
                  <a16:creationId xmlns:a16="http://schemas.microsoft.com/office/drawing/2014/main" id="{35A6B330-5ACC-486B-8131-B7F5407825B2}"/>
                </a:ext>
              </a:extLst>
            </p:cNvPr>
            <p:cNvCxnSpPr/>
            <p:nvPr/>
          </p:nvCxnSpPr>
          <p:spPr bwMode="invGray">
            <a:xfrm>
              <a:off x="6572054"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9" name="Straight Connector 68">
              <a:extLst>
                <a:ext uri="{FF2B5EF4-FFF2-40B4-BE49-F238E27FC236}">
                  <a16:creationId xmlns:a16="http://schemas.microsoft.com/office/drawing/2014/main" id="{DA5DE7AD-CCFE-4A85-9421-C7CEA9F80DEC}"/>
                </a:ext>
              </a:extLst>
            </p:cNvPr>
            <p:cNvCxnSpPr/>
            <p:nvPr/>
          </p:nvCxnSpPr>
          <p:spPr bwMode="invGray">
            <a:xfrm>
              <a:off x="7524153"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70" name="Straight Connector 69">
              <a:extLst>
                <a:ext uri="{FF2B5EF4-FFF2-40B4-BE49-F238E27FC236}">
                  <a16:creationId xmlns:a16="http://schemas.microsoft.com/office/drawing/2014/main" id="{6E2A9A81-75D1-41A9-9821-54FC36E753C1}"/>
                </a:ext>
              </a:extLst>
            </p:cNvPr>
            <p:cNvCxnSpPr/>
            <p:nvPr/>
          </p:nvCxnSpPr>
          <p:spPr bwMode="invGray">
            <a:xfrm>
              <a:off x="8476252"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71" name="Straight Connector 70">
              <a:extLst>
                <a:ext uri="{FF2B5EF4-FFF2-40B4-BE49-F238E27FC236}">
                  <a16:creationId xmlns:a16="http://schemas.microsoft.com/office/drawing/2014/main" id="{86FE52AA-2DD1-4D00-A984-41CDC38B2D7F}"/>
                </a:ext>
              </a:extLst>
            </p:cNvPr>
            <p:cNvCxnSpPr/>
            <p:nvPr/>
          </p:nvCxnSpPr>
          <p:spPr bwMode="invGray">
            <a:xfrm>
              <a:off x="9428351"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72" name="Straight Connector 71">
              <a:extLst>
                <a:ext uri="{FF2B5EF4-FFF2-40B4-BE49-F238E27FC236}">
                  <a16:creationId xmlns:a16="http://schemas.microsoft.com/office/drawing/2014/main" id="{85C9FC50-7177-43E6-9E56-DC9A2E6B7E6E}"/>
                </a:ext>
              </a:extLst>
            </p:cNvPr>
            <p:cNvCxnSpPr/>
            <p:nvPr/>
          </p:nvCxnSpPr>
          <p:spPr bwMode="invGray">
            <a:xfrm>
              <a:off x="10380450"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sp>
          <p:nvSpPr>
            <p:cNvPr id="73" name="Freeform: Shape 72">
              <a:extLst>
                <a:ext uri="{FF2B5EF4-FFF2-40B4-BE49-F238E27FC236}">
                  <a16:creationId xmlns:a16="http://schemas.microsoft.com/office/drawing/2014/main" id="{BC97F85A-62E2-4591-B8D0-4F068B177B5D}"/>
                </a:ext>
              </a:extLst>
            </p:cNvPr>
            <p:cNvSpPr/>
            <p:nvPr/>
          </p:nvSpPr>
          <p:spPr bwMode="invGray">
            <a:xfrm>
              <a:off x="1524" y="0"/>
              <a:ext cx="553212" cy="6858000"/>
            </a:xfrm>
            <a:custGeom>
              <a:avLst/>
              <a:gdLst>
                <a:gd name="connsiteX0" fmla="*/ 0 w 553212"/>
                <a:gd name="connsiteY0" fmla="*/ 0 h 6858000"/>
                <a:gd name="connsiteX1" fmla="*/ 553212 w 553212"/>
                <a:gd name="connsiteY1" fmla="*/ 0 h 6858000"/>
                <a:gd name="connsiteX2" fmla="*/ 553212 w 553212"/>
                <a:gd name="connsiteY2" fmla="*/ 6858000 h 6858000"/>
                <a:gd name="connsiteX3" fmla="*/ 0 w 553212"/>
                <a:gd name="connsiteY3" fmla="*/ 6858000 h 6858000"/>
                <a:gd name="connsiteX4" fmla="*/ 0 w 553212"/>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3212" h="6858000">
                  <a:moveTo>
                    <a:pt x="0" y="0"/>
                  </a:moveTo>
                  <a:lnTo>
                    <a:pt x="553212" y="0"/>
                  </a:lnTo>
                  <a:lnTo>
                    <a:pt x="553212"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rtl="0"/>
              <a:endParaRPr lang="en-US" sz="1323">
                <a:solidFill>
                  <a:schemeClr val="tx1"/>
                </a:solidFill>
                <a:latin typeface="+mn-lt"/>
                <a:ea typeface="+mn-ea"/>
                <a:cs typeface="+mn-cs"/>
              </a:endParaRPr>
            </a:p>
          </p:txBody>
        </p:sp>
        <p:sp>
          <p:nvSpPr>
            <p:cNvPr id="74" name="Freeform: Shape 73">
              <a:extLst>
                <a:ext uri="{FF2B5EF4-FFF2-40B4-BE49-F238E27FC236}">
                  <a16:creationId xmlns:a16="http://schemas.microsoft.com/office/drawing/2014/main" id="{7F4B967A-CF91-473D-8A35-2BE771F9F590}"/>
                </a:ext>
              </a:extLst>
            </p:cNvPr>
            <p:cNvSpPr/>
            <p:nvPr/>
          </p:nvSpPr>
          <p:spPr bwMode="invGray">
            <a:xfrm>
              <a:off x="1167385"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rtl="0"/>
              <a:endParaRPr lang="en-US" sz="1323">
                <a:solidFill>
                  <a:schemeClr val="tx1"/>
                </a:solidFill>
                <a:latin typeface="+mn-lt"/>
                <a:ea typeface="+mn-ea"/>
                <a:cs typeface="+mn-cs"/>
              </a:endParaRPr>
            </a:p>
          </p:txBody>
        </p:sp>
        <p:sp>
          <p:nvSpPr>
            <p:cNvPr id="75" name="Freeform: Shape 74">
              <a:extLst>
                <a:ext uri="{FF2B5EF4-FFF2-40B4-BE49-F238E27FC236}">
                  <a16:creationId xmlns:a16="http://schemas.microsoft.com/office/drawing/2014/main" id="{5AC41621-77EA-4492-8E68-0BE34108294A}"/>
                </a:ext>
              </a:extLst>
            </p:cNvPr>
            <p:cNvSpPr/>
            <p:nvPr/>
          </p:nvSpPr>
          <p:spPr bwMode="invGray">
            <a:xfrm>
              <a:off x="2119484"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rtl="0"/>
              <a:endParaRPr lang="en-US" sz="1323">
                <a:solidFill>
                  <a:schemeClr val="tx1"/>
                </a:solidFill>
                <a:latin typeface="+mn-lt"/>
                <a:ea typeface="+mn-ea"/>
                <a:cs typeface="+mn-cs"/>
              </a:endParaRPr>
            </a:p>
          </p:txBody>
        </p:sp>
        <p:sp>
          <p:nvSpPr>
            <p:cNvPr id="76" name="Freeform: Shape 75">
              <a:extLst>
                <a:ext uri="{FF2B5EF4-FFF2-40B4-BE49-F238E27FC236}">
                  <a16:creationId xmlns:a16="http://schemas.microsoft.com/office/drawing/2014/main" id="{31A06AD2-A9EA-45D9-B15C-089884A54107}"/>
                </a:ext>
              </a:extLst>
            </p:cNvPr>
            <p:cNvSpPr/>
            <p:nvPr/>
          </p:nvSpPr>
          <p:spPr bwMode="invGray">
            <a:xfrm>
              <a:off x="3071583"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rtl="0"/>
              <a:endParaRPr lang="en-US" sz="1323">
                <a:solidFill>
                  <a:schemeClr val="tx1"/>
                </a:solidFill>
                <a:latin typeface="+mn-lt"/>
                <a:ea typeface="+mn-ea"/>
                <a:cs typeface="+mn-cs"/>
              </a:endParaRPr>
            </a:p>
          </p:txBody>
        </p:sp>
        <p:sp>
          <p:nvSpPr>
            <p:cNvPr id="77" name="Freeform: Shape 76">
              <a:extLst>
                <a:ext uri="{FF2B5EF4-FFF2-40B4-BE49-F238E27FC236}">
                  <a16:creationId xmlns:a16="http://schemas.microsoft.com/office/drawing/2014/main" id="{3A7B39CC-379F-4224-9E59-81B1690088A0}"/>
                </a:ext>
              </a:extLst>
            </p:cNvPr>
            <p:cNvSpPr/>
            <p:nvPr/>
          </p:nvSpPr>
          <p:spPr bwMode="invGray">
            <a:xfrm>
              <a:off x="4023681" y="0"/>
              <a:ext cx="339450" cy="6858000"/>
            </a:xfrm>
            <a:custGeom>
              <a:avLst/>
              <a:gdLst>
                <a:gd name="connsiteX0" fmla="*/ 0 w 339450"/>
                <a:gd name="connsiteY0" fmla="*/ 0 h 6858000"/>
                <a:gd name="connsiteX1" fmla="*/ 339450 w 339450"/>
                <a:gd name="connsiteY1" fmla="*/ 0 h 6858000"/>
                <a:gd name="connsiteX2" fmla="*/ 339450 w 339450"/>
                <a:gd name="connsiteY2" fmla="*/ 6858000 h 6858000"/>
                <a:gd name="connsiteX3" fmla="*/ 0 w 339450"/>
                <a:gd name="connsiteY3" fmla="*/ 6858000 h 6858000"/>
                <a:gd name="connsiteX4" fmla="*/ 0 w 339450"/>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0" h="6858000">
                  <a:moveTo>
                    <a:pt x="0" y="0"/>
                  </a:moveTo>
                  <a:lnTo>
                    <a:pt x="339450" y="0"/>
                  </a:lnTo>
                  <a:lnTo>
                    <a:pt x="339450"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rtl="0"/>
              <a:endParaRPr lang="en-US" sz="1323">
                <a:solidFill>
                  <a:schemeClr val="tx1"/>
                </a:solidFill>
                <a:latin typeface="+mn-lt"/>
                <a:ea typeface="+mn-ea"/>
                <a:cs typeface="+mn-cs"/>
              </a:endParaRPr>
            </a:p>
          </p:txBody>
        </p:sp>
        <p:sp>
          <p:nvSpPr>
            <p:cNvPr id="78" name="Freeform: Shape 77">
              <a:extLst>
                <a:ext uri="{FF2B5EF4-FFF2-40B4-BE49-F238E27FC236}">
                  <a16:creationId xmlns:a16="http://schemas.microsoft.com/office/drawing/2014/main" id="{F8002ACB-1459-4214-B28A-B38E8A1FF8A6}"/>
                </a:ext>
              </a:extLst>
            </p:cNvPr>
            <p:cNvSpPr/>
            <p:nvPr/>
          </p:nvSpPr>
          <p:spPr bwMode="invGray">
            <a:xfrm>
              <a:off x="4975780"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rtl="0"/>
              <a:endParaRPr lang="en-US" sz="1323">
                <a:solidFill>
                  <a:schemeClr val="tx1"/>
                </a:solidFill>
                <a:latin typeface="+mn-lt"/>
                <a:ea typeface="+mn-ea"/>
                <a:cs typeface="+mn-cs"/>
              </a:endParaRPr>
            </a:p>
          </p:txBody>
        </p:sp>
        <p:sp>
          <p:nvSpPr>
            <p:cNvPr id="79" name="Freeform: Shape 78">
              <a:extLst>
                <a:ext uri="{FF2B5EF4-FFF2-40B4-BE49-F238E27FC236}">
                  <a16:creationId xmlns:a16="http://schemas.microsoft.com/office/drawing/2014/main" id="{71D59E94-AA3C-4DE0-8345-20C71667A205}"/>
                </a:ext>
              </a:extLst>
            </p:cNvPr>
            <p:cNvSpPr/>
            <p:nvPr/>
          </p:nvSpPr>
          <p:spPr bwMode="invGray">
            <a:xfrm>
              <a:off x="5927879"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rtl="0"/>
              <a:endParaRPr lang="en-US" sz="1323">
                <a:solidFill>
                  <a:schemeClr val="tx1"/>
                </a:solidFill>
                <a:latin typeface="+mn-lt"/>
                <a:ea typeface="+mn-ea"/>
                <a:cs typeface="+mn-cs"/>
              </a:endParaRPr>
            </a:p>
          </p:txBody>
        </p:sp>
        <p:sp>
          <p:nvSpPr>
            <p:cNvPr id="80" name="Freeform: Shape 79">
              <a:extLst>
                <a:ext uri="{FF2B5EF4-FFF2-40B4-BE49-F238E27FC236}">
                  <a16:creationId xmlns:a16="http://schemas.microsoft.com/office/drawing/2014/main" id="{5805F09B-786C-43E4-8288-B1AAF94C8ADE}"/>
                </a:ext>
              </a:extLst>
            </p:cNvPr>
            <p:cNvSpPr/>
            <p:nvPr/>
          </p:nvSpPr>
          <p:spPr bwMode="invGray">
            <a:xfrm>
              <a:off x="6879978"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rtl="0"/>
              <a:endParaRPr lang="en-US" sz="1323">
                <a:solidFill>
                  <a:schemeClr val="tx1"/>
                </a:solidFill>
                <a:latin typeface="+mn-lt"/>
                <a:ea typeface="+mn-ea"/>
                <a:cs typeface="+mn-cs"/>
              </a:endParaRPr>
            </a:p>
          </p:txBody>
        </p:sp>
        <p:sp>
          <p:nvSpPr>
            <p:cNvPr id="81" name="Freeform: Shape 80">
              <a:extLst>
                <a:ext uri="{FF2B5EF4-FFF2-40B4-BE49-F238E27FC236}">
                  <a16:creationId xmlns:a16="http://schemas.microsoft.com/office/drawing/2014/main" id="{5FB23B6E-567C-4896-8B32-DA4C452B4AE7}"/>
                </a:ext>
              </a:extLst>
            </p:cNvPr>
            <p:cNvSpPr/>
            <p:nvPr/>
          </p:nvSpPr>
          <p:spPr bwMode="invGray">
            <a:xfrm>
              <a:off x="7832077"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rtl="0"/>
              <a:endParaRPr lang="en-US" sz="1323">
                <a:solidFill>
                  <a:schemeClr val="tx1"/>
                </a:solidFill>
                <a:latin typeface="+mn-lt"/>
                <a:ea typeface="+mn-ea"/>
                <a:cs typeface="+mn-cs"/>
              </a:endParaRPr>
            </a:p>
          </p:txBody>
        </p:sp>
        <p:sp>
          <p:nvSpPr>
            <p:cNvPr id="82" name="Freeform: Shape 81">
              <a:extLst>
                <a:ext uri="{FF2B5EF4-FFF2-40B4-BE49-F238E27FC236}">
                  <a16:creationId xmlns:a16="http://schemas.microsoft.com/office/drawing/2014/main" id="{9B792231-972E-4476-BAF2-761E10463BA8}"/>
                </a:ext>
              </a:extLst>
            </p:cNvPr>
            <p:cNvSpPr/>
            <p:nvPr/>
          </p:nvSpPr>
          <p:spPr bwMode="invGray">
            <a:xfrm>
              <a:off x="8784176"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rtl="0"/>
              <a:endParaRPr lang="en-US" sz="1323">
                <a:solidFill>
                  <a:schemeClr val="tx1"/>
                </a:solidFill>
                <a:latin typeface="+mn-lt"/>
                <a:ea typeface="+mn-ea"/>
                <a:cs typeface="+mn-cs"/>
              </a:endParaRPr>
            </a:p>
          </p:txBody>
        </p:sp>
        <p:sp>
          <p:nvSpPr>
            <p:cNvPr id="83" name="Freeform: Shape 82">
              <a:extLst>
                <a:ext uri="{FF2B5EF4-FFF2-40B4-BE49-F238E27FC236}">
                  <a16:creationId xmlns:a16="http://schemas.microsoft.com/office/drawing/2014/main" id="{908370B7-3D11-4F78-B977-D8F0DE2694ED}"/>
                </a:ext>
              </a:extLst>
            </p:cNvPr>
            <p:cNvSpPr/>
            <p:nvPr/>
          </p:nvSpPr>
          <p:spPr bwMode="invGray">
            <a:xfrm>
              <a:off x="9736274" y="0"/>
              <a:ext cx="339450" cy="6858000"/>
            </a:xfrm>
            <a:custGeom>
              <a:avLst/>
              <a:gdLst>
                <a:gd name="connsiteX0" fmla="*/ 0 w 339450"/>
                <a:gd name="connsiteY0" fmla="*/ 0 h 6858000"/>
                <a:gd name="connsiteX1" fmla="*/ 339450 w 339450"/>
                <a:gd name="connsiteY1" fmla="*/ 0 h 6858000"/>
                <a:gd name="connsiteX2" fmla="*/ 339450 w 339450"/>
                <a:gd name="connsiteY2" fmla="*/ 6858000 h 6858000"/>
                <a:gd name="connsiteX3" fmla="*/ 0 w 339450"/>
                <a:gd name="connsiteY3" fmla="*/ 6858000 h 6858000"/>
                <a:gd name="connsiteX4" fmla="*/ 0 w 339450"/>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0" h="6858000">
                  <a:moveTo>
                    <a:pt x="0" y="0"/>
                  </a:moveTo>
                  <a:lnTo>
                    <a:pt x="339450" y="0"/>
                  </a:lnTo>
                  <a:lnTo>
                    <a:pt x="339450"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rtl="0"/>
              <a:endParaRPr lang="en-US" sz="1323">
                <a:solidFill>
                  <a:schemeClr val="tx1"/>
                </a:solidFill>
                <a:latin typeface="+mn-lt"/>
                <a:ea typeface="+mn-ea"/>
                <a:cs typeface="+mn-cs"/>
              </a:endParaRPr>
            </a:p>
          </p:txBody>
        </p:sp>
        <p:sp>
          <p:nvSpPr>
            <p:cNvPr id="84" name="Freeform: Shape 83">
              <a:extLst>
                <a:ext uri="{FF2B5EF4-FFF2-40B4-BE49-F238E27FC236}">
                  <a16:creationId xmlns:a16="http://schemas.microsoft.com/office/drawing/2014/main" id="{C11EA99D-D15D-43C2-BF4E-36554B346AB6}"/>
                </a:ext>
              </a:extLst>
            </p:cNvPr>
            <p:cNvSpPr/>
            <p:nvPr/>
          </p:nvSpPr>
          <p:spPr bwMode="invGray">
            <a:xfrm>
              <a:off x="10688372" y="0"/>
              <a:ext cx="336244" cy="6858000"/>
            </a:xfrm>
            <a:custGeom>
              <a:avLst/>
              <a:gdLst>
                <a:gd name="connsiteX0" fmla="*/ 0 w 336244"/>
                <a:gd name="connsiteY0" fmla="*/ 0 h 6858000"/>
                <a:gd name="connsiteX1" fmla="*/ 336244 w 336244"/>
                <a:gd name="connsiteY1" fmla="*/ 0 h 6858000"/>
                <a:gd name="connsiteX2" fmla="*/ 336244 w 336244"/>
                <a:gd name="connsiteY2" fmla="*/ 6858000 h 6858000"/>
                <a:gd name="connsiteX3" fmla="*/ 0 w 336244"/>
                <a:gd name="connsiteY3" fmla="*/ 6858000 h 6858000"/>
                <a:gd name="connsiteX4" fmla="*/ 0 w 336244"/>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6244" h="6858000">
                  <a:moveTo>
                    <a:pt x="0" y="0"/>
                  </a:moveTo>
                  <a:lnTo>
                    <a:pt x="336244" y="0"/>
                  </a:lnTo>
                  <a:lnTo>
                    <a:pt x="336244"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rtl="0"/>
              <a:endParaRPr lang="en-US" sz="1323">
                <a:solidFill>
                  <a:schemeClr val="tx1"/>
                </a:solidFill>
                <a:latin typeface="+mn-lt"/>
                <a:ea typeface="+mn-ea"/>
                <a:cs typeface="+mn-cs"/>
              </a:endParaRPr>
            </a:p>
          </p:txBody>
        </p:sp>
        <p:sp>
          <p:nvSpPr>
            <p:cNvPr id="85" name="Freeform: Shape 84">
              <a:extLst>
                <a:ext uri="{FF2B5EF4-FFF2-40B4-BE49-F238E27FC236}">
                  <a16:creationId xmlns:a16="http://schemas.microsoft.com/office/drawing/2014/main" id="{3A72B2F6-0AFF-4E6E-AFFF-60767DB3FA63}"/>
                </a:ext>
              </a:extLst>
            </p:cNvPr>
            <p:cNvSpPr/>
            <p:nvPr/>
          </p:nvSpPr>
          <p:spPr bwMode="invGray">
            <a:xfrm>
              <a:off x="11637264" y="0"/>
              <a:ext cx="553212" cy="6858000"/>
            </a:xfrm>
            <a:custGeom>
              <a:avLst/>
              <a:gdLst>
                <a:gd name="connsiteX0" fmla="*/ 0 w 553212"/>
                <a:gd name="connsiteY0" fmla="*/ 0 h 6858000"/>
                <a:gd name="connsiteX1" fmla="*/ 553212 w 553212"/>
                <a:gd name="connsiteY1" fmla="*/ 0 h 6858000"/>
                <a:gd name="connsiteX2" fmla="*/ 553212 w 553212"/>
                <a:gd name="connsiteY2" fmla="*/ 6858000 h 6858000"/>
                <a:gd name="connsiteX3" fmla="*/ 0 w 553212"/>
                <a:gd name="connsiteY3" fmla="*/ 6858000 h 6858000"/>
                <a:gd name="connsiteX4" fmla="*/ 0 w 553212"/>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3212" h="6858000">
                  <a:moveTo>
                    <a:pt x="0" y="0"/>
                  </a:moveTo>
                  <a:lnTo>
                    <a:pt x="553212" y="0"/>
                  </a:lnTo>
                  <a:lnTo>
                    <a:pt x="553212"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rtl="0"/>
              <a:endParaRPr lang="en-US" sz="1323">
                <a:solidFill>
                  <a:schemeClr val="tx1"/>
                </a:solidFill>
                <a:latin typeface="+mn-lt"/>
                <a:ea typeface="+mn-ea"/>
                <a:cs typeface="+mn-cs"/>
              </a:endParaRPr>
            </a:p>
          </p:txBody>
        </p:sp>
        <p:sp>
          <p:nvSpPr>
            <p:cNvPr id="86" name="Freeform: Shape 85">
              <a:extLst>
                <a:ext uri="{FF2B5EF4-FFF2-40B4-BE49-F238E27FC236}">
                  <a16:creationId xmlns:a16="http://schemas.microsoft.com/office/drawing/2014/main" id="{A68F8E74-3AE4-4AF9-9F36-63344C9076D2}"/>
                </a:ext>
              </a:extLst>
            </p:cNvPr>
            <p:cNvSpPr/>
            <p:nvPr/>
          </p:nvSpPr>
          <p:spPr bwMode="invGray">
            <a:xfrm>
              <a:off x="7219428"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rtl="0"/>
              <a:endParaRPr lang="en-US" sz="1323">
                <a:solidFill>
                  <a:schemeClr val="tx1"/>
                </a:solidFill>
                <a:latin typeface="+mn-lt"/>
                <a:ea typeface="+mn-ea"/>
                <a:cs typeface="+mn-cs"/>
              </a:endParaRPr>
            </a:p>
          </p:txBody>
        </p:sp>
        <p:sp>
          <p:nvSpPr>
            <p:cNvPr id="87" name="Freeform: Shape 86">
              <a:extLst>
                <a:ext uri="{FF2B5EF4-FFF2-40B4-BE49-F238E27FC236}">
                  <a16:creationId xmlns:a16="http://schemas.microsoft.com/office/drawing/2014/main" id="{31D5F169-E1D4-48A3-AE5B-F5F1BEF2E7CF}"/>
                </a:ext>
              </a:extLst>
            </p:cNvPr>
            <p:cNvSpPr/>
            <p:nvPr userDrawn="1"/>
          </p:nvSpPr>
          <p:spPr bwMode="invGray">
            <a:xfrm>
              <a:off x="1506835"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rtl="0"/>
              <a:endParaRPr lang="en-US" sz="1323">
                <a:solidFill>
                  <a:schemeClr val="tx1"/>
                </a:solidFill>
                <a:latin typeface="+mn-lt"/>
                <a:ea typeface="+mn-ea"/>
                <a:cs typeface="+mn-cs"/>
              </a:endParaRPr>
            </a:p>
          </p:txBody>
        </p:sp>
        <p:sp>
          <p:nvSpPr>
            <p:cNvPr id="88" name="Freeform: Shape 87">
              <a:extLst>
                <a:ext uri="{FF2B5EF4-FFF2-40B4-BE49-F238E27FC236}">
                  <a16:creationId xmlns:a16="http://schemas.microsoft.com/office/drawing/2014/main" id="{4230F928-F9B2-4955-9800-74DE09DCE6F2}"/>
                </a:ext>
              </a:extLst>
            </p:cNvPr>
            <p:cNvSpPr/>
            <p:nvPr userDrawn="1"/>
          </p:nvSpPr>
          <p:spPr bwMode="invGray">
            <a:xfrm>
              <a:off x="2458934"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rtl="0"/>
              <a:endParaRPr lang="en-US" sz="1323">
                <a:solidFill>
                  <a:schemeClr val="tx1"/>
                </a:solidFill>
                <a:latin typeface="+mn-lt"/>
                <a:ea typeface="+mn-ea"/>
                <a:cs typeface="+mn-cs"/>
              </a:endParaRPr>
            </a:p>
          </p:txBody>
        </p:sp>
        <p:sp>
          <p:nvSpPr>
            <p:cNvPr id="89" name="Freeform: Shape 88">
              <a:extLst>
                <a:ext uri="{FF2B5EF4-FFF2-40B4-BE49-F238E27FC236}">
                  <a16:creationId xmlns:a16="http://schemas.microsoft.com/office/drawing/2014/main" id="{37C829A9-6808-4531-8C12-A84988E6DEE1}"/>
                </a:ext>
              </a:extLst>
            </p:cNvPr>
            <p:cNvSpPr/>
            <p:nvPr userDrawn="1"/>
          </p:nvSpPr>
          <p:spPr bwMode="invGray">
            <a:xfrm>
              <a:off x="3411033"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rtl="0"/>
              <a:endParaRPr lang="en-US" sz="1323">
                <a:solidFill>
                  <a:schemeClr val="tx1"/>
                </a:solidFill>
                <a:latin typeface="+mn-lt"/>
                <a:ea typeface="+mn-ea"/>
                <a:cs typeface="+mn-cs"/>
              </a:endParaRPr>
            </a:p>
          </p:txBody>
        </p:sp>
        <p:sp>
          <p:nvSpPr>
            <p:cNvPr id="90" name="Freeform: Shape 89">
              <a:extLst>
                <a:ext uri="{FF2B5EF4-FFF2-40B4-BE49-F238E27FC236}">
                  <a16:creationId xmlns:a16="http://schemas.microsoft.com/office/drawing/2014/main" id="{7FA5964C-E9C5-4C2F-BD6E-47BAFB5B6D17}"/>
                </a:ext>
              </a:extLst>
            </p:cNvPr>
            <p:cNvSpPr/>
            <p:nvPr userDrawn="1"/>
          </p:nvSpPr>
          <p:spPr bwMode="invGray">
            <a:xfrm>
              <a:off x="4363132" y="0"/>
              <a:ext cx="609447" cy="6858000"/>
            </a:xfrm>
            <a:custGeom>
              <a:avLst/>
              <a:gdLst>
                <a:gd name="connsiteX0" fmla="*/ 0 w 609447"/>
                <a:gd name="connsiteY0" fmla="*/ 0 h 6858000"/>
                <a:gd name="connsiteX1" fmla="*/ 609447 w 609447"/>
                <a:gd name="connsiteY1" fmla="*/ 0 h 6858000"/>
                <a:gd name="connsiteX2" fmla="*/ 609447 w 609447"/>
                <a:gd name="connsiteY2" fmla="*/ 6858000 h 6858000"/>
                <a:gd name="connsiteX3" fmla="*/ 0 w 609447"/>
                <a:gd name="connsiteY3" fmla="*/ 6858000 h 6858000"/>
                <a:gd name="connsiteX4" fmla="*/ 0 w 609447"/>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7" h="6858000">
                  <a:moveTo>
                    <a:pt x="0" y="0"/>
                  </a:moveTo>
                  <a:lnTo>
                    <a:pt x="609447" y="0"/>
                  </a:lnTo>
                  <a:lnTo>
                    <a:pt x="609447"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rtl="0"/>
              <a:endParaRPr lang="en-US" sz="1323">
                <a:solidFill>
                  <a:schemeClr val="tx1"/>
                </a:solidFill>
                <a:latin typeface="+mn-lt"/>
                <a:ea typeface="+mn-ea"/>
                <a:cs typeface="+mn-cs"/>
              </a:endParaRPr>
            </a:p>
          </p:txBody>
        </p:sp>
        <p:sp>
          <p:nvSpPr>
            <p:cNvPr id="91" name="Freeform: Shape 90">
              <a:extLst>
                <a:ext uri="{FF2B5EF4-FFF2-40B4-BE49-F238E27FC236}">
                  <a16:creationId xmlns:a16="http://schemas.microsoft.com/office/drawing/2014/main" id="{3C168D8D-76CE-4BE5-BE95-79B96300EA3F}"/>
                </a:ext>
              </a:extLst>
            </p:cNvPr>
            <p:cNvSpPr/>
            <p:nvPr userDrawn="1"/>
          </p:nvSpPr>
          <p:spPr bwMode="invGray">
            <a:xfrm>
              <a:off x="5315230"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rtl="0"/>
              <a:endParaRPr lang="en-US" sz="1323">
                <a:solidFill>
                  <a:schemeClr val="tx1"/>
                </a:solidFill>
                <a:latin typeface="+mn-lt"/>
                <a:ea typeface="+mn-ea"/>
                <a:cs typeface="+mn-cs"/>
              </a:endParaRPr>
            </a:p>
          </p:txBody>
        </p:sp>
        <p:sp>
          <p:nvSpPr>
            <p:cNvPr id="92" name="Freeform: Shape 91">
              <a:extLst>
                <a:ext uri="{FF2B5EF4-FFF2-40B4-BE49-F238E27FC236}">
                  <a16:creationId xmlns:a16="http://schemas.microsoft.com/office/drawing/2014/main" id="{6749465C-813A-45F9-8C3E-5D06C8584929}"/>
                </a:ext>
              </a:extLst>
            </p:cNvPr>
            <p:cNvSpPr/>
            <p:nvPr userDrawn="1"/>
          </p:nvSpPr>
          <p:spPr bwMode="invGray">
            <a:xfrm>
              <a:off x="6267329"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rtl="0"/>
              <a:endParaRPr lang="en-US" sz="1323">
                <a:solidFill>
                  <a:schemeClr val="tx1"/>
                </a:solidFill>
                <a:latin typeface="+mn-lt"/>
                <a:ea typeface="+mn-ea"/>
                <a:cs typeface="+mn-cs"/>
              </a:endParaRPr>
            </a:p>
          </p:txBody>
        </p:sp>
        <p:sp>
          <p:nvSpPr>
            <p:cNvPr id="93" name="Freeform: Shape 92">
              <a:extLst>
                <a:ext uri="{FF2B5EF4-FFF2-40B4-BE49-F238E27FC236}">
                  <a16:creationId xmlns:a16="http://schemas.microsoft.com/office/drawing/2014/main" id="{53894C26-2473-4C24-B082-48DD1E92241C}"/>
                </a:ext>
              </a:extLst>
            </p:cNvPr>
            <p:cNvSpPr/>
            <p:nvPr userDrawn="1"/>
          </p:nvSpPr>
          <p:spPr bwMode="invGray">
            <a:xfrm>
              <a:off x="8171527"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rtl="0"/>
              <a:endParaRPr lang="en-US" sz="1323">
                <a:solidFill>
                  <a:schemeClr val="tx1"/>
                </a:solidFill>
                <a:latin typeface="+mn-lt"/>
                <a:ea typeface="+mn-ea"/>
                <a:cs typeface="+mn-cs"/>
              </a:endParaRPr>
            </a:p>
          </p:txBody>
        </p:sp>
        <p:sp>
          <p:nvSpPr>
            <p:cNvPr id="94" name="Freeform: Shape 93">
              <a:extLst>
                <a:ext uri="{FF2B5EF4-FFF2-40B4-BE49-F238E27FC236}">
                  <a16:creationId xmlns:a16="http://schemas.microsoft.com/office/drawing/2014/main" id="{BFDA0320-8435-46CA-B1B3-5203F54A419F}"/>
                </a:ext>
              </a:extLst>
            </p:cNvPr>
            <p:cNvSpPr/>
            <p:nvPr userDrawn="1"/>
          </p:nvSpPr>
          <p:spPr bwMode="invGray">
            <a:xfrm>
              <a:off x="9123626"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rtl="0"/>
              <a:endParaRPr lang="en-US" sz="1323">
                <a:solidFill>
                  <a:schemeClr val="tx1"/>
                </a:solidFill>
                <a:latin typeface="+mn-lt"/>
                <a:ea typeface="+mn-ea"/>
                <a:cs typeface="+mn-cs"/>
              </a:endParaRPr>
            </a:p>
          </p:txBody>
        </p:sp>
        <p:sp>
          <p:nvSpPr>
            <p:cNvPr id="95" name="Freeform: Shape 94">
              <a:extLst>
                <a:ext uri="{FF2B5EF4-FFF2-40B4-BE49-F238E27FC236}">
                  <a16:creationId xmlns:a16="http://schemas.microsoft.com/office/drawing/2014/main" id="{A42721E4-5D12-459C-AC2E-7CE148AF9062}"/>
                </a:ext>
              </a:extLst>
            </p:cNvPr>
            <p:cNvSpPr/>
            <p:nvPr userDrawn="1"/>
          </p:nvSpPr>
          <p:spPr bwMode="invGray">
            <a:xfrm>
              <a:off x="10075725" y="0"/>
              <a:ext cx="609447" cy="6858000"/>
            </a:xfrm>
            <a:custGeom>
              <a:avLst/>
              <a:gdLst>
                <a:gd name="connsiteX0" fmla="*/ 0 w 609447"/>
                <a:gd name="connsiteY0" fmla="*/ 0 h 6858000"/>
                <a:gd name="connsiteX1" fmla="*/ 609447 w 609447"/>
                <a:gd name="connsiteY1" fmla="*/ 0 h 6858000"/>
                <a:gd name="connsiteX2" fmla="*/ 609447 w 609447"/>
                <a:gd name="connsiteY2" fmla="*/ 6858000 h 6858000"/>
                <a:gd name="connsiteX3" fmla="*/ 0 w 609447"/>
                <a:gd name="connsiteY3" fmla="*/ 6858000 h 6858000"/>
                <a:gd name="connsiteX4" fmla="*/ 0 w 609447"/>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7" h="6858000">
                  <a:moveTo>
                    <a:pt x="0" y="0"/>
                  </a:moveTo>
                  <a:lnTo>
                    <a:pt x="609447" y="0"/>
                  </a:lnTo>
                  <a:lnTo>
                    <a:pt x="609447"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rtl="0"/>
              <a:endParaRPr lang="en-US" sz="1323">
                <a:solidFill>
                  <a:schemeClr val="tx1"/>
                </a:solidFill>
                <a:latin typeface="+mn-lt"/>
                <a:ea typeface="+mn-ea"/>
                <a:cs typeface="+mn-cs"/>
              </a:endParaRPr>
            </a:p>
          </p:txBody>
        </p:sp>
        <p:sp>
          <p:nvSpPr>
            <p:cNvPr id="96" name="Freeform: Shape 95">
              <a:extLst>
                <a:ext uri="{FF2B5EF4-FFF2-40B4-BE49-F238E27FC236}">
                  <a16:creationId xmlns:a16="http://schemas.microsoft.com/office/drawing/2014/main" id="{8BF7D46B-3779-49D0-BCB4-F2DCE091958D}"/>
                </a:ext>
              </a:extLst>
            </p:cNvPr>
            <p:cNvSpPr/>
            <p:nvPr userDrawn="1"/>
          </p:nvSpPr>
          <p:spPr bwMode="invGray">
            <a:xfrm>
              <a:off x="11027826" y="0"/>
              <a:ext cx="609438" cy="6858000"/>
            </a:xfrm>
            <a:custGeom>
              <a:avLst/>
              <a:gdLst>
                <a:gd name="connsiteX0" fmla="*/ 0 w 609438"/>
                <a:gd name="connsiteY0" fmla="*/ 0 h 6858000"/>
                <a:gd name="connsiteX1" fmla="*/ 609438 w 609438"/>
                <a:gd name="connsiteY1" fmla="*/ 0 h 6858000"/>
                <a:gd name="connsiteX2" fmla="*/ 609438 w 609438"/>
                <a:gd name="connsiteY2" fmla="*/ 6858000 h 6858000"/>
                <a:gd name="connsiteX3" fmla="*/ 0 w 609438"/>
                <a:gd name="connsiteY3" fmla="*/ 6858000 h 6858000"/>
                <a:gd name="connsiteX4" fmla="*/ 0 w 60943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38" h="6858000">
                  <a:moveTo>
                    <a:pt x="0" y="0"/>
                  </a:moveTo>
                  <a:lnTo>
                    <a:pt x="609438" y="0"/>
                  </a:lnTo>
                  <a:lnTo>
                    <a:pt x="60943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rtl="0"/>
              <a:endParaRPr lang="en-US" sz="1323">
                <a:solidFill>
                  <a:schemeClr val="tx1"/>
                </a:solidFill>
                <a:latin typeface="+mn-lt"/>
                <a:ea typeface="+mn-ea"/>
                <a:cs typeface="+mn-cs"/>
              </a:endParaRPr>
            </a:p>
          </p:txBody>
        </p:sp>
        <p:sp>
          <p:nvSpPr>
            <p:cNvPr id="97" name="Freeform: Shape 96">
              <a:extLst>
                <a:ext uri="{FF2B5EF4-FFF2-40B4-BE49-F238E27FC236}">
                  <a16:creationId xmlns:a16="http://schemas.microsoft.com/office/drawing/2014/main" id="{634464F0-BD7F-4488-85F0-EC20C24BECAA}"/>
                </a:ext>
              </a:extLst>
            </p:cNvPr>
            <p:cNvSpPr/>
            <p:nvPr userDrawn="1"/>
          </p:nvSpPr>
          <p:spPr bwMode="invGray">
            <a:xfrm>
              <a:off x="554736"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rtl="0"/>
              <a:endParaRPr lang="en-US" sz="1323">
                <a:solidFill>
                  <a:schemeClr val="tx1"/>
                </a:solidFill>
                <a:latin typeface="+mn-lt"/>
                <a:ea typeface="+mn-ea"/>
                <a:cs typeface="+mn-cs"/>
              </a:endParaRPr>
            </a:p>
          </p:txBody>
        </p:sp>
        <p:cxnSp>
          <p:nvCxnSpPr>
            <p:cNvPr id="98" name="Straight Connector 97">
              <a:extLst>
                <a:ext uri="{FF2B5EF4-FFF2-40B4-BE49-F238E27FC236}">
                  <a16:creationId xmlns:a16="http://schemas.microsoft.com/office/drawing/2014/main" id="{82B54541-0CDD-4724-8101-AABFF1207033}"/>
                </a:ext>
              </a:extLst>
            </p:cNvPr>
            <p:cNvCxnSpPr/>
            <p:nvPr userDrawn="1"/>
          </p:nvCxnSpPr>
          <p:spPr bwMode="invGray">
            <a:xfrm>
              <a:off x="0" y="62179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99" name="Straight Connector 98">
              <a:extLst>
                <a:ext uri="{FF2B5EF4-FFF2-40B4-BE49-F238E27FC236}">
                  <a16:creationId xmlns:a16="http://schemas.microsoft.com/office/drawing/2014/main" id="{45070398-8D55-4EE2-8CA4-47428E2AF03F}"/>
                </a:ext>
              </a:extLst>
            </p:cNvPr>
            <p:cNvCxnSpPr/>
            <p:nvPr userDrawn="1"/>
          </p:nvCxnSpPr>
          <p:spPr bwMode="invGray">
            <a:xfrm>
              <a:off x="0" y="31089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0" name="Straight Connector 99">
              <a:extLst>
                <a:ext uri="{FF2B5EF4-FFF2-40B4-BE49-F238E27FC236}">
                  <a16:creationId xmlns:a16="http://schemas.microsoft.com/office/drawing/2014/main" id="{42166891-56D0-4EBC-B681-501401DEF9D4}"/>
                </a:ext>
              </a:extLst>
            </p:cNvPr>
            <p:cNvCxnSpPr/>
            <p:nvPr userDrawn="1"/>
          </p:nvCxnSpPr>
          <p:spPr bwMode="invGray">
            <a:xfrm>
              <a:off x="0" y="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1" name="Straight Connector 100">
              <a:extLst>
                <a:ext uri="{FF2B5EF4-FFF2-40B4-BE49-F238E27FC236}">
                  <a16:creationId xmlns:a16="http://schemas.microsoft.com/office/drawing/2014/main" id="{C13A87E3-D106-41FF-A8CD-C27DABF0103D}"/>
                </a:ext>
              </a:extLst>
            </p:cNvPr>
            <p:cNvCxnSpPr/>
            <p:nvPr userDrawn="1"/>
          </p:nvCxnSpPr>
          <p:spPr bwMode="invGray">
            <a:xfrm>
              <a:off x="0" y="124358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2" name="Straight Connector 101">
              <a:extLst>
                <a:ext uri="{FF2B5EF4-FFF2-40B4-BE49-F238E27FC236}">
                  <a16:creationId xmlns:a16="http://schemas.microsoft.com/office/drawing/2014/main" id="{2164477D-838D-4C70-ADD7-37AD79A844AA}"/>
                </a:ext>
              </a:extLst>
            </p:cNvPr>
            <p:cNvCxnSpPr/>
            <p:nvPr userDrawn="1"/>
          </p:nvCxnSpPr>
          <p:spPr bwMode="invGray">
            <a:xfrm>
              <a:off x="0" y="93268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5" name="Straight Connector 104">
              <a:extLst>
                <a:ext uri="{FF2B5EF4-FFF2-40B4-BE49-F238E27FC236}">
                  <a16:creationId xmlns:a16="http://schemas.microsoft.com/office/drawing/2014/main" id="{72B193C0-8980-4BB2-8E91-7A1C9ABE0B6C}"/>
                </a:ext>
              </a:extLst>
            </p:cNvPr>
            <p:cNvCxnSpPr/>
            <p:nvPr userDrawn="1"/>
          </p:nvCxnSpPr>
          <p:spPr bwMode="invGray">
            <a:xfrm>
              <a:off x="0" y="186537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7" name="Straight Connector 106">
              <a:extLst>
                <a:ext uri="{FF2B5EF4-FFF2-40B4-BE49-F238E27FC236}">
                  <a16:creationId xmlns:a16="http://schemas.microsoft.com/office/drawing/2014/main" id="{C1A94AAA-1D98-4233-842E-2A2F52812358}"/>
                </a:ext>
              </a:extLst>
            </p:cNvPr>
            <p:cNvCxnSpPr/>
            <p:nvPr userDrawn="1"/>
          </p:nvCxnSpPr>
          <p:spPr bwMode="invGray">
            <a:xfrm>
              <a:off x="0" y="155448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8" name="Straight Connector 107">
              <a:extLst>
                <a:ext uri="{FF2B5EF4-FFF2-40B4-BE49-F238E27FC236}">
                  <a16:creationId xmlns:a16="http://schemas.microsoft.com/office/drawing/2014/main" id="{E21F2B43-A2DC-42F4-8EA4-A8A4DA6D6FA7}"/>
                </a:ext>
              </a:extLst>
            </p:cNvPr>
            <p:cNvCxnSpPr/>
            <p:nvPr userDrawn="1"/>
          </p:nvCxnSpPr>
          <p:spPr bwMode="invGray">
            <a:xfrm>
              <a:off x="0" y="248716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9" name="Straight Connector 108">
              <a:extLst>
                <a:ext uri="{FF2B5EF4-FFF2-40B4-BE49-F238E27FC236}">
                  <a16:creationId xmlns:a16="http://schemas.microsoft.com/office/drawing/2014/main" id="{A60F0923-6896-405D-AD16-F097448F3E3D}"/>
                </a:ext>
              </a:extLst>
            </p:cNvPr>
            <p:cNvCxnSpPr/>
            <p:nvPr userDrawn="1"/>
          </p:nvCxnSpPr>
          <p:spPr bwMode="invGray">
            <a:xfrm>
              <a:off x="0" y="217627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0" name="Straight Connector 109">
              <a:extLst>
                <a:ext uri="{FF2B5EF4-FFF2-40B4-BE49-F238E27FC236}">
                  <a16:creationId xmlns:a16="http://schemas.microsoft.com/office/drawing/2014/main" id="{BC70D5B1-47D7-451F-B83A-973A26731A22}"/>
                </a:ext>
              </a:extLst>
            </p:cNvPr>
            <p:cNvCxnSpPr/>
            <p:nvPr userDrawn="1"/>
          </p:nvCxnSpPr>
          <p:spPr bwMode="invGray">
            <a:xfrm>
              <a:off x="0" y="310896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1" name="Straight Connector 110">
              <a:extLst>
                <a:ext uri="{FF2B5EF4-FFF2-40B4-BE49-F238E27FC236}">
                  <a16:creationId xmlns:a16="http://schemas.microsoft.com/office/drawing/2014/main" id="{3FD9A464-81FE-4829-A1C5-5CCEE42448B3}"/>
                </a:ext>
              </a:extLst>
            </p:cNvPr>
            <p:cNvCxnSpPr/>
            <p:nvPr userDrawn="1"/>
          </p:nvCxnSpPr>
          <p:spPr bwMode="invGray">
            <a:xfrm>
              <a:off x="0" y="279806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2" name="Straight Connector 111">
              <a:extLst>
                <a:ext uri="{FF2B5EF4-FFF2-40B4-BE49-F238E27FC236}">
                  <a16:creationId xmlns:a16="http://schemas.microsoft.com/office/drawing/2014/main" id="{8F55CAB0-53A2-417F-9F66-C0437933E98B}"/>
                </a:ext>
              </a:extLst>
            </p:cNvPr>
            <p:cNvCxnSpPr/>
            <p:nvPr userDrawn="1"/>
          </p:nvCxnSpPr>
          <p:spPr bwMode="invGray">
            <a:xfrm>
              <a:off x="0" y="373075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3" name="Straight Connector 112">
              <a:extLst>
                <a:ext uri="{FF2B5EF4-FFF2-40B4-BE49-F238E27FC236}">
                  <a16:creationId xmlns:a16="http://schemas.microsoft.com/office/drawing/2014/main" id="{1547EE77-7495-47CB-BEC9-D5C742DF2B2C}"/>
                </a:ext>
              </a:extLst>
            </p:cNvPr>
            <p:cNvCxnSpPr/>
            <p:nvPr userDrawn="1"/>
          </p:nvCxnSpPr>
          <p:spPr bwMode="invGray">
            <a:xfrm>
              <a:off x="0" y="341985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4" name="Straight Connector 113">
              <a:extLst>
                <a:ext uri="{FF2B5EF4-FFF2-40B4-BE49-F238E27FC236}">
                  <a16:creationId xmlns:a16="http://schemas.microsoft.com/office/drawing/2014/main" id="{CA942184-696A-4A78-BB9D-3D619B990987}"/>
                </a:ext>
              </a:extLst>
            </p:cNvPr>
            <p:cNvCxnSpPr/>
            <p:nvPr userDrawn="1"/>
          </p:nvCxnSpPr>
          <p:spPr bwMode="invGray">
            <a:xfrm>
              <a:off x="0" y="435254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5" name="Straight Connector 114">
              <a:extLst>
                <a:ext uri="{FF2B5EF4-FFF2-40B4-BE49-F238E27FC236}">
                  <a16:creationId xmlns:a16="http://schemas.microsoft.com/office/drawing/2014/main" id="{1B5F4EE6-4D4C-4488-80DE-36C83D540765}"/>
                </a:ext>
              </a:extLst>
            </p:cNvPr>
            <p:cNvCxnSpPr/>
            <p:nvPr userDrawn="1"/>
          </p:nvCxnSpPr>
          <p:spPr bwMode="invGray">
            <a:xfrm>
              <a:off x="0" y="404164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6" name="Straight Connector 115">
              <a:extLst>
                <a:ext uri="{FF2B5EF4-FFF2-40B4-BE49-F238E27FC236}">
                  <a16:creationId xmlns:a16="http://schemas.microsoft.com/office/drawing/2014/main" id="{CD3A42E3-1ED2-4BBE-8B0B-CEA491522F0A}"/>
                </a:ext>
              </a:extLst>
            </p:cNvPr>
            <p:cNvCxnSpPr/>
            <p:nvPr userDrawn="1"/>
          </p:nvCxnSpPr>
          <p:spPr bwMode="invGray">
            <a:xfrm>
              <a:off x="0" y="497433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7" name="Straight Connector 116">
              <a:extLst>
                <a:ext uri="{FF2B5EF4-FFF2-40B4-BE49-F238E27FC236}">
                  <a16:creationId xmlns:a16="http://schemas.microsoft.com/office/drawing/2014/main" id="{94162AD8-9037-4220-B19F-7B3A0F44E941}"/>
                </a:ext>
              </a:extLst>
            </p:cNvPr>
            <p:cNvCxnSpPr/>
            <p:nvPr userDrawn="1"/>
          </p:nvCxnSpPr>
          <p:spPr bwMode="invGray">
            <a:xfrm>
              <a:off x="0" y="466344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8" name="Straight Connector 117">
              <a:extLst>
                <a:ext uri="{FF2B5EF4-FFF2-40B4-BE49-F238E27FC236}">
                  <a16:creationId xmlns:a16="http://schemas.microsoft.com/office/drawing/2014/main" id="{4C20FB70-03E4-4D7E-BA41-546EAAB33089}"/>
                </a:ext>
              </a:extLst>
            </p:cNvPr>
            <p:cNvCxnSpPr/>
            <p:nvPr userDrawn="1"/>
          </p:nvCxnSpPr>
          <p:spPr bwMode="invGray">
            <a:xfrm>
              <a:off x="0" y="559612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9" name="Straight Connector 118">
              <a:extLst>
                <a:ext uri="{FF2B5EF4-FFF2-40B4-BE49-F238E27FC236}">
                  <a16:creationId xmlns:a16="http://schemas.microsoft.com/office/drawing/2014/main" id="{A84D3C92-FDAE-47DB-9457-A9B216922E98}"/>
                </a:ext>
              </a:extLst>
            </p:cNvPr>
            <p:cNvCxnSpPr/>
            <p:nvPr userDrawn="1"/>
          </p:nvCxnSpPr>
          <p:spPr bwMode="invGray">
            <a:xfrm>
              <a:off x="0" y="528523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0" name="Straight Connector 119">
              <a:extLst>
                <a:ext uri="{FF2B5EF4-FFF2-40B4-BE49-F238E27FC236}">
                  <a16:creationId xmlns:a16="http://schemas.microsoft.com/office/drawing/2014/main" id="{B5DF0860-265F-4ABC-9F65-0C1D385DAA19}"/>
                </a:ext>
              </a:extLst>
            </p:cNvPr>
            <p:cNvCxnSpPr/>
            <p:nvPr userDrawn="1"/>
          </p:nvCxnSpPr>
          <p:spPr bwMode="invGray">
            <a:xfrm>
              <a:off x="0" y="621792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1" name="Straight Connector 120">
              <a:extLst>
                <a:ext uri="{FF2B5EF4-FFF2-40B4-BE49-F238E27FC236}">
                  <a16:creationId xmlns:a16="http://schemas.microsoft.com/office/drawing/2014/main" id="{D878D1D5-E6E5-4FA6-AF6E-95E8AF796777}"/>
                </a:ext>
              </a:extLst>
            </p:cNvPr>
            <p:cNvCxnSpPr/>
            <p:nvPr userDrawn="1"/>
          </p:nvCxnSpPr>
          <p:spPr bwMode="invGray">
            <a:xfrm>
              <a:off x="0" y="590702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2" name="Straight Connector 121">
              <a:extLst>
                <a:ext uri="{FF2B5EF4-FFF2-40B4-BE49-F238E27FC236}">
                  <a16:creationId xmlns:a16="http://schemas.microsoft.com/office/drawing/2014/main" id="{E11FF29A-4B39-4335-9BD5-ED902309BF79}"/>
                </a:ext>
              </a:extLst>
            </p:cNvPr>
            <p:cNvCxnSpPr/>
            <p:nvPr userDrawn="1"/>
          </p:nvCxnSpPr>
          <p:spPr bwMode="invGray">
            <a:xfrm>
              <a:off x="0" y="652881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3" name="Straight Connector 122">
              <a:extLst>
                <a:ext uri="{FF2B5EF4-FFF2-40B4-BE49-F238E27FC236}">
                  <a16:creationId xmlns:a16="http://schemas.microsoft.com/office/drawing/2014/main" id="{3A82A803-5E70-4523-9F20-67F308765C7E}"/>
                </a:ext>
              </a:extLst>
            </p:cNvPr>
            <p:cNvCxnSpPr/>
            <p:nvPr userDrawn="1"/>
          </p:nvCxnSpPr>
          <p:spPr bwMode="invGray">
            <a:xfrm>
              <a:off x="0" y="77724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4" name="Straight Connector 123">
              <a:extLst>
                <a:ext uri="{FF2B5EF4-FFF2-40B4-BE49-F238E27FC236}">
                  <a16:creationId xmlns:a16="http://schemas.microsoft.com/office/drawing/2014/main" id="{B4208CB2-5882-4416-87C9-284BDAF3367A}"/>
                </a:ext>
              </a:extLst>
            </p:cNvPr>
            <p:cNvCxnSpPr/>
            <p:nvPr userDrawn="1"/>
          </p:nvCxnSpPr>
          <p:spPr bwMode="invGray">
            <a:xfrm>
              <a:off x="0" y="46634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5" name="Straight Connector 124">
              <a:extLst>
                <a:ext uri="{FF2B5EF4-FFF2-40B4-BE49-F238E27FC236}">
                  <a16:creationId xmlns:a16="http://schemas.microsoft.com/office/drawing/2014/main" id="{BD4116CD-6422-4E26-9703-D3F7C10FCD56}"/>
                </a:ext>
              </a:extLst>
            </p:cNvPr>
            <p:cNvCxnSpPr/>
            <p:nvPr userDrawn="1"/>
          </p:nvCxnSpPr>
          <p:spPr bwMode="invGray">
            <a:xfrm>
              <a:off x="0" y="15544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6" name="Straight Connector 125">
              <a:extLst>
                <a:ext uri="{FF2B5EF4-FFF2-40B4-BE49-F238E27FC236}">
                  <a16:creationId xmlns:a16="http://schemas.microsoft.com/office/drawing/2014/main" id="{31AB3A35-E2FF-4178-896B-F08E77092825}"/>
                </a:ext>
              </a:extLst>
            </p:cNvPr>
            <p:cNvCxnSpPr/>
            <p:nvPr userDrawn="1"/>
          </p:nvCxnSpPr>
          <p:spPr bwMode="invGray">
            <a:xfrm>
              <a:off x="0" y="139903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7" name="Straight Connector 126">
              <a:extLst>
                <a:ext uri="{FF2B5EF4-FFF2-40B4-BE49-F238E27FC236}">
                  <a16:creationId xmlns:a16="http://schemas.microsoft.com/office/drawing/2014/main" id="{2179C539-DD6F-48AA-8F80-27BC682014AF}"/>
                </a:ext>
              </a:extLst>
            </p:cNvPr>
            <p:cNvCxnSpPr/>
            <p:nvPr userDrawn="1"/>
          </p:nvCxnSpPr>
          <p:spPr bwMode="invGray">
            <a:xfrm>
              <a:off x="0" y="108813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8" name="Straight Connector 127">
              <a:extLst>
                <a:ext uri="{FF2B5EF4-FFF2-40B4-BE49-F238E27FC236}">
                  <a16:creationId xmlns:a16="http://schemas.microsoft.com/office/drawing/2014/main" id="{2784004E-3271-4D1C-B1EA-CA1E334E0D03}"/>
                </a:ext>
              </a:extLst>
            </p:cNvPr>
            <p:cNvCxnSpPr/>
            <p:nvPr userDrawn="1"/>
          </p:nvCxnSpPr>
          <p:spPr bwMode="invGray">
            <a:xfrm>
              <a:off x="0" y="202082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9" name="Straight Connector 128">
              <a:extLst>
                <a:ext uri="{FF2B5EF4-FFF2-40B4-BE49-F238E27FC236}">
                  <a16:creationId xmlns:a16="http://schemas.microsoft.com/office/drawing/2014/main" id="{3657725E-FBF6-491D-9BA1-E6A9727F4F2D}"/>
                </a:ext>
              </a:extLst>
            </p:cNvPr>
            <p:cNvCxnSpPr/>
            <p:nvPr userDrawn="1"/>
          </p:nvCxnSpPr>
          <p:spPr bwMode="invGray">
            <a:xfrm>
              <a:off x="0" y="170992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0" name="Straight Connector 129">
              <a:extLst>
                <a:ext uri="{FF2B5EF4-FFF2-40B4-BE49-F238E27FC236}">
                  <a16:creationId xmlns:a16="http://schemas.microsoft.com/office/drawing/2014/main" id="{31244567-76A7-47AF-9353-403D05D533F0}"/>
                </a:ext>
              </a:extLst>
            </p:cNvPr>
            <p:cNvCxnSpPr/>
            <p:nvPr userDrawn="1"/>
          </p:nvCxnSpPr>
          <p:spPr bwMode="invGray">
            <a:xfrm>
              <a:off x="0" y="264261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1" name="Straight Connector 130">
              <a:extLst>
                <a:ext uri="{FF2B5EF4-FFF2-40B4-BE49-F238E27FC236}">
                  <a16:creationId xmlns:a16="http://schemas.microsoft.com/office/drawing/2014/main" id="{EEC47A2A-ED3B-4AD0-ACD5-F8ED92644229}"/>
                </a:ext>
              </a:extLst>
            </p:cNvPr>
            <p:cNvCxnSpPr/>
            <p:nvPr userDrawn="1"/>
          </p:nvCxnSpPr>
          <p:spPr bwMode="invGray">
            <a:xfrm>
              <a:off x="0" y="233172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2" name="Straight Connector 131">
              <a:extLst>
                <a:ext uri="{FF2B5EF4-FFF2-40B4-BE49-F238E27FC236}">
                  <a16:creationId xmlns:a16="http://schemas.microsoft.com/office/drawing/2014/main" id="{0F3E01E5-F569-4020-BCB0-083537701AB0}"/>
                </a:ext>
              </a:extLst>
            </p:cNvPr>
            <p:cNvCxnSpPr/>
            <p:nvPr userDrawn="1"/>
          </p:nvCxnSpPr>
          <p:spPr bwMode="invGray">
            <a:xfrm>
              <a:off x="0" y="326440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3" name="Straight Connector 132">
              <a:extLst>
                <a:ext uri="{FF2B5EF4-FFF2-40B4-BE49-F238E27FC236}">
                  <a16:creationId xmlns:a16="http://schemas.microsoft.com/office/drawing/2014/main" id="{71121A42-5912-44C8-B9A3-FDEC8EA70284}"/>
                </a:ext>
              </a:extLst>
            </p:cNvPr>
            <p:cNvCxnSpPr/>
            <p:nvPr userDrawn="1"/>
          </p:nvCxnSpPr>
          <p:spPr bwMode="invGray">
            <a:xfrm>
              <a:off x="0" y="295351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4" name="Straight Connector 133">
              <a:extLst>
                <a:ext uri="{FF2B5EF4-FFF2-40B4-BE49-F238E27FC236}">
                  <a16:creationId xmlns:a16="http://schemas.microsoft.com/office/drawing/2014/main" id="{659B1DE7-25C8-4743-8284-FA656D339F55}"/>
                </a:ext>
              </a:extLst>
            </p:cNvPr>
            <p:cNvCxnSpPr/>
            <p:nvPr userDrawn="1"/>
          </p:nvCxnSpPr>
          <p:spPr bwMode="invGray">
            <a:xfrm>
              <a:off x="0" y="388620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5" name="Straight Connector 134">
              <a:extLst>
                <a:ext uri="{FF2B5EF4-FFF2-40B4-BE49-F238E27FC236}">
                  <a16:creationId xmlns:a16="http://schemas.microsoft.com/office/drawing/2014/main" id="{526249F1-59FB-44FC-8AF9-D7F90AFBEE2C}"/>
                </a:ext>
              </a:extLst>
            </p:cNvPr>
            <p:cNvCxnSpPr/>
            <p:nvPr userDrawn="1"/>
          </p:nvCxnSpPr>
          <p:spPr bwMode="invGray">
            <a:xfrm>
              <a:off x="0" y="357530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6" name="Straight Connector 135">
              <a:extLst>
                <a:ext uri="{FF2B5EF4-FFF2-40B4-BE49-F238E27FC236}">
                  <a16:creationId xmlns:a16="http://schemas.microsoft.com/office/drawing/2014/main" id="{E6D42779-D977-4405-A149-D8DE5B52134A}"/>
                </a:ext>
              </a:extLst>
            </p:cNvPr>
            <p:cNvCxnSpPr/>
            <p:nvPr userDrawn="1"/>
          </p:nvCxnSpPr>
          <p:spPr bwMode="invGray">
            <a:xfrm>
              <a:off x="0" y="450799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7" name="Straight Connector 136">
              <a:extLst>
                <a:ext uri="{FF2B5EF4-FFF2-40B4-BE49-F238E27FC236}">
                  <a16:creationId xmlns:a16="http://schemas.microsoft.com/office/drawing/2014/main" id="{27EE8A2F-6AD9-4AE7-B04B-7892891F84AC}"/>
                </a:ext>
              </a:extLst>
            </p:cNvPr>
            <p:cNvCxnSpPr/>
            <p:nvPr userDrawn="1"/>
          </p:nvCxnSpPr>
          <p:spPr bwMode="invGray">
            <a:xfrm>
              <a:off x="0" y="419709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8" name="Straight Connector 137">
              <a:extLst>
                <a:ext uri="{FF2B5EF4-FFF2-40B4-BE49-F238E27FC236}">
                  <a16:creationId xmlns:a16="http://schemas.microsoft.com/office/drawing/2014/main" id="{B8F4A59A-16C3-4C3A-AB79-FE22721EA641}"/>
                </a:ext>
              </a:extLst>
            </p:cNvPr>
            <p:cNvCxnSpPr/>
            <p:nvPr userDrawn="1"/>
          </p:nvCxnSpPr>
          <p:spPr bwMode="invGray">
            <a:xfrm>
              <a:off x="0" y="512978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9" name="Straight Connector 138">
              <a:extLst>
                <a:ext uri="{FF2B5EF4-FFF2-40B4-BE49-F238E27FC236}">
                  <a16:creationId xmlns:a16="http://schemas.microsoft.com/office/drawing/2014/main" id="{5CA3A6CC-1A49-42F6-A318-99D9224BDC91}"/>
                </a:ext>
              </a:extLst>
            </p:cNvPr>
            <p:cNvCxnSpPr/>
            <p:nvPr userDrawn="1"/>
          </p:nvCxnSpPr>
          <p:spPr bwMode="invGray">
            <a:xfrm>
              <a:off x="0" y="481888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40" name="Straight Connector 139">
              <a:extLst>
                <a:ext uri="{FF2B5EF4-FFF2-40B4-BE49-F238E27FC236}">
                  <a16:creationId xmlns:a16="http://schemas.microsoft.com/office/drawing/2014/main" id="{2DC3484E-5EF8-49C4-B1F6-75C854D50C80}"/>
                </a:ext>
              </a:extLst>
            </p:cNvPr>
            <p:cNvCxnSpPr/>
            <p:nvPr userDrawn="1"/>
          </p:nvCxnSpPr>
          <p:spPr bwMode="invGray">
            <a:xfrm>
              <a:off x="0" y="575157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41" name="Straight Connector 140">
              <a:extLst>
                <a:ext uri="{FF2B5EF4-FFF2-40B4-BE49-F238E27FC236}">
                  <a16:creationId xmlns:a16="http://schemas.microsoft.com/office/drawing/2014/main" id="{33461A54-E77E-414D-B7E0-7364070D9566}"/>
                </a:ext>
              </a:extLst>
            </p:cNvPr>
            <p:cNvCxnSpPr/>
            <p:nvPr userDrawn="1"/>
          </p:nvCxnSpPr>
          <p:spPr bwMode="invGray">
            <a:xfrm>
              <a:off x="0" y="544068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42" name="Straight Connector 141">
              <a:extLst>
                <a:ext uri="{FF2B5EF4-FFF2-40B4-BE49-F238E27FC236}">
                  <a16:creationId xmlns:a16="http://schemas.microsoft.com/office/drawing/2014/main" id="{29C48517-171B-43FD-A41C-58C9B531BDB5}"/>
                </a:ext>
              </a:extLst>
            </p:cNvPr>
            <p:cNvCxnSpPr/>
            <p:nvPr userDrawn="1"/>
          </p:nvCxnSpPr>
          <p:spPr bwMode="invGray">
            <a:xfrm>
              <a:off x="0" y="637336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43" name="Straight Connector 142">
              <a:extLst>
                <a:ext uri="{FF2B5EF4-FFF2-40B4-BE49-F238E27FC236}">
                  <a16:creationId xmlns:a16="http://schemas.microsoft.com/office/drawing/2014/main" id="{F429932A-1238-48FC-B171-20A3AA531D40}"/>
                </a:ext>
              </a:extLst>
            </p:cNvPr>
            <p:cNvCxnSpPr/>
            <p:nvPr userDrawn="1"/>
          </p:nvCxnSpPr>
          <p:spPr bwMode="invGray">
            <a:xfrm>
              <a:off x="0" y="606247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44" name="Straight Connector 143">
              <a:extLst>
                <a:ext uri="{FF2B5EF4-FFF2-40B4-BE49-F238E27FC236}">
                  <a16:creationId xmlns:a16="http://schemas.microsoft.com/office/drawing/2014/main" id="{7BED7651-AF04-41D4-9476-5A43476D85BB}"/>
                </a:ext>
              </a:extLst>
            </p:cNvPr>
            <p:cNvCxnSpPr/>
            <p:nvPr userDrawn="1"/>
          </p:nvCxnSpPr>
          <p:spPr bwMode="invGray">
            <a:xfrm>
              <a:off x="0" y="668426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sp>
          <p:nvSpPr>
            <p:cNvPr id="145" name="main body box">
              <a:extLst>
                <a:ext uri="{FF2B5EF4-FFF2-40B4-BE49-F238E27FC236}">
                  <a16:creationId xmlns:a16="http://schemas.microsoft.com/office/drawing/2014/main" id="{100DE417-9DB9-4840-8370-B716FFA27760}"/>
                </a:ext>
              </a:extLst>
            </p:cNvPr>
            <p:cNvSpPr/>
            <p:nvPr userDrawn="1"/>
          </p:nvSpPr>
          <p:spPr bwMode="invGray">
            <a:xfrm>
              <a:off x="554736" y="1709928"/>
              <a:ext cx="11082528" cy="4507992"/>
            </a:xfrm>
            <a:prstGeom prst="rect">
              <a:avLst/>
            </a:prstGeom>
            <a:noFill/>
            <a:ln w="12700">
              <a:solidFill>
                <a:srgbClr val="19D3C5">
                  <a:alpha val="50000"/>
                </a:srgbClr>
              </a:solidFill>
            </a:ln>
          </p:spPr>
          <p:txBody>
            <a:bodyPr vert="horz" wrap="square" lIns="68572" tIns="34286" rIns="68572" bIns="34286" numCol="1" anchor="t" anchorCtr="0" compatLnSpc="1">
              <a:prstTxWarp prst="textNoShape">
                <a:avLst/>
              </a:prstTxWarp>
              <a:noAutofit/>
            </a:bodyPr>
            <a:lstStyle/>
            <a:p>
              <a:pPr rtl="0"/>
              <a:endParaRPr lang="en-US" sz="1323">
                <a:solidFill>
                  <a:schemeClr val="tx1"/>
                </a:solidFill>
                <a:latin typeface="+mn-lt"/>
                <a:ea typeface="+mn-ea"/>
                <a:cs typeface="+mn-cs"/>
              </a:endParaRPr>
            </a:p>
          </p:txBody>
        </p:sp>
        <p:cxnSp>
          <p:nvCxnSpPr>
            <p:cNvPr id="146" name="Straight Connector 145">
              <a:extLst>
                <a:ext uri="{FF2B5EF4-FFF2-40B4-BE49-F238E27FC236}">
                  <a16:creationId xmlns:a16="http://schemas.microsoft.com/office/drawing/2014/main" id="{B93A1E2B-8C80-482F-83BE-384344D09839}"/>
                </a:ext>
              </a:extLst>
            </p:cNvPr>
            <p:cNvCxnSpPr/>
            <p:nvPr userDrawn="1"/>
          </p:nvCxnSpPr>
          <p:spPr bwMode="invGray">
            <a:xfrm>
              <a:off x="554736" y="2177796"/>
              <a:ext cx="11082528" cy="0"/>
            </a:xfrm>
            <a:prstGeom prst="line">
              <a:avLst/>
            </a:prstGeom>
            <a:noFill/>
            <a:ln w="12700">
              <a:solidFill>
                <a:srgbClr val="19D3C5">
                  <a:alpha val="50000"/>
                </a:srgbClr>
              </a:solidFill>
            </a:ln>
          </p:spPr>
        </p:cxnSp>
        <p:cxnSp>
          <p:nvCxnSpPr>
            <p:cNvPr id="147" name="Straight Connector 146">
              <a:extLst>
                <a:ext uri="{FF2B5EF4-FFF2-40B4-BE49-F238E27FC236}">
                  <a16:creationId xmlns:a16="http://schemas.microsoft.com/office/drawing/2014/main" id="{BEAB22C5-0A46-4041-9158-6DC76EA2F350}"/>
                </a:ext>
              </a:extLst>
            </p:cNvPr>
            <p:cNvCxnSpPr/>
            <p:nvPr userDrawn="1"/>
          </p:nvCxnSpPr>
          <p:spPr bwMode="invGray">
            <a:xfrm>
              <a:off x="554736" y="1711453"/>
              <a:ext cx="11082528" cy="0"/>
            </a:xfrm>
            <a:prstGeom prst="line">
              <a:avLst/>
            </a:prstGeom>
            <a:noFill/>
            <a:ln w="12700">
              <a:solidFill>
                <a:srgbClr val="19D3C5">
                  <a:alpha val="50000"/>
                </a:srgbClr>
              </a:solidFill>
            </a:ln>
          </p:spPr>
        </p:cxnSp>
      </p:grpSp>
      <p:sp>
        <p:nvSpPr>
          <p:cNvPr id="4" name="Sticker" hidden="1">
            <a:extLst>
              <a:ext uri="{FF2B5EF4-FFF2-40B4-BE49-F238E27FC236}">
                <a16:creationId xmlns:a16="http://schemas.microsoft.com/office/drawing/2014/main" id="{F9BB011A-568C-4B05-AE57-EB000B2FD8BB}"/>
              </a:ext>
            </a:extLst>
          </p:cNvPr>
          <p:cNvSpPr txBox="1"/>
          <p:nvPr userDrawn="1"/>
        </p:nvSpPr>
        <p:spPr>
          <a:xfrm>
            <a:off x="554736" y="1289273"/>
            <a:ext cx="450444" cy="123111"/>
          </a:xfrm>
          <a:prstGeom prst="rect">
            <a:avLst/>
          </a:prstGeom>
          <a:noFill/>
          <a:ln w="6350">
            <a:noFill/>
            <a:miter lim="800000"/>
          </a:ln>
        </p:spPr>
        <p:txBody>
          <a:bodyPr vert="horz" wrap="none" lIns="0" tIns="0" rIns="0" bIns="0" rtlCol="0">
            <a:spAutoFit/>
          </a:bodyPr>
          <a:lstStyle>
            <a:defPPr>
              <a:defRPr lang="en-US"/>
            </a:defPPr>
            <a:lvl1pPr lvl="0">
              <a:spcBef>
                <a:spcPts val="300"/>
              </a:spcBef>
              <a:spcAft>
                <a:spcPts val="300"/>
              </a:spcAft>
              <a:buNone/>
              <a:defRPr sz="800" b="1" cap="all" baseline="0"/>
            </a:lvl1pPr>
          </a:lstStyle>
          <a:p>
            <a:pPr lvl="0"/>
            <a:r>
              <a:rPr lang="en-US">
                <a:latin typeface="+mn-lt"/>
                <a:ea typeface="+mn-ea"/>
                <a:cs typeface="+mn-cs"/>
              </a:rPr>
              <a:t>STICKER</a:t>
            </a:r>
          </a:p>
        </p:txBody>
      </p:sp>
      <p:sp>
        <p:nvSpPr>
          <p:cNvPr id="169" name="ACET" hidden="1">
            <a:extLst>
              <a:ext uri="{FF2B5EF4-FFF2-40B4-BE49-F238E27FC236}">
                <a16:creationId xmlns:a16="http://schemas.microsoft.com/office/drawing/2014/main" id="{62CF7362-20CB-4908-AFFE-D4E2B9A5DF3B}"/>
              </a:ext>
            </a:extLst>
          </p:cNvPr>
          <p:cNvSpPr txBox="1"/>
          <p:nvPr userDrawn="1">
            <p:custDataLst>
              <p:tags r:id="rId26"/>
            </p:custDataLst>
          </p:nvPr>
        </p:nvSpPr>
        <p:spPr>
          <a:xfrm>
            <a:off x="5987738" y="2170800"/>
            <a:ext cx="3049253" cy="569387"/>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t" anchorCtr="0">
            <a:spAutoFit/>
          </a:bodyPr>
          <a:lstStyle>
            <a:defPPr>
              <a:defRPr lang="en-US"/>
            </a:defPPr>
            <a:lvl1pPr lvl="0" indent="0">
              <a:lnSpc>
                <a:spcPct val="100000"/>
              </a:lnSpc>
              <a:spcBef>
                <a:spcPts val="0"/>
              </a:spcBef>
              <a:spcAft>
                <a:spcPts val="600"/>
              </a:spcAft>
              <a:buFont typeface="Segoe UI" panose="020B0502040204020203" pitchFamily="34" charset="0"/>
              <a:buChar char="​"/>
              <a:defRPr sz="1600" b="1">
                <a:cs typeface="Arial" panose="020B0604020202020204" pitchFamily="34" charset="0"/>
              </a:defRPr>
            </a:lvl1pPr>
            <a:lvl2pPr marL="228600" lvl="1" indent="-225425">
              <a:lnSpc>
                <a:spcPct val="100000"/>
              </a:lnSpc>
              <a:spcBef>
                <a:spcPts val="0"/>
              </a:spcBef>
              <a:spcAft>
                <a:spcPts val="300"/>
              </a:spcAft>
              <a:buSzPct val="110000"/>
              <a:buFont typeface="Wingdings" panose="05000000000000000000" pitchFamily="2" charset="2"/>
              <a:buChar char=""/>
              <a:defRPr sz="1600"/>
            </a:lvl2pPr>
            <a:lvl3pPr marL="442913" lvl="2" indent="-214313">
              <a:lnSpc>
                <a:spcPct val="100000"/>
              </a:lnSpc>
              <a:spcBef>
                <a:spcPts val="0"/>
              </a:spcBef>
              <a:spcAft>
                <a:spcPts val="300"/>
              </a:spcAft>
              <a:buSzPct val="110000"/>
              <a:buFont typeface="Arial" panose="020B0604020202020204" pitchFamily="34" charset="0"/>
              <a:buChar char="‒"/>
              <a:defRPr sz="1600"/>
            </a:lvl3pPr>
            <a:lvl4pPr marL="598488" lvl="3" indent="-152400">
              <a:lnSpc>
                <a:spcPct val="100000"/>
              </a:lnSpc>
              <a:spcBef>
                <a:spcPts val="0"/>
              </a:spcBef>
              <a:spcAft>
                <a:spcPts val="300"/>
              </a:spcAft>
              <a:buFont typeface="Arial" panose="020B0604020202020204" pitchFamily="34" charset="0"/>
              <a:buChar char="•"/>
              <a:defRPr sz="1600"/>
            </a:lvl4pPr>
            <a:lvl5pPr marL="817563" lvl="4" indent="-147638">
              <a:lnSpc>
                <a:spcPct val="100000"/>
              </a:lnSpc>
              <a:spcBef>
                <a:spcPts val="0"/>
              </a:spcBef>
              <a:spcAft>
                <a:spcPts val="300"/>
              </a:spcAft>
              <a:buSzPct val="100000"/>
              <a:buFont typeface="Arial" panose="020B0604020202020204" pitchFamily="34" charset="0"/>
              <a:buChar char="̶"/>
              <a:defRPr sz="1600"/>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0"/>
            <a:r>
              <a:rPr lang="en-US">
                <a:latin typeface="+mn-lt"/>
                <a:ea typeface="+mn-ea"/>
                <a:cs typeface="+mn-cs"/>
              </a:rPr>
              <a:t>Above Chart Exhibit Title</a:t>
            </a:r>
          </a:p>
          <a:p>
            <a:pPr lvl="0"/>
            <a:r>
              <a:rPr lang="en-US" b="0">
                <a:latin typeface="+mn-lt"/>
                <a:ea typeface="+mn-ea"/>
                <a:cs typeface="+mn-cs"/>
              </a:rPr>
              <a:t>Unit of Measure</a:t>
            </a:r>
          </a:p>
        </p:txBody>
      </p:sp>
      <p:sp>
        <p:nvSpPr>
          <p:cNvPr id="5" name="Text Placeholder 4">
            <a:extLst>
              <a:ext uri="{FF2B5EF4-FFF2-40B4-BE49-F238E27FC236}">
                <a16:creationId xmlns:a16="http://schemas.microsoft.com/office/drawing/2014/main" id="{4C1F3293-4EFE-461D-940D-7EE66BAE31C5}"/>
              </a:ext>
            </a:extLst>
          </p:cNvPr>
          <p:cNvSpPr>
            <a:spLocks noGrp="1"/>
          </p:cNvSpPr>
          <p:nvPr>
            <p:ph type="body" idx="1"/>
          </p:nvPr>
        </p:nvSpPr>
        <p:spPr>
          <a:xfrm>
            <a:off x="554736" y="2170800"/>
            <a:ext cx="2484655" cy="1631216"/>
          </a:xfrm>
          <a:prstGeom prst="rect">
            <a:avLst/>
          </a:prstGeom>
        </p:spPr>
        <p:txBody>
          <a:bodyPr vert="horz" wrap="square" lIns="0" tIns="0" rIns="0" bIns="0" rtlCol="0">
            <a:sp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48" name="TextBox 147">
            <a:extLst>
              <a:ext uri="{FF2B5EF4-FFF2-40B4-BE49-F238E27FC236}">
                <a16:creationId xmlns:a16="http://schemas.microsoft.com/office/drawing/2014/main" id="{A4FE2361-E2E1-41CB-8BCE-908F14957526}"/>
              </a:ext>
            </a:extLst>
          </p:cNvPr>
          <p:cNvSpPr txBox="1"/>
          <p:nvPr userDrawn="1"/>
        </p:nvSpPr>
        <p:spPr>
          <a:xfrm>
            <a:off x="2365812" y="6686070"/>
            <a:ext cx="7460376" cy="123111"/>
          </a:xfrm>
          <a:prstGeom prst="rect">
            <a:avLst/>
          </a:prstGeom>
        </p:spPr>
        <p:txBody>
          <a:bodyPr vert="horz" wrap="none" lIns="0" tIns="0" rIns="0" bIns="0" rtlCol="0" anchor="ctr">
            <a:spAutoFit/>
          </a:bodyPr>
          <a:lstStyle>
            <a:lvl1pPr lvl="0" indent="0">
              <a:lnSpc>
                <a:spcPct val="100000"/>
              </a:lnSpc>
              <a:spcBef>
                <a:spcPts val="300"/>
              </a:spcBef>
              <a:spcAft>
                <a:spcPts val="300"/>
              </a:spcAft>
              <a:buFont typeface="Segoe UI" panose="020B0502040204020203" pitchFamily="34" charset="0"/>
              <a:buChar char="​"/>
              <a:defRPr sz="1600">
                <a:cs typeface="Arial" panose="020B0604020202020204" pitchFamily="34" charset="0"/>
              </a:defRPr>
            </a:lvl1pPr>
            <a:lvl2pPr marL="228600" lvl="1"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lvl="2"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lvl="3"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lvl="4"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algn="ctr"/>
            <a:r>
              <a:rPr lang="en-US" sz="800" b="1" cap="all">
                <a:latin typeface="+mn-lt"/>
                <a:ea typeface="+mn-ea"/>
                <a:cs typeface="+mn-cs"/>
              </a:rPr>
              <a:t>Document intended to provide insight based on currently available information for consideration and not specific advice</a:t>
            </a:r>
          </a:p>
        </p:txBody>
      </p:sp>
      <p:grpSp>
        <p:nvGrpSpPr>
          <p:cNvPr id="150" name="LegendLines" hidden="1">
            <a:extLst>
              <a:ext uri="{FF2B5EF4-FFF2-40B4-BE49-F238E27FC236}">
                <a16:creationId xmlns:a16="http://schemas.microsoft.com/office/drawing/2014/main" id="{72297B01-1C3A-4D47-998C-8F9D273DF800}"/>
              </a:ext>
            </a:extLst>
          </p:cNvPr>
          <p:cNvGrpSpPr/>
          <p:nvPr userDrawn="1"/>
        </p:nvGrpSpPr>
        <p:grpSpPr>
          <a:xfrm>
            <a:off x="10317304" y="3150223"/>
            <a:ext cx="1319960" cy="958286"/>
            <a:chOff x="10162879" y="3243772"/>
            <a:chExt cx="1319960" cy="958286"/>
          </a:xfrm>
        </p:grpSpPr>
        <p:sp>
          <p:nvSpPr>
            <p:cNvPr id="151" name="Legend1" hidden="1">
              <a:extLst>
                <a:ext uri="{FF2B5EF4-FFF2-40B4-BE49-F238E27FC236}">
                  <a16:creationId xmlns:a16="http://schemas.microsoft.com/office/drawing/2014/main" id="{17334C99-A6D7-4FB7-818D-35CFF914848B}"/>
                </a:ext>
              </a:extLst>
            </p:cNvPr>
            <p:cNvSpPr txBox="1"/>
            <p:nvPr/>
          </p:nvSpPr>
          <p:spPr>
            <a:xfrm>
              <a:off x="10886522" y="3243772"/>
              <a:ext cx="596317" cy="215444"/>
            </a:xfrm>
            <a:prstGeom prst="rect">
              <a:avLst/>
            </a:prstGeom>
            <a:noFill/>
            <a:ln>
              <a:noFill/>
              <a:miter lim="800000"/>
            </a:ln>
          </p:spPr>
          <p:txBody>
            <a:bodyPr wrap="none" lIns="0" tIns="0" rIns="0" bIns="0" rtlCol="0" anchor="ctr" anchorCtr="0">
              <a:spAutoFit/>
            </a:bodyPr>
            <a:lstStyle/>
            <a:p>
              <a:pPr>
                <a:spcAft>
                  <a:spcPts val="600"/>
                </a:spcAft>
              </a:pPr>
              <a:r>
                <a:rPr lang="en-US" sz="1400">
                  <a:latin typeface="+mn-lt"/>
                  <a:ea typeface="+mn-ea"/>
                  <a:cs typeface="+mn-cs"/>
                </a:rPr>
                <a:t>Legend</a:t>
              </a:r>
            </a:p>
          </p:txBody>
        </p:sp>
        <p:sp>
          <p:nvSpPr>
            <p:cNvPr id="152" name="Legend2" hidden="1">
              <a:extLst>
                <a:ext uri="{FF2B5EF4-FFF2-40B4-BE49-F238E27FC236}">
                  <a16:creationId xmlns:a16="http://schemas.microsoft.com/office/drawing/2014/main" id="{49A69C00-9671-4C5B-A92C-2DA65B6D9C72}"/>
                </a:ext>
              </a:extLst>
            </p:cNvPr>
            <p:cNvSpPr txBox="1"/>
            <p:nvPr/>
          </p:nvSpPr>
          <p:spPr>
            <a:xfrm>
              <a:off x="10886522" y="3615193"/>
              <a:ext cx="596317" cy="215444"/>
            </a:xfrm>
            <a:prstGeom prst="rect">
              <a:avLst/>
            </a:prstGeom>
            <a:noFill/>
            <a:ln>
              <a:noFill/>
              <a:miter lim="800000"/>
            </a:ln>
          </p:spPr>
          <p:txBody>
            <a:bodyPr wrap="none" lIns="0" tIns="0" rIns="0" bIns="0" rtlCol="0" anchor="ctr" anchorCtr="0">
              <a:spAutoFit/>
            </a:bodyPr>
            <a:lstStyle/>
            <a:p>
              <a:pPr>
                <a:spcAft>
                  <a:spcPts val="600"/>
                </a:spcAft>
              </a:pPr>
              <a:r>
                <a:rPr lang="en-US" sz="1400">
                  <a:latin typeface="+mn-lt"/>
                  <a:ea typeface="+mn-ea"/>
                  <a:cs typeface="+mn-cs"/>
                </a:rPr>
                <a:t>Legend</a:t>
              </a:r>
            </a:p>
          </p:txBody>
        </p:sp>
        <p:sp>
          <p:nvSpPr>
            <p:cNvPr id="154" name="Legend3" hidden="1">
              <a:extLst>
                <a:ext uri="{FF2B5EF4-FFF2-40B4-BE49-F238E27FC236}">
                  <a16:creationId xmlns:a16="http://schemas.microsoft.com/office/drawing/2014/main" id="{5E8F2462-8419-4BAF-93C0-C24FFD0F49C1}"/>
                </a:ext>
              </a:extLst>
            </p:cNvPr>
            <p:cNvSpPr txBox="1"/>
            <p:nvPr/>
          </p:nvSpPr>
          <p:spPr>
            <a:xfrm>
              <a:off x="10886522" y="3986614"/>
              <a:ext cx="596317" cy="215444"/>
            </a:xfrm>
            <a:prstGeom prst="rect">
              <a:avLst/>
            </a:prstGeom>
            <a:noFill/>
            <a:ln>
              <a:noFill/>
              <a:miter lim="800000"/>
            </a:ln>
          </p:spPr>
          <p:txBody>
            <a:bodyPr wrap="none" lIns="0" tIns="0" rIns="0" bIns="0" rtlCol="0" anchor="ctr" anchorCtr="0">
              <a:spAutoFit/>
            </a:bodyPr>
            <a:lstStyle/>
            <a:p>
              <a:pPr>
                <a:spcAft>
                  <a:spcPts val="600"/>
                </a:spcAft>
              </a:pPr>
              <a:r>
                <a:rPr lang="en-US" sz="1400">
                  <a:latin typeface="+mn-lt"/>
                  <a:ea typeface="+mn-ea"/>
                  <a:cs typeface="+mn-cs"/>
                </a:rPr>
                <a:t>Legend</a:t>
              </a:r>
            </a:p>
          </p:txBody>
        </p:sp>
        <p:sp>
          <p:nvSpPr>
            <p:cNvPr id="155" name="LineLegend3" hidden="1">
              <a:extLst>
                <a:ext uri="{FF2B5EF4-FFF2-40B4-BE49-F238E27FC236}">
                  <a16:creationId xmlns:a16="http://schemas.microsoft.com/office/drawing/2014/main" id="{BF9CBA64-3D95-4902-9676-21285C542DFB}"/>
                </a:ext>
              </a:extLst>
            </p:cNvPr>
            <p:cNvSpPr>
              <a:spLocks noChangeShapeType="1"/>
            </p:cNvSpPr>
            <p:nvPr/>
          </p:nvSpPr>
          <p:spPr bwMode="gray">
            <a:xfrm>
              <a:off x="10162879" y="4092784"/>
              <a:ext cx="457200" cy="0"/>
            </a:xfrm>
            <a:prstGeom prst="line">
              <a:avLst/>
            </a:prstGeom>
            <a:noFill/>
            <a:ln w="28575">
              <a:solidFill>
                <a:schemeClr val="accent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endParaRPr lang="en-US" sz="1400" baseline="0">
                <a:latin typeface="+mn-lt"/>
                <a:ea typeface="+mn-ea"/>
                <a:cs typeface="+mn-cs"/>
              </a:endParaRPr>
            </a:p>
          </p:txBody>
        </p:sp>
        <p:sp>
          <p:nvSpPr>
            <p:cNvPr id="156" name="LineLegend2" hidden="1">
              <a:extLst>
                <a:ext uri="{FF2B5EF4-FFF2-40B4-BE49-F238E27FC236}">
                  <a16:creationId xmlns:a16="http://schemas.microsoft.com/office/drawing/2014/main" id="{6195CBFD-6856-4510-8245-D8ECEBB41194}"/>
                </a:ext>
              </a:extLst>
            </p:cNvPr>
            <p:cNvSpPr>
              <a:spLocks noChangeShapeType="1"/>
            </p:cNvSpPr>
            <p:nvPr/>
          </p:nvSpPr>
          <p:spPr bwMode="gray">
            <a:xfrm>
              <a:off x="10162879" y="3719425"/>
              <a:ext cx="457200" cy="0"/>
            </a:xfrm>
            <a:prstGeom prst="line">
              <a:avLst/>
            </a:prstGeom>
            <a:noFill/>
            <a:ln w="28575">
              <a:solidFill>
                <a:schemeClr val="accent1"/>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endParaRPr lang="en-US" sz="1400" baseline="0">
                <a:latin typeface="+mn-lt"/>
                <a:ea typeface="+mn-ea"/>
                <a:cs typeface="+mn-cs"/>
              </a:endParaRPr>
            </a:p>
          </p:txBody>
        </p:sp>
        <p:sp>
          <p:nvSpPr>
            <p:cNvPr id="157" name="LineLegend1" hidden="1">
              <a:extLst>
                <a:ext uri="{FF2B5EF4-FFF2-40B4-BE49-F238E27FC236}">
                  <a16:creationId xmlns:a16="http://schemas.microsoft.com/office/drawing/2014/main" id="{4B8CFFB7-C4EE-4D23-880D-4EF490EB2EE4}"/>
                </a:ext>
              </a:extLst>
            </p:cNvPr>
            <p:cNvSpPr>
              <a:spLocks noChangeShapeType="1"/>
            </p:cNvSpPr>
            <p:nvPr/>
          </p:nvSpPr>
          <p:spPr bwMode="gray">
            <a:xfrm>
              <a:off x="10162879" y="3351494"/>
              <a:ext cx="457200" cy="0"/>
            </a:xfrm>
            <a:prstGeom prst="line">
              <a:avLst/>
            </a:prstGeom>
            <a:noFill/>
            <a:ln w="28575">
              <a:solidFill>
                <a:schemeClr val="accent1"/>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endParaRPr lang="en-US" sz="1400" baseline="0">
                <a:latin typeface="+mn-lt"/>
                <a:ea typeface="+mn-ea"/>
                <a:cs typeface="+mn-cs"/>
              </a:endParaRPr>
            </a:p>
          </p:txBody>
        </p:sp>
      </p:grpSp>
      <p:grpSp>
        <p:nvGrpSpPr>
          <p:cNvPr id="158" name="LegendMoons" hidden="1">
            <a:extLst>
              <a:ext uri="{FF2B5EF4-FFF2-40B4-BE49-F238E27FC236}">
                <a16:creationId xmlns:a16="http://schemas.microsoft.com/office/drawing/2014/main" id="{5AC59863-83B4-404C-8C1E-B5F4A9CCA40B}"/>
              </a:ext>
            </a:extLst>
          </p:cNvPr>
          <p:cNvGrpSpPr/>
          <p:nvPr userDrawn="1"/>
        </p:nvGrpSpPr>
        <p:grpSpPr>
          <a:xfrm>
            <a:off x="10688315" y="1145373"/>
            <a:ext cx="948949" cy="1731859"/>
            <a:chOff x="7723680" y="1702457"/>
            <a:chExt cx="948949" cy="1731859"/>
          </a:xfrm>
        </p:grpSpPr>
        <p:sp>
          <p:nvSpPr>
            <p:cNvPr id="159" name="Legend1" hidden="1">
              <a:extLst>
                <a:ext uri="{FF2B5EF4-FFF2-40B4-BE49-F238E27FC236}">
                  <a16:creationId xmlns:a16="http://schemas.microsoft.com/office/drawing/2014/main" id="{A8DB9AEA-0FB5-4276-BE74-5525518A92DA}"/>
                </a:ext>
              </a:extLst>
            </p:cNvPr>
            <p:cNvSpPr txBox="1"/>
            <p:nvPr/>
          </p:nvSpPr>
          <p:spPr>
            <a:xfrm>
              <a:off x="8076312" y="1709816"/>
              <a:ext cx="596317" cy="215444"/>
            </a:xfrm>
            <a:prstGeom prst="rect">
              <a:avLst/>
            </a:prstGeom>
            <a:noFill/>
            <a:ln>
              <a:noFill/>
              <a:miter lim="800000"/>
            </a:ln>
          </p:spPr>
          <p:txBody>
            <a:bodyPr wrap="none" lIns="0" tIns="0" rIns="0" bIns="0" rtlCol="0" anchor="ctr" anchorCtr="0">
              <a:spAutoFit/>
            </a:bodyPr>
            <a:lstStyle/>
            <a:p>
              <a:pPr>
                <a:spcAft>
                  <a:spcPts val="600"/>
                </a:spcAft>
              </a:pPr>
              <a:r>
                <a:rPr lang="en-US" sz="1400">
                  <a:latin typeface="+mn-lt"/>
                  <a:ea typeface="+mn-ea"/>
                  <a:cs typeface="+mn-cs"/>
                </a:rPr>
                <a:t>Legend</a:t>
              </a:r>
            </a:p>
          </p:txBody>
        </p:sp>
        <p:sp>
          <p:nvSpPr>
            <p:cNvPr id="160" name="Legend2" hidden="1">
              <a:extLst>
                <a:ext uri="{FF2B5EF4-FFF2-40B4-BE49-F238E27FC236}">
                  <a16:creationId xmlns:a16="http://schemas.microsoft.com/office/drawing/2014/main" id="{393DFF27-65E1-43A3-BCDC-0F4633F97075}"/>
                </a:ext>
              </a:extLst>
            </p:cNvPr>
            <p:cNvSpPr txBox="1"/>
            <p:nvPr/>
          </p:nvSpPr>
          <p:spPr>
            <a:xfrm>
              <a:off x="8076312" y="2085275"/>
              <a:ext cx="596317" cy="215444"/>
            </a:xfrm>
            <a:prstGeom prst="rect">
              <a:avLst/>
            </a:prstGeom>
            <a:noFill/>
            <a:ln>
              <a:noFill/>
              <a:miter lim="800000"/>
            </a:ln>
          </p:spPr>
          <p:txBody>
            <a:bodyPr wrap="none" lIns="0" tIns="0" rIns="0" bIns="0" rtlCol="0" anchor="ctr" anchorCtr="0">
              <a:spAutoFit/>
            </a:bodyPr>
            <a:lstStyle/>
            <a:p>
              <a:pPr>
                <a:spcAft>
                  <a:spcPts val="600"/>
                </a:spcAft>
              </a:pPr>
              <a:r>
                <a:rPr lang="en-US" sz="1400">
                  <a:latin typeface="+mn-lt"/>
                  <a:ea typeface="+mn-ea"/>
                  <a:cs typeface="+mn-cs"/>
                </a:rPr>
                <a:t>Legend</a:t>
              </a:r>
            </a:p>
          </p:txBody>
        </p:sp>
        <p:sp>
          <p:nvSpPr>
            <p:cNvPr id="161" name="Legend3" hidden="1">
              <a:extLst>
                <a:ext uri="{FF2B5EF4-FFF2-40B4-BE49-F238E27FC236}">
                  <a16:creationId xmlns:a16="http://schemas.microsoft.com/office/drawing/2014/main" id="{DCC9C7AF-5A4F-4D84-9523-C128355A12C1}"/>
                </a:ext>
              </a:extLst>
            </p:cNvPr>
            <p:cNvSpPr txBox="1"/>
            <p:nvPr/>
          </p:nvSpPr>
          <p:spPr>
            <a:xfrm>
              <a:off x="8076312" y="2460734"/>
              <a:ext cx="596317" cy="215444"/>
            </a:xfrm>
            <a:prstGeom prst="rect">
              <a:avLst/>
            </a:prstGeom>
            <a:noFill/>
            <a:ln>
              <a:noFill/>
              <a:miter lim="800000"/>
            </a:ln>
          </p:spPr>
          <p:txBody>
            <a:bodyPr wrap="none" lIns="0" tIns="0" rIns="0" bIns="0" rtlCol="0" anchor="ctr" anchorCtr="0">
              <a:spAutoFit/>
            </a:bodyPr>
            <a:lstStyle/>
            <a:p>
              <a:pPr>
                <a:spcAft>
                  <a:spcPts val="600"/>
                </a:spcAft>
              </a:pPr>
              <a:r>
                <a:rPr lang="en-US" sz="1400">
                  <a:latin typeface="+mn-lt"/>
                  <a:ea typeface="+mn-ea"/>
                  <a:cs typeface="+mn-cs"/>
                </a:rPr>
                <a:t>Legend</a:t>
              </a:r>
            </a:p>
          </p:txBody>
        </p:sp>
        <p:sp>
          <p:nvSpPr>
            <p:cNvPr id="162" name="Legend4" hidden="1">
              <a:extLst>
                <a:ext uri="{FF2B5EF4-FFF2-40B4-BE49-F238E27FC236}">
                  <a16:creationId xmlns:a16="http://schemas.microsoft.com/office/drawing/2014/main" id="{ADD0C11F-1299-4FCD-9994-EDC37BF93C97}"/>
                </a:ext>
              </a:extLst>
            </p:cNvPr>
            <p:cNvSpPr txBox="1"/>
            <p:nvPr/>
          </p:nvSpPr>
          <p:spPr>
            <a:xfrm>
              <a:off x="8076312" y="2836193"/>
              <a:ext cx="596317" cy="215444"/>
            </a:xfrm>
            <a:prstGeom prst="rect">
              <a:avLst/>
            </a:prstGeom>
            <a:noFill/>
            <a:ln>
              <a:noFill/>
              <a:miter lim="800000"/>
            </a:ln>
          </p:spPr>
          <p:txBody>
            <a:bodyPr wrap="none" lIns="0" tIns="0" rIns="0" bIns="0" rtlCol="0" anchor="ctr" anchorCtr="0">
              <a:spAutoFit/>
            </a:bodyPr>
            <a:lstStyle/>
            <a:p>
              <a:pPr>
                <a:spcAft>
                  <a:spcPts val="600"/>
                </a:spcAft>
              </a:pPr>
              <a:r>
                <a:rPr lang="en-US" sz="1400">
                  <a:latin typeface="+mn-lt"/>
                  <a:ea typeface="+mn-ea"/>
                  <a:cs typeface="+mn-cs"/>
                </a:rPr>
                <a:t>Legend</a:t>
              </a:r>
            </a:p>
          </p:txBody>
        </p:sp>
        <p:sp>
          <p:nvSpPr>
            <p:cNvPr id="163" name="Legend5" hidden="1">
              <a:extLst>
                <a:ext uri="{FF2B5EF4-FFF2-40B4-BE49-F238E27FC236}">
                  <a16:creationId xmlns:a16="http://schemas.microsoft.com/office/drawing/2014/main" id="{89410099-065D-42E5-B5BC-2B52D23CB520}"/>
                </a:ext>
              </a:extLst>
            </p:cNvPr>
            <p:cNvSpPr txBox="1"/>
            <p:nvPr/>
          </p:nvSpPr>
          <p:spPr>
            <a:xfrm>
              <a:off x="8076312" y="3211654"/>
              <a:ext cx="596317" cy="215444"/>
            </a:xfrm>
            <a:prstGeom prst="rect">
              <a:avLst/>
            </a:prstGeom>
            <a:noFill/>
            <a:ln>
              <a:noFill/>
              <a:miter lim="800000"/>
            </a:ln>
          </p:spPr>
          <p:txBody>
            <a:bodyPr wrap="none" lIns="0" tIns="0" rIns="0" bIns="0" rtlCol="0" anchor="ctr" anchorCtr="0">
              <a:spAutoFit/>
            </a:bodyPr>
            <a:lstStyle/>
            <a:p>
              <a:pPr>
                <a:spcAft>
                  <a:spcPts val="600"/>
                </a:spcAft>
              </a:pPr>
              <a:r>
                <a:rPr lang="en-US" sz="1400">
                  <a:latin typeface="+mn-lt"/>
                  <a:ea typeface="+mn-ea"/>
                  <a:cs typeface="+mn-cs"/>
                </a:rPr>
                <a:t>Legend</a:t>
              </a:r>
            </a:p>
          </p:txBody>
        </p:sp>
        <p:grpSp>
          <p:nvGrpSpPr>
            <p:cNvPr id="164" name="MoonLegend1" hidden="1">
              <a:extLst>
                <a:ext uri="{FF2B5EF4-FFF2-40B4-BE49-F238E27FC236}">
                  <a16:creationId xmlns:a16="http://schemas.microsoft.com/office/drawing/2014/main" id="{3E7978B4-0301-4747-BE9E-13466DE7761B}"/>
                </a:ext>
              </a:extLst>
            </p:cNvPr>
            <p:cNvGrpSpPr>
              <a:grpSpLocks noChangeAspect="1"/>
            </p:cNvGrpSpPr>
            <p:nvPr>
              <p:custDataLst>
                <p:tags r:id="rId27"/>
              </p:custDataLst>
            </p:nvPr>
          </p:nvGrpSpPr>
          <p:grpSpPr>
            <a:xfrm>
              <a:off x="7723680" y="1702457"/>
              <a:ext cx="228600" cy="228600"/>
              <a:chOff x="762000" y="1270000"/>
              <a:chExt cx="254000" cy="254000"/>
            </a:xfrm>
          </p:grpSpPr>
          <p:sp>
            <p:nvSpPr>
              <p:cNvPr id="188" name="Oval 187" hidden="1">
                <a:extLst>
                  <a:ext uri="{FF2B5EF4-FFF2-40B4-BE49-F238E27FC236}">
                    <a16:creationId xmlns:a16="http://schemas.microsoft.com/office/drawing/2014/main" id="{A097FBE4-65B6-405D-BAAC-890C12323E44}"/>
                  </a:ext>
                </a:extLst>
              </p:cNvPr>
              <p:cNvSpPr/>
              <p:nvPr>
                <p:custDataLst>
                  <p:tags r:id="rId40"/>
                </p:custDataLst>
              </p:nvPr>
            </p:nvSpPr>
            <p:spPr>
              <a:xfrm>
                <a:off x="762000" y="1270000"/>
                <a:ext cx="254000" cy="254000"/>
              </a:xfrm>
              <a:prstGeom prst="ellipse">
                <a:avLst/>
              </a:prstGeom>
              <a:solidFill>
                <a:srgbClr val="D0D0D0"/>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solidFill>
                    <a:schemeClr val="tx1"/>
                  </a:solidFill>
                  <a:latin typeface="+mn-lt"/>
                  <a:ea typeface="+mn-ea"/>
                  <a:cs typeface="+mn-cs"/>
                </a:endParaRPr>
              </a:p>
            </p:txBody>
          </p:sp>
          <p:sp>
            <p:nvSpPr>
              <p:cNvPr id="189" name="Arc 188" hidden="1">
                <a:extLst>
                  <a:ext uri="{FF2B5EF4-FFF2-40B4-BE49-F238E27FC236}">
                    <a16:creationId xmlns:a16="http://schemas.microsoft.com/office/drawing/2014/main" id="{908F9BB9-ED25-492C-85C6-452AA7139AA9}"/>
                  </a:ext>
                </a:extLst>
              </p:cNvPr>
              <p:cNvSpPr/>
              <p:nvPr>
                <p:custDataLst>
                  <p:tags r:id="rId41"/>
                </p:custDataLst>
              </p:nvPr>
            </p:nvSpPr>
            <p:spPr>
              <a:xfrm>
                <a:off x="762000" y="1270000"/>
                <a:ext cx="254000" cy="254000"/>
              </a:xfrm>
              <a:prstGeom prst="arc">
                <a:avLst>
                  <a:gd name="adj1" fmla="val 16200000"/>
                  <a:gd name="adj2" fmla="val 5400000"/>
                </a:avLst>
              </a:prstGeom>
              <a:solidFill>
                <a:schemeClr val="accent1"/>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400">
                  <a:latin typeface="+mn-lt"/>
                  <a:ea typeface="+mn-ea"/>
                  <a:cs typeface="+mn-cs"/>
                </a:endParaRPr>
              </a:p>
            </p:txBody>
          </p:sp>
        </p:grpSp>
        <p:grpSp>
          <p:nvGrpSpPr>
            <p:cNvPr id="165" name="MoonLegend2" hidden="1">
              <a:extLst>
                <a:ext uri="{FF2B5EF4-FFF2-40B4-BE49-F238E27FC236}">
                  <a16:creationId xmlns:a16="http://schemas.microsoft.com/office/drawing/2014/main" id="{78022CBC-78C6-4E65-9902-5E367C9BE199}"/>
                </a:ext>
              </a:extLst>
            </p:cNvPr>
            <p:cNvGrpSpPr>
              <a:grpSpLocks noChangeAspect="1"/>
            </p:cNvGrpSpPr>
            <p:nvPr>
              <p:custDataLst>
                <p:tags r:id="rId28"/>
              </p:custDataLst>
            </p:nvPr>
          </p:nvGrpSpPr>
          <p:grpSpPr>
            <a:xfrm>
              <a:off x="7723680" y="2078270"/>
              <a:ext cx="228600" cy="228600"/>
              <a:chOff x="762000" y="1270000"/>
              <a:chExt cx="254000" cy="254000"/>
            </a:xfrm>
          </p:grpSpPr>
          <p:sp>
            <p:nvSpPr>
              <p:cNvPr id="185" name="Oval 184" hidden="1">
                <a:extLst>
                  <a:ext uri="{FF2B5EF4-FFF2-40B4-BE49-F238E27FC236}">
                    <a16:creationId xmlns:a16="http://schemas.microsoft.com/office/drawing/2014/main" id="{8E97E61F-A6B9-4F83-B70A-11C8CA0BC3A3}"/>
                  </a:ext>
                </a:extLst>
              </p:cNvPr>
              <p:cNvSpPr/>
              <p:nvPr>
                <p:custDataLst>
                  <p:tags r:id="rId38"/>
                </p:custDataLst>
              </p:nvPr>
            </p:nvSpPr>
            <p:spPr>
              <a:xfrm>
                <a:off x="762000" y="1270000"/>
                <a:ext cx="254000" cy="254000"/>
              </a:xfrm>
              <a:prstGeom prst="ellipse">
                <a:avLst/>
              </a:prstGeom>
              <a:solidFill>
                <a:srgbClr val="D0D0D0"/>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solidFill>
                    <a:schemeClr val="tx1"/>
                  </a:solidFill>
                  <a:latin typeface="+mn-lt"/>
                  <a:ea typeface="+mn-ea"/>
                  <a:cs typeface="+mn-cs"/>
                </a:endParaRPr>
              </a:p>
            </p:txBody>
          </p:sp>
          <p:sp>
            <p:nvSpPr>
              <p:cNvPr id="187" name="Arc 186" hidden="1">
                <a:extLst>
                  <a:ext uri="{FF2B5EF4-FFF2-40B4-BE49-F238E27FC236}">
                    <a16:creationId xmlns:a16="http://schemas.microsoft.com/office/drawing/2014/main" id="{FBEA236D-E91E-4909-B099-90D5D8B7E01A}"/>
                  </a:ext>
                </a:extLst>
              </p:cNvPr>
              <p:cNvSpPr/>
              <p:nvPr>
                <p:custDataLst>
                  <p:tags r:id="rId39"/>
                </p:custDataLst>
              </p:nvPr>
            </p:nvSpPr>
            <p:spPr>
              <a:xfrm>
                <a:off x="762000" y="1270000"/>
                <a:ext cx="254000" cy="254000"/>
              </a:xfrm>
              <a:prstGeom prst="arc">
                <a:avLst>
                  <a:gd name="adj1" fmla="val 16200000"/>
                  <a:gd name="adj2" fmla="val 0"/>
                </a:avLst>
              </a:prstGeom>
              <a:solidFill>
                <a:schemeClr val="accent1"/>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400">
                  <a:latin typeface="+mn-lt"/>
                  <a:ea typeface="+mn-ea"/>
                  <a:cs typeface="+mn-cs"/>
                </a:endParaRPr>
              </a:p>
            </p:txBody>
          </p:sp>
        </p:grpSp>
        <p:grpSp>
          <p:nvGrpSpPr>
            <p:cNvPr id="166" name="MoonLegend3" hidden="1">
              <a:extLst>
                <a:ext uri="{FF2B5EF4-FFF2-40B4-BE49-F238E27FC236}">
                  <a16:creationId xmlns:a16="http://schemas.microsoft.com/office/drawing/2014/main" id="{1F3B2187-1D67-47DE-B724-3EDA17C919E2}"/>
                </a:ext>
              </a:extLst>
            </p:cNvPr>
            <p:cNvGrpSpPr>
              <a:grpSpLocks noChangeAspect="1"/>
            </p:cNvGrpSpPr>
            <p:nvPr>
              <p:custDataLst>
                <p:tags r:id="rId29"/>
              </p:custDataLst>
            </p:nvPr>
          </p:nvGrpSpPr>
          <p:grpSpPr>
            <a:xfrm>
              <a:off x="7723680" y="2454085"/>
              <a:ext cx="228600" cy="228600"/>
              <a:chOff x="762000" y="1270000"/>
              <a:chExt cx="254000" cy="254000"/>
            </a:xfrm>
          </p:grpSpPr>
          <p:sp>
            <p:nvSpPr>
              <p:cNvPr id="183" name="Oval 182" hidden="1">
                <a:extLst>
                  <a:ext uri="{FF2B5EF4-FFF2-40B4-BE49-F238E27FC236}">
                    <a16:creationId xmlns:a16="http://schemas.microsoft.com/office/drawing/2014/main" id="{17E510E8-E6B0-483D-AA0B-BACF7D4B6965}"/>
                  </a:ext>
                </a:extLst>
              </p:cNvPr>
              <p:cNvSpPr/>
              <p:nvPr>
                <p:custDataLst>
                  <p:tags r:id="rId36"/>
                </p:custDataLst>
              </p:nvPr>
            </p:nvSpPr>
            <p:spPr>
              <a:xfrm>
                <a:off x="762000" y="1270000"/>
                <a:ext cx="254000" cy="254000"/>
              </a:xfrm>
              <a:prstGeom prst="ellipse">
                <a:avLst/>
              </a:prstGeom>
              <a:solidFill>
                <a:srgbClr val="D0D0D0"/>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solidFill>
                    <a:schemeClr val="tx1"/>
                  </a:solidFill>
                  <a:latin typeface="+mn-lt"/>
                  <a:ea typeface="+mn-ea"/>
                  <a:cs typeface="+mn-cs"/>
                </a:endParaRPr>
              </a:p>
            </p:txBody>
          </p:sp>
          <p:sp>
            <p:nvSpPr>
              <p:cNvPr id="184" name="Arc 183" hidden="1">
                <a:extLst>
                  <a:ext uri="{FF2B5EF4-FFF2-40B4-BE49-F238E27FC236}">
                    <a16:creationId xmlns:a16="http://schemas.microsoft.com/office/drawing/2014/main" id="{DCC7959B-FDAF-4C56-89ED-25EF8E3EFF8C}"/>
                  </a:ext>
                </a:extLst>
              </p:cNvPr>
              <p:cNvSpPr/>
              <p:nvPr>
                <p:custDataLst>
                  <p:tags r:id="rId37"/>
                </p:custDataLst>
              </p:nvPr>
            </p:nvSpPr>
            <p:spPr>
              <a:xfrm>
                <a:off x="762000" y="1270000"/>
                <a:ext cx="254000" cy="254000"/>
              </a:xfrm>
              <a:prstGeom prst="arc">
                <a:avLst>
                  <a:gd name="adj1" fmla="val 16200000"/>
                  <a:gd name="adj2" fmla="val 5400000"/>
                </a:avLst>
              </a:prstGeom>
              <a:solidFill>
                <a:schemeClr val="accent1"/>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400">
                  <a:latin typeface="+mn-lt"/>
                  <a:ea typeface="+mn-ea"/>
                  <a:cs typeface="+mn-cs"/>
                </a:endParaRPr>
              </a:p>
            </p:txBody>
          </p:sp>
        </p:grpSp>
        <p:grpSp>
          <p:nvGrpSpPr>
            <p:cNvPr id="167" name="MoonLegend4" hidden="1">
              <a:extLst>
                <a:ext uri="{FF2B5EF4-FFF2-40B4-BE49-F238E27FC236}">
                  <a16:creationId xmlns:a16="http://schemas.microsoft.com/office/drawing/2014/main" id="{02DEC345-50F3-4AB4-A148-97ECE4294F12}"/>
                </a:ext>
              </a:extLst>
            </p:cNvPr>
            <p:cNvGrpSpPr>
              <a:grpSpLocks noChangeAspect="1"/>
            </p:cNvGrpSpPr>
            <p:nvPr>
              <p:custDataLst>
                <p:tags r:id="rId30"/>
              </p:custDataLst>
            </p:nvPr>
          </p:nvGrpSpPr>
          <p:grpSpPr>
            <a:xfrm>
              <a:off x="7723680" y="2829900"/>
              <a:ext cx="228600" cy="228600"/>
              <a:chOff x="762000" y="1270000"/>
              <a:chExt cx="254000" cy="254000"/>
            </a:xfrm>
          </p:grpSpPr>
          <p:sp>
            <p:nvSpPr>
              <p:cNvPr id="181" name="Oval 180" hidden="1">
                <a:extLst>
                  <a:ext uri="{FF2B5EF4-FFF2-40B4-BE49-F238E27FC236}">
                    <a16:creationId xmlns:a16="http://schemas.microsoft.com/office/drawing/2014/main" id="{04832C77-A09F-49F3-9884-67DE2DF411B6}"/>
                  </a:ext>
                </a:extLst>
              </p:cNvPr>
              <p:cNvSpPr/>
              <p:nvPr>
                <p:custDataLst>
                  <p:tags r:id="rId34"/>
                </p:custDataLst>
              </p:nvPr>
            </p:nvSpPr>
            <p:spPr>
              <a:xfrm>
                <a:off x="762000" y="1270000"/>
                <a:ext cx="254000" cy="254000"/>
              </a:xfrm>
              <a:prstGeom prst="ellipse">
                <a:avLst/>
              </a:prstGeom>
              <a:solidFill>
                <a:srgbClr val="D0D0D0"/>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solidFill>
                    <a:schemeClr val="tx1"/>
                  </a:solidFill>
                  <a:latin typeface="+mn-lt"/>
                  <a:ea typeface="+mn-ea"/>
                  <a:cs typeface="+mn-cs"/>
                </a:endParaRPr>
              </a:p>
            </p:txBody>
          </p:sp>
          <p:sp>
            <p:nvSpPr>
              <p:cNvPr id="182" name="Arc 181" hidden="1">
                <a:extLst>
                  <a:ext uri="{FF2B5EF4-FFF2-40B4-BE49-F238E27FC236}">
                    <a16:creationId xmlns:a16="http://schemas.microsoft.com/office/drawing/2014/main" id="{45F463C8-1145-4DAA-95D0-261645CB8ABB}"/>
                  </a:ext>
                </a:extLst>
              </p:cNvPr>
              <p:cNvSpPr/>
              <p:nvPr>
                <p:custDataLst>
                  <p:tags r:id="rId35"/>
                </p:custDataLst>
              </p:nvPr>
            </p:nvSpPr>
            <p:spPr>
              <a:xfrm>
                <a:off x="762000" y="1270000"/>
                <a:ext cx="254000" cy="254000"/>
              </a:xfrm>
              <a:prstGeom prst="arc">
                <a:avLst>
                  <a:gd name="adj1" fmla="val 16200000"/>
                  <a:gd name="adj2" fmla="val 10800000"/>
                </a:avLst>
              </a:prstGeom>
              <a:solidFill>
                <a:schemeClr val="accent1"/>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400">
                  <a:latin typeface="+mn-lt"/>
                  <a:ea typeface="+mn-ea"/>
                  <a:cs typeface="+mn-cs"/>
                </a:endParaRPr>
              </a:p>
            </p:txBody>
          </p:sp>
        </p:grpSp>
        <p:grpSp>
          <p:nvGrpSpPr>
            <p:cNvPr id="168" name="MoonLegend5" hidden="1">
              <a:extLst>
                <a:ext uri="{FF2B5EF4-FFF2-40B4-BE49-F238E27FC236}">
                  <a16:creationId xmlns:a16="http://schemas.microsoft.com/office/drawing/2014/main" id="{DB62630B-3B45-48B0-BC0F-D1AAA34BB885}"/>
                </a:ext>
              </a:extLst>
            </p:cNvPr>
            <p:cNvGrpSpPr>
              <a:grpSpLocks noChangeAspect="1"/>
            </p:cNvGrpSpPr>
            <p:nvPr>
              <p:custDataLst>
                <p:tags r:id="rId31"/>
              </p:custDataLst>
            </p:nvPr>
          </p:nvGrpSpPr>
          <p:grpSpPr>
            <a:xfrm>
              <a:off x="7723680" y="3205716"/>
              <a:ext cx="228600" cy="228600"/>
              <a:chOff x="762000" y="1270000"/>
              <a:chExt cx="254000" cy="254000"/>
            </a:xfrm>
          </p:grpSpPr>
          <p:sp>
            <p:nvSpPr>
              <p:cNvPr id="179" name="Oval 178" hidden="1">
                <a:extLst>
                  <a:ext uri="{FF2B5EF4-FFF2-40B4-BE49-F238E27FC236}">
                    <a16:creationId xmlns:a16="http://schemas.microsoft.com/office/drawing/2014/main" id="{6BAC342C-DB85-4D9C-B5A4-D9DF31D248A7}"/>
                  </a:ext>
                </a:extLst>
              </p:cNvPr>
              <p:cNvSpPr/>
              <p:nvPr>
                <p:custDataLst>
                  <p:tags r:id="rId32"/>
                </p:custDataLst>
              </p:nvPr>
            </p:nvSpPr>
            <p:spPr>
              <a:xfrm>
                <a:off x="762000" y="1270000"/>
                <a:ext cx="254000" cy="254000"/>
              </a:xfrm>
              <a:prstGeom prst="ellipse">
                <a:avLst/>
              </a:prstGeom>
              <a:solidFill>
                <a:srgbClr val="D0D0D0"/>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solidFill>
                    <a:schemeClr val="tx1"/>
                  </a:solidFill>
                  <a:latin typeface="+mn-lt"/>
                  <a:ea typeface="+mn-ea"/>
                  <a:cs typeface="+mn-cs"/>
                </a:endParaRPr>
              </a:p>
            </p:txBody>
          </p:sp>
          <p:sp>
            <p:nvSpPr>
              <p:cNvPr id="180" name="Arc 179" hidden="1">
                <a:extLst>
                  <a:ext uri="{FF2B5EF4-FFF2-40B4-BE49-F238E27FC236}">
                    <a16:creationId xmlns:a16="http://schemas.microsoft.com/office/drawing/2014/main" id="{14EDD296-636E-4DB2-83E2-A078A6820813}"/>
                  </a:ext>
                </a:extLst>
              </p:cNvPr>
              <p:cNvSpPr/>
              <p:nvPr>
                <p:custDataLst>
                  <p:tags r:id="rId33"/>
                </p:custDataLst>
              </p:nvPr>
            </p:nvSpPr>
            <p:spPr>
              <a:xfrm>
                <a:off x="762000" y="1270000"/>
                <a:ext cx="254000" cy="254000"/>
              </a:xfrm>
              <a:prstGeom prst="arc">
                <a:avLst>
                  <a:gd name="adj1" fmla="val 16200000"/>
                  <a:gd name="adj2" fmla="val 16200000"/>
                </a:avLst>
              </a:prstGeom>
              <a:solidFill>
                <a:schemeClr val="accent1"/>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400">
                  <a:latin typeface="+mn-lt"/>
                  <a:ea typeface="+mn-ea"/>
                  <a:cs typeface="+mn-cs"/>
                </a:endParaRPr>
              </a:p>
            </p:txBody>
          </p:sp>
        </p:grpSp>
      </p:grpSp>
      <p:grpSp>
        <p:nvGrpSpPr>
          <p:cNvPr id="190" name="LegendBoxes" hidden="1">
            <a:extLst>
              <a:ext uri="{FF2B5EF4-FFF2-40B4-BE49-F238E27FC236}">
                <a16:creationId xmlns:a16="http://schemas.microsoft.com/office/drawing/2014/main" id="{F1E56480-F214-4C43-8B33-7A64F8729F30}"/>
              </a:ext>
            </a:extLst>
          </p:cNvPr>
          <p:cNvGrpSpPr/>
          <p:nvPr userDrawn="1"/>
        </p:nvGrpSpPr>
        <p:grpSpPr>
          <a:xfrm>
            <a:off x="10714801" y="4381500"/>
            <a:ext cx="922463" cy="1717282"/>
            <a:chOff x="10652400" y="4322824"/>
            <a:chExt cx="922463" cy="1717282"/>
          </a:xfrm>
        </p:grpSpPr>
        <p:sp>
          <p:nvSpPr>
            <p:cNvPr id="191" name="RectangleLegend1" hidden="1">
              <a:extLst>
                <a:ext uri="{FF2B5EF4-FFF2-40B4-BE49-F238E27FC236}">
                  <a16:creationId xmlns:a16="http://schemas.microsoft.com/office/drawing/2014/main" id="{ED3F747A-926E-41D5-BC28-9636F478E18C}"/>
                </a:ext>
              </a:extLst>
            </p:cNvPr>
            <p:cNvSpPr/>
            <p:nvPr/>
          </p:nvSpPr>
          <p:spPr>
            <a:xfrm>
              <a:off x="10652400" y="4344182"/>
              <a:ext cx="172729" cy="172729"/>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400">
                <a:solidFill>
                  <a:schemeClr val="tx1"/>
                </a:solidFill>
                <a:latin typeface="+mn-lt"/>
                <a:ea typeface="+mn-ea"/>
                <a:cs typeface="+mn-cs"/>
              </a:endParaRPr>
            </a:p>
          </p:txBody>
        </p:sp>
        <p:sp>
          <p:nvSpPr>
            <p:cNvPr id="192" name="RectangleLegend2" hidden="1">
              <a:extLst>
                <a:ext uri="{FF2B5EF4-FFF2-40B4-BE49-F238E27FC236}">
                  <a16:creationId xmlns:a16="http://schemas.microsoft.com/office/drawing/2014/main" id="{EFE98F5E-ACE5-4D8E-A654-390F1DDF7E38}"/>
                </a:ext>
              </a:extLst>
            </p:cNvPr>
            <p:cNvSpPr/>
            <p:nvPr/>
          </p:nvSpPr>
          <p:spPr>
            <a:xfrm>
              <a:off x="10652400" y="4723680"/>
              <a:ext cx="172729" cy="172729"/>
            </a:xfrm>
            <a:prstGeom prst="rect">
              <a:avLst/>
            </a:prstGeom>
            <a:solidFill>
              <a:schemeClr val="accent2"/>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400">
                <a:solidFill>
                  <a:schemeClr val="tx1"/>
                </a:solidFill>
                <a:latin typeface="+mn-lt"/>
                <a:ea typeface="+mn-ea"/>
                <a:cs typeface="+mn-cs"/>
              </a:endParaRPr>
            </a:p>
          </p:txBody>
        </p:sp>
        <p:sp>
          <p:nvSpPr>
            <p:cNvPr id="193" name="RectangleLegend3" hidden="1">
              <a:extLst>
                <a:ext uri="{FF2B5EF4-FFF2-40B4-BE49-F238E27FC236}">
                  <a16:creationId xmlns:a16="http://schemas.microsoft.com/office/drawing/2014/main" id="{EF3EA70D-A726-44A6-8DB3-2E86D8BFF6F7}"/>
                </a:ext>
              </a:extLst>
            </p:cNvPr>
            <p:cNvSpPr/>
            <p:nvPr/>
          </p:nvSpPr>
          <p:spPr>
            <a:xfrm>
              <a:off x="10652400" y="5097276"/>
              <a:ext cx="172729" cy="172729"/>
            </a:xfrm>
            <a:prstGeom prst="rect">
              <a:avLst/>
            </a:prstGeom>
            <a:solidFill>
              <a:schemeClr val="accent3"/>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400">
                <a:solidFill>
                  <a:schemeClr val="tx1"/>
                </a:solidFill>
                <a:latin typeface="+mn-lt"/>
                <a:ea typeface="+mn-ea"/>
                <a:cs typeface="+mn-cs"/>
              </a:endParaRPr>
            </a:p>
          </p:txBody>
        </p:sp>
        <p:sp>
          <p:nvSpPr>
            <p:cNvPr id="194" name="RectangleLegend4" hidden="1">
              <a:extLst>
                <a:ext uri="{FF2B5EF4-FFF2-40B4-BE49-F238E27FC236}">
                  <a16:creationId xmlns:a16="http://schemas.microsoft.com/office/drawing/2014/main" id="{6902764E-E18D-4F68-86E8-D00D10102D25}"/>
                </a:ext>
              </a:extLst>
            </p:cNvPr>
            <p:cNvSpPr/>
            <p:nvPr/>
          </p:nvSpPr>
          <p:spPr>
            <a:xfrm>
              <a:off x="10652400" y="5470872"/>
              <a:ext cx="172729" cy="172729"/>
            </a:xfrm>
            <a:prstGeom prst="rect">
              <a:avLst/>
            </a:prstGeom>
            <a:solidFill>
              <a:schemeClr val="accent4"/>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400">
                <a:solidFill>
                  <a:schemeClr val="tx1"/>
                </a:solidFill>
                <a:latin typeface="+mn-lt"/>
                <a:ea typeface="+mn-ea"/>
                <a:cs typeface="+mn-cs"/>
              </a:endParaRPr>
            </a:p>
          </p:txBody>
        </p:sp>
        <p:sp>
          <p:nvSpPr>
            <p:cNvPr id="195" name="RectangleLegend5" hidden="1">
              <a:extLst>
                <a:ext uri="{FF2B5EF4-FFF2-40B4-BE49-F238E27FC236}">
                  <a16:creationId xmlns:a16="http://schemas.microsoft.com/office/drawing/2014/main" id="{B5AC1A35-CBD9-465E-9A20-3FBAB162ED3C}"/>
                </a:ext>
              </a:extLst>
            </p:cNvPr>
            <p:cNvSpPr/>
            <p:nvPr/>
          </p:nvSpPr>
          <p:spPr>
            <a:xfrm>
              <a:off x="10652400" y="5844468"/>
              <a:ext cx="172729" cy="172729"/>
            </a:xfrm>
            <a:prstGeom prst="rect">
              <a:avLst/>
            </a:prstGeom>
            <a:solidFill>
              <a:schemeClr val="accent5"/>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400">
                <a:solidFill>
                  <a:schemeClr val="tx1"/>
                </a:solidFill>
                <a:latin typeface="+mn-lt"/>
                <a:ea typeface="+mn-ea"/>
                <a:cs typeface="+mn-cs"/>
              </a:endParaRPr>
            </a:p>
          </p:txBody>
        </p:sp>
        <p:sp>
          <p:nvSpPr>
            <p:cNvPr id="196" name="Legend1" hidden="1">
              <a:extLst>
                <a:ext uri="{FF2B5EF4-FFF2-40B4-BE49-F238E27FC236}">
                  <a16:creationId xmlns:a16="http://schemas.microsoft.com/office/drawing/2014/main" id="{AB94EE34-35D1-410F-875D-C5AFFFC9F385}"/>
                </a:ext>
              </a:extLst>
            </p:cNvPr>
            <p:cNvSpPr txBox="1"/>
            <p:nvPr/>
          </p:nvSpPr>
          <p:spPr>
            <a:xfrm>
              <a:off x="10978546" y="4322824"/>
              <a:ext cx="596317" cy="215444"/>
            </a:xfrm>
            <a:prstGeom prst="rect">
              <a:avLst/>
            </a:prstGeom>
            <a:noFill/>
            <a:ln>
              <a:noFill/>
              <a:miter lim="800000"/>
            </a:ln>
          </p:spPr>
          <p:txBody>
            <a:bodyPr wrap="none" lIns="0" tIns="0" rIns="0" bIns="0" rtlCol="0" anchor="ctr" anchorCtr="0">
              <a:spAutoFit/>
            </a:bodyPr>
            <a:lstStyle/>
            <a:p>
              <a:pPr>
                <a:spcAft>
                  <a:spcPts val="600"/>
                </a:spcAft>
              </a:pPr>
              <a:r>
                <a:rPr lang="en-US" sz="1400">
                  <a:latin typeface="+mn-lt"/>
                  <a:ea typeface="+mn-ea"/>
                  <a:cs typeface="+mn-cs"/>
                </a:rPr>
                <a:t>Legend</a:t>
              </a:r>
            </a:p>
          </p:txBody>
        </p:sp>
        <p:sp>
          <p:nvSpPr>
            <p:cNvPr id="197" name="Legend2" hidden="1">
              <a:extLst>
                <a:ext uri="{FF2B5EF4-FFF2-40B4-BE49-F238E27FC236}">
                  <a16:creationId xmlns:a16="http://schemas.microsoft.com/office/drawing/2014/main" id="{869B1315-B760-4AB5-80CE-FEA992D42F54}"/>
                </a:ext>
              </a:extLst>
            </p:cNvPr>
            <p:cNvSpPr txBox="1"/>
            <p:nvPr/>
          </p:nvSpPr>
          <p:spPr>
            <a:xfrm>
              <a:off x="10978546" y="4702322"/>
              <a:ext cx="596317" cy="215444"/>
            </a:xfrm>
            <a:prstGeom prst="rect">
              <a:avLst/>
            </a:prstGeom>
            <a:noFill/>
            <a:ln>
              <a:noFill/>
              <a:miter lim="800000"/>
            </a:ln>
          </p:spPr>
          <p:txBody>
            <a:bodyPr wrap="none" lIns="0" tIns="0" rIns="0" bIns="0" rtlCol="0" anchor="ctr" anchorCtr="0">
              <a:spAutoFit/>
            </a:bodyPr>
            <a:lstStyle/>
            <a:p>
              <a:pPr>
                <a:spcAft>
                  <a:spcPts val="600"/>
                </a:spcAft>
              </a:pPr>
              <a:r>
                <a:rPr lang="en-US" sz="1400">
                  <a:latin typeface="+mn-lt"/>
                  <a:ea typeface="+mn-ea"/>
                  <a:cs typeface="+mn-cs"/>
                </a:rPr>
                <a:t>Legend</a:t>
              </a:r>
            </a:p>
          </p:txBody>
        </p:sp>
        <p:sp>
          <p:nvSpPr>
            <p:cNvPr id="227" name="Legend3" hidden="1">
              <a:extLst>
                <a:ext uri="{FF2B5EF4-FFF2-40B4-BE49-F238E27FC236}">
                  <a16:creationId xmlns:a16="http://schemas.microsoft.com/office/drawing/2014/main" id="{230C3462-7DE2-44F8-96C2-178C40E5A7FC}"/>
                </a:ext>
              </a:extLst>
            </p:cNvPr>
            <p:cNvSpPr txBox="1"/>
            <p:nvPr/>
          </p:nvSpPr>
          <p:spPr>
            <a:xfrm>
              <a:off x="10978546" y="5081820"/>
              <a:ext cx="596317" cy="215444"/>
            </a:xfrm>
            <a:prstGeom prst="rect">
              <a:avLst/>
            </a:prstGeom>
            <a:noFill/>
            <a:ln>
              <a:noFill/>
              <a:miter lim="800000"/>
            </a:ln>
          </p:spPr>
          <p:txBody>
            <a:bodyPr wrap="none" lIns="0" tIns="0" rIns="0" bIns="0" rtlCol="0" anchor="ctr" anchorCtr="0">
              <a:spAutoFit/>
            </a:bodyPr>
            <a:lstStyle/>
            <a:p>
              <a:pPr>
                <a:spcAft>
                  <a:spcPts val="600"/>
                </a:spcAft>
              </a:pPr>
              <a:r>
                <a:rPr lang="en-US" sz="1400">
                  <a:latin typeface="+mn-lt"/>
                  <a:ea typeface="+mn-ea"/>
                  <a:cs typeface="+mn-cs"/>
                </a:rPr>
                <a:t>Legend</a:t>
              </a:r>
            </a:p>
          </p:txBody>
        </p:sp>
        <p:sp>
          <p:nvSpPr>
            <p:cNvPr id="228" name="Legend4" hidden="1">
              <a:extLst>
                <a:ext uri="{FF2B5EF4-FFF2-40B4-BE49-F238E27FC236}">
                  <a16:creationId xmlns:a16="http://schemas.microsoft.com/office/drawing/2014/main" id="{6998DD4A-D659-4BF6-BF6F-15A79124C3B2}"/>
                </a:ext>
              </a:extLst>
            </p:cNvPr>
            <p:cNvSpPr txBox="1"/>
            <p:nvPr/>
          </p:nvSpPr>
          <p:spPr>
            <a:xfrm>
              <a:off x="10978546" y="5453241"/>
              <a:ext cx="596317" cy="215444"/>
            </a:xfrm>
            <a:prstGeom prst="rect">
              <a:avLst/>
            </a:prstGeom>
            <a:noFill/>
            <a:ln>
              <a:noFill/>
              <a:miter lim="800000"/>
            </a:ln>
          </p:spPr>
          <p:txBody>
            <a:bodyPr wrap="none" lIns="0" tIns="0" rIns="0" bIns="0" rtlCol="0" anchor="ctr" anchorCtr="0">
              <a:spAutoFit/>
            </a:bodyPr>
            <a:lstStyle/>
            <a:p>
              <a:pPr>
                <a:spcAft>
                  <a:spcPts val="600"/>
                </a:spcAft>
              </a:pPr>
              <a:r>
                <a:rPr lang="en-US" sz="1400">
                  <a:latin typeface="+mn-lt"/>
                  <a:ea typeface="+mn-ea"/>
                  <a:cs typeface="+mn-cs"/>
                </a:rPr>
                <a:t>Legend</a:t>
              </a:r>
            </a:p>
          </p:txBody>
        </p:sp>
        <p:sp>
          <p:nvSpPr>
            <p:cNvPr id="229" name="Legend5" hidden="1">
              <a:extLst>
                <a:ext uri="{FF2B5EF4-FFF2-40B4-BE49-F238E27FC236}">
                  <a16:creationId xmlns:a16="http://schemas.microsoft.com/office/drawing/2014/main" id="{00925F77-0E88-4B2D-A15D-E53EFA75E6E6}"/>
                </a:ext>
              </a:extLst>
            </p:cNvPr>
            <p:cNvSpPr txBox="1"/>
            <p:nvPr/>
          </p:nvSpPr>
          <p:spPr>
            <a:xfrm>
              <a:off x="10978545" y="5824662"/>
              <a:ext cx="596317" cy="215444"/>
            </a:xfrm>
            <a:prstGeom prst="rect">
              <a:avLst/>
            </a:prstGeom>
            <a:noFill/>
            <a:ln>
              <a:noFill/>
              <a:miter lim="800000"/>
            </a:ln>
          </p:spPr>
          <p:txBody>
            <a:bodyPr wrap="none" lIns="0" tIns="0" rIns="0" bIns="0" rtlCol="0" anchor="ctr" anchorCtr="0">
              <a:spAutoFit/>
            </a:bodyPr>
            <a:lstStyle/>
            <a:p>
              <a:pPr>
                <a:spcAft>
                  <a:spcPts val="600"/>
                </a:spcAft>
              </a:pPr>
              <a:r>
                <a:rPr lang="en-US" sz="1400">
                  <a:latin typeface="+mn-lt"/>
                  <a:ea typeface="+mn-ea"/>
                  <a:cs typeface="+mn-cs"/>
                </a:rPr>
                <a:t>Legend</a:t>
              </a:r>
            </a:p>
          </p:txBody>
        </p:sp>
      </p:grpSp>
    </p:spTree>
    <p:extLst>
      <p:ext uri="{BB962C8B-B14F-4D97-AF65-F5344CB8AC3E}">
        <p14:creationId xmlns:p14="http://schemas.microsoft.com/office/powerpoint/2010/main" val="872410679"/>
      </p:ext>
    </p:extLst>
  </p:cSld>
  <p:clrMap bg1="lt1" tx1="dk1" bg2="lt2" tx2="dk2" accent1="accent1" accent2="accent2" accent3="accent3" accent4="accent4" accent5="accent5" accent6="accent6" hlink="hlink" folHlink="folHlink"/>
  <p:sldLayoutIdLst>
    <p:sldLayoutId id="2147483901" r:id="rId1"/>
    <p:sldLayoutId id="2147483902" r:id="rId2"/>
    <p:sldLayoutId id="2147483903" r:id="rId3"/>
    <p:sldLayoutId id="2147483904" r:id="rId4"/>
    <p:sldLayoutId id="2147483905" r:id="rId5"/>
    <p:sldLayoutId id="2147483906" r:id="rId6"/>
    <p:sldLayoutId id="2147483907" r:id="rId7"/>
    <p:sldLayoutId id="2147483908" r:id="rId8"/>
    <p:sldLayoutId id="2147483909" r:id="rId9"/>
    <p:sldLayoutId id="2147483910" r:id="rId10"/>
    <p:sldLayoutId id="2147483911" r:id="rId11"/>
    <p:sldLayoutId id="2147483912" r:id="rId12"/>
    <p:sldLayoutId id="2147483913" r:id="rId13"/>
    <p:sldLayoutId id="2147483914" r:id="rId14"/>
    <p:sldLayoutId id="2147483915" r:id="rId15"/>
    <p:sldLayoutId id="2147483916" r:id="rId16"/>
    <p:sldLayoutId id="2147483917" r:id="rId17"/>
    <p:sldLayoutId id="2147483918" r:id="rId18"/>
    <p:sldLayoutId id="2147483919" r:id="rId19"/>
    <p:sldLayoutId id="2147483920" r:id="rId20"/>
  </p:sldLayoutIdLst>
  <p:txStyles>
    <p:titleStyle>
      <a:lvl1pPr algn="l" defTabSz="914400" rtl="0" eaLnBrk="1" latinLnBrk="0" hangingPunct="1">
        <a:lnSpc>
          <a:spcPct val="100000"/>
        </a:lnSpc>
        <a:spcBef>
          <a:spcPct val="0"/>
        </a:spcBef>
        <a:buNone/>
        <a:defRPr lang="en-US" sz="2500" b="1" kern="1200" spc="0" baseline="0" dirty="0">
          <a:ln w="6350" cap="flat">
            <a:noFill/>
            <a:miter lim="800000"/>
          </a:ln>
          <a:solidFill>
            <a:schemeClr val="accent1"/>
          </a:solidFill>
          <a:latin typeface="+mj-lt"/>
          <a:ea typeface="+mj-ea"/>
          <a:cs typeface="+mj-cs"/>
        </a:defRPr>
      </a:lvl1pPr>
    </p:titleStyle>
    <p:bodyStyle>
      <a:lvl1pPr marL="0" indent="0" algn="l" defTabSz="914400" rtl="0" eaLnBrk="1" latinLnBrk="0" hangingPunct="1">
        <a:lnSpc>
          <a:spcPct val="100000"/>
        </a:lnSpc>
        <a:spcBef>
          <a:spcPts val="300"/>
        </a:spcBef>
        <a:spcAft>
          <a:spcPts val="300"/>
        </a:spcAft>
        <a:buClr>
          <a:schemeClr val="tx1"/>
        </a:buClr>
        <a:buSzPct val="100000"/>
        <a:buFont typeface="Segoe UI" panose="020B0502040204020203" pitchFamily="34" charset="0"/>
        <a:buChar char="​"/>
        <a:defRPr lang="en-US" sz="1600" kern="1200" dirty="0">
          <a:solidFill>
            <a:schemeClr val="tx1"/>
          </a:solidFill>
          <a:latin typeface="+mn-lt"/>
          <a:ea typeface="+mn-ea"/>
          <a:cs typeface="+mn-cs"/>
        </a:defRPr>
      </a:lvl1pPr>
      <a:lvl2pPr marL="228600" indent="-228600" algn="l" defTabSz="914400" rtl="0" eaLnBrk="1" latinLnBrk="0" hangingPunct="1">
        <a:lnSpc>
          <a:spcPct val="100000"/>
        </a:lnSpc>
        <a:spcBef>
          <a:spcPts val="0"/>
        </a:spcBef>
        <a:spcAft>
          <a:spcPts val="300"/>
        </a:spcAft>
        <a:buClr>
          <a:schemeClr val="tx1"/>
        </a:buClr>
        <a:buSzPct val="110000"/>
        <a:buFont typeface="Wingdings" panose="05000000000000000000" pitchFamily="2" charset="2"/>
        <a:buChar char=""/>
        <a:defRPr lang="en-US" sz="1600" kern="1200" dirty="0">
          <a:solidFill>
            <a:schemeClr val="tx1"/>
          </a:solidFill>
          <a:latin typeface="+mn-lt"/>
          <a:ea typeface="+mn-ea"/>
          <a:cs typeface="+mn-cs"/>
        </a:defRPr>
      </a:lvl2pPr>
      <a:lvl3pPr marL="438912" indent="-210312" algn="l" defTabSz="914400" rtl="0" eaLnBrk="1" latinLnBrk="0" hangingPunct="1">
        <a:lnSpc>
          <a:spcPct val="100000"/>
        </a:lnSpc>
        <a:spcBef>
          <a:spcPts val="0"/>
        </a:spcBef>
        <a:spcAft>
          <a:spcPts val="300"/>
        </a:spcAft>
        <a:buClr>
          <a:schemeClr val="tx1"/>
        </a:buClr>
        <a:buSzPct val="110000"/>
        <a:buFont typeface="Arial" panose="020B0604020202020204" pitchFamily="34" charset="0"/>
        <a:buChar char="‒"/>
        <a:defRPr lang="en-US" sz="1600" kern="1200" dirty="0">
          <a:solidFill>
            <a:schemeClr val="tx1"/>
          </a:solidFill>
          <a:latin typeface="+mn-lt"/>
          <a:ea typeface="+mn-ea"/>
          <a:cs typeface="+mn-cs"/>
        </a:defRPr>
      </a:lvl3pPr>
      <a:lvl4pPr marL="594360" indent="-155448" algn="l" defTabSz="914400" rtl="0" eaLnBrk="1" latinLnBrk="0" hangingPunct="1">
        <a:lnSpc>
          <a:spcPct val="100000"/>
        </a:lnSpc>
        <a:spcBef>
          <a:spcPts val="0"/>
        </a:spcBef>
        <a:spcAft>
          <a:spcPts val="300"/>
        </a:spcAft>
        <a:buClr>
          <a:schemeClr val="tx1"/>
        </a:buClr>
        <a:buSzPct val="100000"/>
        <a:buFont typeface="Arial" panose="020B0604020202020204" pitchFamily="34" charset="0"/>
        <a:buChar char="•"/>
        <a:defRPr lang="en-US" sz="1600" kern="1200" dirty="0">
          <a:solidFill>
            <a:schemeClr val="tx1"/>
          </a:solidFill>
          <a:latin typeface="+mn-lt"/>
          <a:ea typeface="+mn-ea"/>
          <a:cs typeface="+mn-cs"/>
        </a:defRPr>
      </a:lvl4pPr>
      <a:lvl5pPr marL="813816" indent="-146304" algn="l" defTabSz="914400" rtl="0" eaLnBrk="1" latinLnBrk="0" hangingPunct="1">
        <a:lnSpc>
          <a:spcPct val="100000"/>
        </a:lnSpc>
        <a:spcBef>
          <a:spcPts val="0"/>
        </a:spcBef>
        <a:spcAft>
          <a:spcPts val="300"/>
        </a:spcAft>
        <a:buClr>
          <a:schemeClr val="tx1"/>
        </a:buClr>
        <a:buSzPct val="100000"/>
        <a:buFont typeface="Arial" panose="020B0604020202020204" pitchFamily="34" charset="0"/>
        <a:buChar char="̶"/>
        <a:defRPr lang="en-US" sz="1600" kern="1200" dirty="0">
          <a:solidFill>
            <a:schemeClr val="tx1"/>
          </a:solidFill>
          <a:latin typeface="+mn-lt"/>
          <a:ea typeface="+mn-ea"/>
          <a:cs typeface="+mn-cs"/>
        </a:defRPr>
      </a:lvl5pPr>
      <a:lvl6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6pPr>
      <a:lvl7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7pPr>
      <a:lvl8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8pPr>
      <a:lvl9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1368">
          <p15:clr>
            <a:srgbClr val="5ACBF0"/>
          </p15:clr>
        </p15:guide>
        <p15:guide id="3" orient="horz" pos="3912">
          <p15:clr>
            <a:srgbClr val="5ACBF0"/>
          </p15:clr>
        </p15:guide>
        <p15:guide id="4" orient="horz" pos="1075">
          <p15:clr>
            <a:srgbClr val="F26B43"/>
          </p15:clr>
        </p15:guide>
        <p15:guide id="5" pos="7329">
          <p15:clr>
            <a:srgbClr val="F26B43"/>
          </p15:clr>
        </p15:guide>
        <p15:guide id="6" pos="345">
          <p15:clr>
            <a:srgbClr val="F26B43"/>
          </p15:clr>
        </p15:guide>
        <p15:guide id="8" orient="horz" pos="4063">
          <p15:clr>
            <a:srgbClr val="F26B43"/>
          </p15:clr>
        </p15:guide>
      </p15:sldGuideLst>
    </p:ext>
  </p:extLst>
</p:sldMaster>
</file>

<file path=ppt/slides/_rels/slide1.xml.rels><?xml version="1.0" encoding="UTF-8" standalone="yes"?>
<Relationships xmlns="http://schemas.openxmlformats.org/package/2006/relationships"><Relationship Id="rId8" Type="http://schemas.openxmlformats.org/officeDocument/2006/relationships/oleObject" Target="../embeddings/oleObject47.bin"/><Relationship Id="rId13" Type="http://schemas.openxmlformats.org/officeDocument/2006/relationships/image" Target="../media/image17.png"/><Relationship Id="rId3" Type="http://schemas.openxmlformats.org/officeDocument/2006/relationships/tags" Target="../tags/tag425.xml"/><Relationship Id="rId7" Type="http://schemas.openxmlformats.org/officeDocument/2006/relationships/slideLayout" Target="../slideLayouts/slideLayout33.xml"/><Relationship Id="rId12" Type="http://schemas.openxmlformats.org/officeDocument/2006/relationships/image" Target="../media/image16.svg"/><Relationship Id="rId2" Type="http://schemas.openxmlformats.org/officeDocument/2006/relationships/tags" Target="../tags/tag424.xml"/><Relationship Id="rId1" Type="http://schemas.openxmlformats.org/officeDocument/2006/relationships/tags" Target="../tags/tag423.xml"/><Relationship Id="rId6" Type="http://schemas.openxmlformats.org/officeDocument/2006/relationships/tags" Target="../tags/tag428.xml"/><Relationship Id="rId11" Type="http://schemas.openxmlformats.org/officeDocument/2006/relationships/image" Target="../media/image15.png"/><Relationship Id="rId5" Type="http://schemas.openxmlformats.org/officeDocument/2006/relationships/tags" Target="../tags/tag427.xml"/><Relationship Id="rId15" Type="http://schemas.openxmlformats.org/officeDocument/2006/relationships/image" Target="../media/image19.jpeg"/><Relationship Id="rId10" Type="http://schemas.openxmlformats.org/officeDocument/2006/relationships/image" Target="../media/image10.png"/><Relationship Id="rId4" Type="http://schemas.openxmlformats.org/officeDocument/2006/relationships/tags" Target="../tags/tag426.xml"/><Relationship Id="rId9" Type="http://schemas.openxmlformats.org/officeDocument/2006/relationships/image" Target="../media/image14.emf"/><Relationship Id="rId14" Type="http://schemas.openxmlformats.org/officeDocument/2006/relationships/image" Target="../media/image18.svg"/></Relationships>
</file>

<file path=ppt/slides/_rels/slide2.xml.rels><?xml version="1.0" encoding="UTF-8" standalone="yes"?>
<Relationships xmlns="http://schemas.openxmlformats.org/package/2006/relationships"><Relationship Id="rId8" Type="http://schemas.openxmlformats.org/officeDocument/2006/relationships/image" Target="../media/image14.emf"/><Relationship Id="rId3" Type="http://schemas.openxmlformats.org/officeDocument/2006/relationships/tags" Target="../tags/tag431.xml"/><Relationship Id="rId7" Type="http://schemas.openxmlformats.org/officeDocument/2006/relationships/oleObject" Target="../embeddings/oleObject48.bin"/><Relationship Id="rId2" Type="http://schemas.openxmlformats.org/officeDocument/2006/relationships/tags" Target="../tags/tag430.xml"/><Relationship Id="rId1" Type="http://schemas.openxmlformats.org/officeDocument/2006/relationships/tags" Target="../tags/tag429.xml"/><Relationship Id="rId6" Type="http://schemas.openxmlformats.org/officeDocument/2006/relationships/notesSlide" Target="../notesSlides/notesSlide1.xml"/><Relationship Id="rId5" Type="http://schemas.openxmlformats.org/officeDocument/2006/relationships/slideLayout" Target="../slideLayouts/slideLayout33.xml"/><Relationship Id="rId10" Type="http://schemas.openxmlformats.org/officeDocument/2006/relationships/image" Target="../media/image21.svg"/><Relationship Id="rId4" Type="http://schemas.openxmlformats.org/officeDocument/2006/relationships/tags" Target="../tags/tag432.xml"/><Relationship Id="rId9" Type="http://schemas.openxmlformats.org/officeDocument/2006/relationships/image" Target="../media/image20.png"/></Relationships>
</file>

<file path=ppt/slides/_rels/slide3.xml.rels><?xml version="1.0" encoding="UTF-8" standalone="yes"?>
<Relationships xmlns="http://schemas.openxmlformats.org/package/2006/relationships"><Relationship Id="rId8" Type="http://schemas.openxmlformats.org/officeDocument/2006/relationships/tags" Target="../tags/tag440.xml"/><Relationship Id="rId13" Type="http://schemas.openxmlformats.org/officeDocument/2006/relationships/tags" Target="../tags/tag445.xml"/><Relationship Id="rId18" Type="http://schemas.openxmlformats.org/officeDocument/2006/relationships/tags" Target="../tags/tag450.xml"/><Relationship Id="rId26" Type="http://schemas.openxmlformats.org/officeDocument/2006/relationships/tags" Target="../tags/tag458.xml"/><Relationship Id="rId3" Type="http://schemas.openxmlformats.org/officeDocument/2006/relationships/tags" Target="../tags/tag435.xml"/><Relationship Id="rId21" Type="http://schemas.openxmlformats.org/officeDocument/2006/relationships/tags" Target="../tags/tag453.xml"/><Relationship Id="rId7" Type="http://schemas.openxmlformats.org/officeDocument/2006/relationships/tags" Target="../tags/tag439.xml"/><Relationship Id="rId12" Type="http://schemas.openxmlformats.org/officeDocument/2006/relationships/tags" Target="../tags/tag444.xml"/><Relationship Id="rId17" Type="http://schemas.openxmlformats.org/officeDocument/2006/relationships/tags" Target="../tags/tag449.xml"/><Relationship Id="rId25" Type="http://schemas.openxmlformats.org/officeDocument/2006/relationships/tags" Target="../tags/tag457.xml"/><Relationship Id="rId2" Type="http://schemas.openxmlformats.org/officeDocument/2006/relationships/tags" Target="../tags/tag434.xml"/><Relationship Id="rId16" Type="http://schemas.openxmlformats.org/officeDocument/2006/relationships/tags" Target="../tags/tag448.xml"/><Relationship Id="rId20" Type="http://schemas.openxmlformats.org/officeDocument/2006/relationships/tags" Target="../tags/tag452.xml"/><Relationship Id="rId29" Type="http://schemas.openxmlformats.org/officeDocument/2006/relationships/notesSlide" Target="../notesSlides/notesSlide2.xml"/><Relationship Id="rId1" Type="http://schemas.openxmlformats.org/officeDocument/2006/relationships/tags" Target="../tags/tag433.xml"/><Relationship Id="rId6" Type="http://schemas.openxmlformats.org/officeDocument/2006/relationships/tags" Target="../tags/tag438.xml"/><Relationship Id="rId11" Type="http://schemas.openxmlformats.org/officeDocument/2006/relationships/tags" Target="../tags/tag443.xml"/><Relationship Id="rId24" Type="http://schemas.openxmlformats.org/officeDocument/2006/relationships/tags" Target="../tags/tag456.xml"/><Relationship Id="rId5" Type="http://schemas.openxmlformats.org/officeDocument/2006/relationships/tags" Target="../tags/tag437.xml"/><Relationship Id="rId15" Type="http://schemas.openxmlformats.org/officeDocument/2006/relationships/tags" Target="../tags/tag447.xml"/><Relationship Id="rId23" Type="http://schemas.openxmlformats.org/officeDocument/2006/relationships/tags" Target="../tags/tag455.xml"/><Relationship Id="rId28" Type="http://schemas.openxmlformats.org/officeDocument/2006/relationships/slideLayout" Target="../slideLayouts/slideLayout33.xml"/><Relationship Id="rId10" Type="http://schemas.openxmlformats.org/officeDocument/2006/relationships/tags" Target="../tags/tag442.xml"/><Relationship Id="rId19" Type="http://schemas.openxmlformats.org/officeDocument/2006/relationships/tags" Target="../tags/tag451.xml"/><Relationship Id="rId31" Type="http://schemas.openxmlformats.org/officeDocument/2006/relationships/image" Target="../media/image14.emf"/><Relationship Id="rId4" Type="http://schemas.openxmlformats.org/officeDocument/2006/relationships/tags" Target="../tags/tag436.xml"/><Relationship Id="rId9" Type="http://schemas.openxmlformats.org/officeDocument/2006/relationships/tags" Target="../tags/tag441.xml"/><Relationship Id="rId14" Type="http://schemas.openxmlformats.org/officeDocument/2006/relationships/tags" Target="../tags/tag446.xml"/><Relationship Id="rId22" Type="http://schemas.openxmlformats.org/officeDocument/2006/relationships/tags" Target="../tags/tag454.xml"/><Relationship Id="rId27" Type="http://schemas.openxmlformats.org/officeDocument/2006/relationships/tags" Target="../tags/tag459.xml"/><Relationship Id="rId30" Type="http://schemas.openxmlformats.org/officeDocument/2006/relationships/oleObject" Target="../embeddings/oleObject49.bin"/></Relationships>
</file>

<file path=ppt/slides/_rels/slide4.xml.rels><?xml version="1.0" encoding="UTF-8" standalone="yes"?>
<Relationships xmlns="http://schemas.openxmlformats.org/package/2006/relationships"><Relationship Id="rId8" Type="http://schemas.openxmlformats.org/officeDocument/2006/relationships/notesSlide" Target="../notesSlides/notesSlide3.xml"/><Relationship Id="rId3" Type="http://schemas.openxmlformats.org/officeDocument/2006/relationships/tags" Target="../tags/tag462.xml"/><Relationship Id="rId7" Type="http://schemas.openxmlformats.org/officeDocument/2006/relationships/slideLayout" Target="../slideLayouts/slideLayout33.xml"/><Relationship Id="rId2" Type="http://schemas.openxmlformats.org/officeDocument/2006/relationships/tags" Target="../tags/tag461.xml"/><Relationship Id="rId1" Type="http://schemas.openxmlformats.org/officeDocument/2006/relationships/tags" Target="../tags/tag460.xml"/><Relationship Id="rId6" Type="http://schemas.openxmlformats.org/officeDocument/2006/relationships/tags" Target="../tags/tag465.xml"/><Relationship Id="rId5" Type="http://schemas.openxmlformats.org/officeDocument/2006/relationships/tags" Target="../tags/tag464.xml"/><Relationship Id="rId10" Type="http://schemas.openxmlformats.org/officeDocument/2006/relationships/image" Target="../media/image14.emf"/><Relationship Id="rId4" Type="http://schemas.openxmlformats.org/officeDocument/2006/relationships/tags" Target="../tags/tag463.xml"/><Relationship Id="rId9" Type="http://schemas.openxmlformats.org/officeDocument/2006/relationships/oleObject" Target="../embeddings/oleObject50.bin"/></Relationships>
</file>

<file path=ppt/slides/_rels/slide5.xml.rels><?xml version="1.0" encoding="UTF-8" standalone="yes"?>
<Relationships xmlns="http://schemas.openxmlformats.org/package/2006/relationships"><Relationship Id="rId8" Type="http://schemas.openxmlformats.org/officeDocument/2006/relationships/tags" Target="../tags/tag473.xml"/><Relationship Id="rId13" Type="http://schemas.openxmlformats.org/officeDocument/2006/relationships/image" Target="../media/image23.svg"/><Relationship Id="rId3" Type="http://schemas.openxmlformats.org/officeDocument/2006/relationships/tags" Target="../tags/tag468.xml"/><Relationship Id="rId7" Type="http://schemas.openxmlformats.org/officeDocument/2006/relationships/tags" Target="../tags/tag472.xml"/><Relationship Id="rId12" Type="http://schemas.openxmlformats.org/officeDocument/2006/relationships/image" Target="../media/image22.png"/><Relationship Id="rId2" Type="http://schemas.openxmlformats.org/officeDocument/2006/relationships/tags" Target="../tags/tag467.xml"/><Relationship Id="rId1" Type="http://schemas.openxmlformats.org/officeDocument/2006/relationships/tags" Target="../tags/tag466.xml"/><Relationship Id="rId6" Type="http://schemas.openxmlformats.org/officeDocument/2006/relationships/tags" Target="../tags/tag471.xml"/><Relationship Id="rId11" Type="http://schemas.openxmlformats.org/officeDocument/2006/relationships/image" Target="../media/image14.emf"/><Relationship Id="rId5" Type="http://schemas.openxmlformats.org/officeDocument/2006/relationships/tags" Target="../tags/tag470.xml"/><Relationship Id="rId15" Type="http://schemas.openxmlformats.org/officeDocument/2006/relationships/image" Target="../media/image25.svg"/><Relationship Id="rId10" Type="http://schemas.openxmlformats.org/officeDocument/2006/relationships/oleObject" Target="../embeddings/oleObject51.bin"/><Relationship Id="rId4" Type="http://schemas.openxmlformats.org/officeDocument/2006/relationships/tags" Target="../tags/tag469.xml"/><Relationship Id="rId9" Type="http://schemas.openxmlformats.org/officeDocument/2006/relationships/slideLayout" Target="../slideLayouts/slideLayout33.xml"/><Relationship Id="rId14" Type="http://schemas.openxmlformats.org/officeDocument/2006/relationships/image" Target="../media/image24.png"/></Relationships>
</file>

<file path=ppt/slides/_rels/slide6.xml.rels><?xml version="1.0" encoding="UTF-8" standalone="yes"?>
<Relationships xmlns="http://schemas.openxmlformats.org/package/2006/relationships"><Relationship Id="rId8" Type="http://schemas.openxmlformats.org/officeDocument/2006/relationships/image" Target="../media/image14.emf"/><Relationship Id="rId3" Type="http://schemas.openxmlformats.org/officeDocument/2006/relationships/tags" Target="../tags/tag476.xml"/><Relationship Id="rId7" Type="http://schemas.openxmlformats.org/officeDocument/2006/relationships/oleObject" Target="../embeddings/oleObject52.bin"/><Relationship Id="rId2" Type="http://schemas.openxmlformats.org/officeDocument/2006/relationships/tags" Target="../tags/tag475.xml"/><Relationship Id="rId1" Type="http://schemas.openxmlformats.org/officeDocument/2006/relationships/tags" Target="../tags/tag474.xml"/><Relationship Id="rId6" Type="http://schemas.openxmlformats.org/officeDocument/2006/relationships/slideLayout" Target="../slideLayouts/slideLayout33.xml"/><Relationship Id="rId5" Type="http://schemas.openxmlformats.org/officeDocument/2006/relationships/tags" Target="../tags/tag478.xml"/><Relationship Id="rId10" Type="http://schemas.openxmlformats.org/officeDocument/2006/relationships/image" Target="../media/image27.svg"/><Relationship Id="rId4" Type="http://schemas.openxmlformats.org/officeDocument/2006/relationships/tags" Target="../tags/tag477.xml"/><Relationship Id="rId9" Type="http://schemas.openxmlformats.org/officeDocument/2006/relationships/image" Target="../media/image2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Object 6" hidden="1">
            <a:extLst>
              <a:ext uri="{FF2B5EF4-FFF2-40B4-BE49-F238E27FC236}">
                <a16:creationId xmlns:a16="http://schemas.microsoft.com/office/drawing/2014/main" id="{375E70C3-86D5-EC0C-CFBD-F3AECFFA718B}"/>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8" imgW="404" imgH="403" progId="TCLayout.ActiveDocument.1">
                  <p:embed/>
                </p:oleObj>
              </mc:Choice>
              <mc:Fallback>
                <p:oleObj name="think-cell Slide" r:id="rId8" imgW="404" imgH="403" progId="TCLayout.ActiveDocument.1">
                  <p:embed/>
                  <p:pic>
                    <p:nvPicPr>
                      <p:cNvPr id="6" name="Object 6" hidden="1">
                        <a:extLst>
                          <a:ext uri="{FF2B5EF4-FFF2-40B4-BE49-F238E27FC236}">
                            <a16:creationId xmlns:a16="http://schemas.microsoft.com/office/drawing/2014/main" id="{375E70C3-86D5-EC0C-CFBD-F3AECFFA718B}"/>
                          </a:ext>
                        </a:extLst>
                      </p:cNvPr>
                      <p:cNvPicPr/>
                      <p:nvPr/>
                    </p:nvPicPr>
                    <p:blipFill>
                      <a:blip r:embed="rId9"/>
                      <a:stretch>
                        <a:fillRect/>
                      </a:stretch>
                    </p:blipFill>
                    <p:spPr>
                      <a:xfrm>
                        <a:off x="1588" y="1588"/>
                        <a:ext cx="1588" cy="1588"/>
                      </a:xfrm>
                      <a:prstGeom prst="rect">
                        <a:avLst/>
                      </a:prstGeom>
                    </p:spPr>
                  </p:pic>
                </p:oleObj>
              </mc:Fallback>
            </mc:AlternateContent>
          </a:graphicData>
        </a:graphic>
      </p:graphicFrame>
      <p:grpSp>
        <p:nvGrpSpPr>
          <p:cNvPr id="46" name="Rectangle 1">
            <a:extLst>
              <a:ext uri="{FF2B5EF4-FFF2-40B4-BE49-F238E27FC236}">
                <a16:creationId xmlns:a16="http://schemas.microsoft.com/office/drawing/2014/main" id="{70541CF4-D2A4-37F7-F017-27FFE8D1D0EB}"/>
              </a:ext>
            </a:extLst>
          </p:cNvPr>
          <p:cNvGrpSpPr/>
          <p:nvPr/>
        </p:nvGrpSpPr>
        <p:grpSpPr>
          <a:xfrm>
            <a:off x="0" y="0"/>
            <a:ext cx="12192000" cy="6858000"/>
            <a:chOff x="0" y="0"/>
            <a:chExt cx="12192000" cy="6858000"/>
          </a:xfrm>
        </p:grpSpPr>
        <p:sp>
          <p:nvSpPr>
            <p:cNvPr id="11" name="Rectangle 10">
              <a:extLst>
                <a:ext uri="{FF2B5EF4-FFF2-40B4-BE49-F238E27FC236}">
                  <a16:creationId xmlns:a16="http://schemas.microsoft.com/office/drawing/2014/main" id="{C4BE96F8-C350-FDD6-5F7D-541DB718D65C}"/>
                </a:ext>
              </a:extLst>
            </p:cNvPr>
            <p:cNvSpPr/>
            <p:nvPr/>
          </p:nvSpPr>
          <p:spPr>
            <a:xfrm>
              <a:off x="0" y="0"/>
              <a:ext cx="12192000" cy="685800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300"/>
                </a:spcBef>
                <a:spcAft>
                  <a:spcPts val="300"/>
                </a:spcAft>
                <a:buClrTx/>
                <a:buSzTx/>
                <a:buFontTx/>
                <a:buNone/>
                <a:tabLst/>
                <a:defRPr/>
              </a:pPr>
              <a:endParaRPr kumimoji="0" lang="en-US" sz="1600" b="0" i="0" u="none" strike="noStrike" kern="1200" cap="none" spc="0" normalizeH="0" baseline="0" noProof="0" err="1">
                <a:ln>
                  <a:noFill/>
                </a:ln>
                <a:solidFill>
                  <a:srgbClr val="FFFFFF"/>
                </a:solidFill>
                <a:effectLst/>
                <a:uLnTx/>
                <a:uFillTx/>
                <a:latin typeface="Arial"/>
                <a:ea typeface="+mn-ea"/>
                <a:cs typeface="+mn-cs"/>
              </a:endParaRPr>
            </a:p>
          </p:txBody>
        </p:sp>
        <p:sp>
          <p:nvSpPr>
            <p:cNvPr id="45" name="Right Triangle 44">
              <a:extLst>
                <a:ext uri="{FF2B5EF4-FFF2-40B4-BE49-F238E27FC236}">
                  <a16:creationId xmlns:a16="http://schemas.microsoft.com/office/drawing/2014/main" id="{DDBDB479-0EAA-695F-9CB5-CE58CEC30495}"/>
                </a:ext>
              </a:extLst>
            </p:cNvPr>
            <p:cNvSpPr/>
            <p:nvPr/>
          </p:nvSpPr>
          <p:spPr>
            <a:xfrm flipH="1">
              <a:off x="9855200" y="3806934"/>
              <a:ext cx="2336800" cy="3051066"/>
            </a:xfrm>
            <a:prstGeom prst="rtTriangle">
              <a:avLst/>
            </a:prstGeom>
            <a:solidFill>
              <a:schemeClr val="bg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300"/>
                </a:spcBef>
                <a:spcAft>
                  <a:spcPts val="300"/>
                </a:spcAft>
                <a:buClrTx/>
                <a:buSzTx/>
                <a:buFontTx/>
                <a:buNone/>
                <a:tabLst/>
                <a:defRPr/>
              </a:pPr>
              <a:endParaRPr kumimoji="0" lang="en-US" sz="1600" b="0" i="0" u="none" strike="noStrike" kern="1200" cap="none" spc="0" normalizeH="0" baseline="0" noProof="0" err="1">
                <a:ln>
                  <a:noFill/>
                </a:ln>
                <a:solidFill>
                  <a:srgbClr val="FFFFFF"/>
                </a:solidFill>
                <a:effectLst/>
                <a:uLnTx/>
                <a:uFillTx/>
                <a:latin typeface="Arial"/>
                <a:ea typeface="+mn-ea"/>
                <a:cs typeface="+mn-cs"/>
              </a:endParaRPr>
            </a:p>
          </p:txBody>
        </p:sp>
      </p:grpSp>
      <p:pic>
        <p:nvPicPr>
          <p:cNvPr id="49" name="Picture 48">
            <a:extLst>
              <a:ext uri="{FF2B5EF4-FFF2-40B4-BE49-F238E27FC236}">
                <a16:creationId xmlns:a16="http://schemas.microsoft.com/office/drawing/2014/main" id="{7A35756A-EBFD-DB41-6E61-292A252898D0}"/>
              </a:ext>
            </a:extLst>
          </p:cNvPr>
          <p:cNvPicPr>
            <a:picLocks noChangeAspect="1"/>
          </p:cNvPicPr>
          <p:nvPr/>
        </p:nvPicPr>
        <p:blipFill>
          <a:blip r:embed="rId10"/>
          <a:stretch>
            <a:fillRect/>
          </a:stretch>
        </p:blipFill>
        <p:spPr>
          <a:xfrm>
            <a:off x="10419264" y="6412684"/>
            <a:ext cx="1670449" cy="329213"/>
          </a:xfrm>
          <a:prstGeom prst="rect">
            <a:avLst/>
          </a:prstGeom>
        </p:spPr>
      </p:pic>
      <p:sp>
        <p:nvSpPr>
          <p:cNvPr id="13" name="2. Slide Title">
            <a:extLst>
              <a:ext uri="{FF2B5EF4-FFF2-40B4-BE49-F238E27FC236}">
                <a16:creationId xmlns:a16="http://schemas.microsoft.com/office/drawing/2014/main" id="{347FA692-B7E7-75C4-6CBF-3AEEAA6527EF}"/>
              </a:ext>
            </a:extLst>
          </p:cNvPr>
          <p:cNvSpPr>
            <a:spLocks noGrp="1"/>
          </p:cNvSpPr>
          <p:nvPr>
            <p:ph type="title"/>
            <p:custDataLst>
              <p:tags r:id="rId2"/>
            </p:custDataLst>
          </p:nvPr>
        </p:nvSpPr>
        <p:spPr>
          <a:xfrm>
            <a:off x="5326744" y="1262808"/>
            <a:ext cx="6308044" cy="1477328"/>
          </a:xfrm>
        </p:spPr>
        <p:txBody>
          <a:bodyPr vert="horz" wrap="square">
            <a:spAutoFit/>
          </a:bodyPr>
          <a:lstStyle/>
          <a:p>
            <a:pPr>
              <a:buClr>
                <a:schemeClr val="tx2"/>
              </a:buClr>
            </a:pPr>
            <a:r>
              <a:rPr lang="en-US" sz="3200" dirty="0">
                <a:solidFill>
                  <a:schemeClr val="bg2"/>
                </a:solidFill>
              </a:rPr>
              <a:t>Charging and Fueling Infrastructure – Community Program</a:t>
            </a:r>
          </a:p>
        </p:txBody>
      </p:sp>
      <p:sp>
        <p:nvSpPr>
          <p:cNvPr id="16" name="Subtitle 13">
            <a:extLst>
              <a:ext uri="{FF2B5EF4-FFF2-40B4-BE49-F238E27FC236}">
                <a16:creationId xmlns:a16="http://schemas.microsoft.com/office/drawing/2014/main" id="{E7E48DE2-497F-2E71-400D-947030854968}"/>
              </a:ext>
            </a:extLst>
          </p:cNvPr>
          <p:cNvSpPr>
            <a:spLocks noGrp="1"/>
          </p:cNvSpPr>
          <p:nvPr>
            <p:ph type="subTitle" idx="1"/>
          </p:nvPr>
        </p:nvSpPr>
        <p:spPr>
          <a:xfrm>
            <a:off x="6315982" y="3189684"/>
            <a:ext cx="5175931" cy="692497"/>
          </a:xfrm>
        </p:spPr>
        <p:txBody>
          <a:bodyPr wrap="square">
            <a:noAutofit/>
          </a:bodyPr>
          <a:lstStyle/>
          <a:p>
            <a:r>
              <a:rPr lang="en-US" sz="2000" dirty="0">
                <a:solidFill>
                  <a:schemeClr val="bg2"/>
                </a:solidFill>
              </a:rPr>
              <a:t>Application due: </a:t>
            </a:r>
          </a:p>
          <a:p>
            <a:r>
              <a:rPr lang="en-US" sz="2000" dirty="0">
                <a:solidFill>
                  <a:schemeClr val="bg2"/>
                </a:solidFill>
              </a:rPr>
              <a:t>6/13/2023</a:t>
            </a:r>
          </a:p>
        </p:txBody>
      </p:sp>
      <p:grpSp>
        <p:nvGrpSpPr>
          <p:cNvPr id="37" name="CustomIcon">
            <a:extLst>
              <a:ext uri="{FF2B5EF4-FFF2-40B4-BE49-F238E27FC236}">
                <a16:creationId xmlns:a16="http://schemas.microsoft.com/office/drawing/2014/main" id="{06265480-CFC8-C203-AA5A-ED0A91D92485}"/>
              </a:ext>
            </a:extLst>
          </p:cNvPr>
          <p:cNvGrpSpPr>
            <a:grpSpLocks/>
          </p:cNvGrpSpPr>
          <p:nvPr>
            <p:custDataLst>
              <p:tags r:id="rId3"/>
            </p:custDataLst>
          </p:nvPr>
        </p:nvGrpSpPr>
        <p:grpSpPr>
          <a:xfrm>
            <a:off x="5326743" y="3103845"/>
            <a:ext cx="787231" cy="787231"/>
            <a:chOff x="-205105" y="-205105"/>
            <a:chExt cx="1019810" cy="1019810"/>
          </a:xfrm>
        </p:grpSpPr>
        <p:sp>
          <p:nvSpPr>
            <p:cNvPr id="34" name="Oval 33">
              <a:extLst>
                <a:ext uri="{FF2B5EF4-FFF2-40B4-BE49-F238E27FC236}">
                  <a16:creationId xmlns:a16="http://schemas.microsoft.com/office/drawing/2014/main" id="{994D70B7-F028-F6D5-F24B-0F2CE80450BD}"/>
                </a:ext>
              </a:extLst>
            </p:cNvPr>
            <p:cNvSpPr>
              <a:spLocks noChangeAspect="1"/>
            </p:cNvSpPr>
            <p:nvPr/>
          </p:nvSpPr>
          <p:spPr>
            <a:xfrm>
              <a:off x="-205105" y="-205105"/>
              <a:ext cx="1019810" cy="1019810"/>
            </a:xfrm>
            <a:prstGeom prst="ellipse">
              <a:avLst/>
            </a:prstGeom>
            <a:solidFill>
              <a:schemeClr val="lt1"/>
            </a:solidFill>
            <a:ln w="6350" cap="sq">
              <a:pattFill prst="solidDmnd">
                <a:fgClr>
                  <a:srgbClr val="277C78"/>
                </a:fgClr>
                <a:bgClr>
                  <a:srgbClr val="277C78"/>
                </a:bgClr>
              </a:patt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300"/>
                </a:spcBef>
                <a:spcAft>
                  <a:spcPts val="300"/>
                </a:spcAft>
                <a:buClrTx/>
                <a:buSzTx/>
                <a:buFontTx/>
                <a:buNone/>
                <a:tabLst/>
                <a:defRPr/>
              </a:pPr>
              <a:endParaRPr kumimoji="0" lang="en-US" sz="1600" b="0" i="0" u="none" strike="noStrike" kern="1200" cap="none" spc="0" normalizeH="0" baseline="0" noProof="0" err="1">
                <a:ln>
                  <a:noFill/>
                </a:ln>
                <a:solidFill>
                  <a:srgbClr val="FFFFFF"/>
                </a:solidFill>
                <a:effectLst/>
                <a:uLnTx/>
                <a:uFillTx/>
                <a:latin typeface="Arial"/>
                <a:ea typeface="+mn-ea"/>
                <a:cs typeface="+mn-cs"/>
              </a:endParaRPr>
            </a:p>
          </p:txBody>
        </p:sp>
        <p:pic>
          <p:nvPicPr>
            <p:cNvPr id="36" name="Graphic 35">
              <a:extLst>
                <a:ext uri="{FF2B5EF4-FFF2-40B4-BE49-F238E27FC236}">
                  <a16:creationId xmlns:a16="http://schemas.microsoft.com/office/drawing/2014/main" id="{2CCE907A-E4DB-15CF-DA99-D7A279B8DB85}"/>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0" y="0"/>
              <a:ext cx="609600" cy="609600"/>
            </a:xfrm>
            <a:prstGeom prst="rect">
              <a:avLst/>
            </a:prstGeom>
          </p:spPr>
        </p:pic>
      </p:grpSp>
      <p:sp>
        <p:nvSpPr>
          <p:cNvPr id="17" name="2. Slide Title">
            <a:extLst>
              <a:ext uri="{FF2B5EF4-FFF2-40B4-BE49-F238E27FC236}">
                <a16:creationId xmlns:a16="http://schemas.microsoft.com/office/drawing/2014/main" id="{E93430B4-8AE4-54B3-1DB6-5C8CABDC7CF3}"/>
              </a:ext>
            </a:extLst>
          </p:cNvPr>
          <p:cNvSpPr txBox="1">
            <a:spLocks/>
          </p:cNvSpPr>
          <p:nvPr>
            <p:custDataLst>
              <p:tags r:id="rId4"/>
            </p:custDataLst>
          </p:nvPr>
        </p:nvSpPr>
        <p:spPr>
          <a:xfrm>
            <a:off x="6315982" y="4494512"/>
            <a:ext cx="5175931" cy="307777"/>
          </a:xfrm>
          <a:prstGeom prst="rect">
            <a:avLst/>
          </a:prstGeom>
        </p:spPr>
        <p:txBody>
          <a:bodyPr vert="horz" wrap="square" lIns="0" tIns="0" rIns="0" bIns="0" rtlCol="0" anchor="t">
            <a:noAutofit/>
          </a:bodyPr>
          <a:lstStyle>
            <a:lvl1pPr indent="0">
              <a:lnSpc>
                <a:spcPct val="100000"/>
              </a:lnSpc>
              <a:spcBef>
                <a:spcPts val="300"/>
              </a:spcBef>
              <a:spcAft>
                <a:spcPts val="300"/>
              </a:spcAft>
              <a:buClr>
                <a:schemeClr val="tx1"/>
              </a:buClr>
              <a:buSzPct val="100000"/>
              <a:buFont typeface="Segoe UI" panose="020B0502040204020203" pitchFamily="34" charset="0"/>
              <a:buNone/>
              <a:defRPr lang="en-US" sz="1600" b="1" baseline="0"/>
            </a:lvl1pPr>
            <a:lvl2pPr marL="457178" indent="0" algn="ctr">
              <a:lnSpc>
                <a:spcPct val="100000"/>
              </a:lnSpc>
              <a:spcBef>
                <a:spcPts val="0"/>
              </a:spcBef>
              <a:spcAft>
                <a:spcPts val="300"/>
              </a:spcAft>
              <a:buClr>
                <a:schemeClr val="tx1"/>
              </a:buClr>
              <a:buSzPct val="110000"/>
              <a:buFont typeface="Wingdings" panose="05000000000000000000" pitchFamily="2" charset="2"/>
              <a:buNone/>
              <a:defRPr lang="en-US" sz="2000"/>
            </a:lvl2pPr>
            <a:lvl3pPr marL="914354" indent="0" algn="ctr">
              <a:lnSpc>
                <a:spcPct val="100000"/>
              </a:lnSpc>
              <a:spcBef>
                <a:spcPts val="0"/>
              </a:spcBef>
              <a:spcAft>
                <a:spcPts val="300"/>
              </a:spcAft>
              <a:buClr>
                <a:schemeClr val="tx1"/>
              </a:buClr>
              <a:buSzPct val="110000"/>
              <a:buFont typeface="Arial" panose="020B0604020202020204" pitchFamily="34" charset="0"/>
              <a:buNone/>
              <a:defRPr lang="en-US"/>
            </a:lvl3pPr>
            <a:lvl4pPr marL="1371532" indent="0" algn="ctr">
              <a:lnSpc>
                <a:spcPct val="100000"/>
              </a:lnSpc>
              <a:spcBef>
                <a:spcPts val="0"/>
              </a:spcBef>
              <a:spcAft>
                <a:spcPts val="300"/>
              </a:spcAft>
              <a:buClr>
                <a:schemeClr val="tx1"/>
              </a:buClr>
              <a:buSzPct val="100000"/>
              <a:buFont typeface="Arial" panose="020B0604020202020204" pitchFamily="34" charset="0"/>
              <a:buNone/>
              <a:defRPr lang="en-US" sz="1600"/>
            </a:lvl4pPr>
            <a:lvl5pPr marL="1828709" indent="0" algn="ctr">
              <a:lnSpc>
                <a:spcPct val="100000"/>
              </a:lnSpc>
              <a:spcBef>
                <a:spcPts val="0"/>
              </a:spcBef>
              <a:spcAft>
                <a:spcPts val="300"/>
              </a:spcAft>
              <a:buClr>
                <a:schemeClr val="tx1"/>
              </a:buClr>
              <a:buSzPct val="100000"/>
              <a:buFont typeface="Arial" panose="020B0604020202020204" pitchFamily="34" charset="0"/>
              <a:buNone/>
              <a:defRPr lang="en-US" sz="1600"/>
            </a:lvl5pPr>
            <a:lvl6pPr marL="2285886" indent="0" algn="ctr">
              <a:lnSpc>
                <a:spcPct val="100000"/>
              </a:lnSpc>
              <a:spcBef>
                <a:spcPts val="0"/>
              </a:spcBef>
              <a:spcAft>
                <a:spcPts val="300"/>
              </a:spcAft>
              <a:buSzPct val="100000"/>
              <a:buFont typeface="Arial" panose="020B0604020202020204" pitchFamily="34" charset="0"/>
              <a:buNone/>
              <a:defRPr sz="1600">
                <a:cs typeface="Arial" panose="020B0604020202020204" pitchFamily="34" charset="0"/>
              </a:defRPr>
            </a:lvl6pPr>
            <a:lvl7pPr marL="2743062" indent="0" algn="ctr">
              <a:lnSpc>
                <a:spcPct val="100000"/>
              </a:lnSpc>
              <a:spcBef>
                <a:spcPts val="0"/>
              </a:spcBef>
              <a:spcAft>
                <a:spcPts val="300"/>
              </a:spcAft>
              <a:buSzPct val="100000"/>
              <a:buFont typeface="Arial" panose="020B0604020202020204" pitchFamily="34" charset="0"/>
              <a:buNone/>
              <a:defRPr sz="1600">
                <a:cs typeface="Arial" panose="020B0604020202020204" pitchFamily="34" charset="0"/>
              </a:defRPr>
            </a:lvl7pPr>
            <a:lvl8pPr marL="3200240" indent="0" algn="ctr">
              <a:lnSpc>
                <a:spcPct val="100000"/>
              </a:lnSpc>
              <a:spcBef>
                <a:spcPts val="0"/>
              </a:spcBef>
              <a:spcAft>
                <a:spcPts val="300"/>
              </a:spcAft>
              <a:buSzPct val="100000"/>
              <a:buFont typeface="Arial" panose="020B0604020202020204" pitchFamily="34" charset="0"/>
              <a:buNone/>
              <a:defRPr sz="1600">
                <a:cs typeface="Arial" panose="020B0604020202020204" pitchFamily="34" charset="0"/>
              </a:defRPr>
            </a:lvl8pPr>
            <a:lvl9pPr marL="3657418" indent="0" algn="ctr">
              <a:lnSpc>
                <a:spcPct val="100000"/>
              </a:lnSpc>
              <a:spcBef>
                <a:spcPts val="0"/>
              </a:spcBef>
              <a:spcAft>
                <a:spcPts val="300"/>
              </a:spcAft>
              <a:buSzPct val="100000"/>
              <a:buFont typeface="Arial" panose="020B0604020202020204" pitchFamily="34" charset="0"/>
              <a:buNone/>
              <a:defRPr sz="1600">
                <a:cs typeface="Arial" panose="020B0604020202020204" pitchFamily="34" charset="0"/>
              </a:defRPr>
            </a:lvl9pPr>
          </a:lstStyle>
          <a:p>
            <a:pPr marL="0" marR="0" lvl="0" indent="0" algn="l" defTabSz="914400" rtl="0" eaLnBrk="1" fontAlgn="auto" latinLnBrk="0" hangingPunct="1">
              <a:lnSpc>
                <a:spcPct val="100000"/>
              </a:lnSpc>
              <a:spcBef>
                <a:spcPts val="300"/>
              </a:spcBef>
              <a:spcAft>
                <a:spcPts val="300"/>
              </a:spcAft>
              <a:buClr>
                <a:srgbClr val="000000"/>
              </a:buClr>
              <a:buSzPct val="100000"/>
              <a:buFont typeface="Segoe UI" panose="020B0502040204020203" pitchFamily="34" charset="0"/>
              <a:buNone/>
              <a:tabLst/>
              <a:defRPr/>
            </a:pPr>
            <a:r>
              <a:rPr kumimoji="0" lang="en-US" sz="2000" b="0" i="0" u="none" strike="noStrike" kern="1200" cap="none" spc="0" normalizeH="0" baseline="0" noProof="0" dirty="0">
                <a:ln>
                  <a:noFill/>
                </a:ln>
                <a:solidFill>
                  <a:srgbClr val="FFFFFF"/>
                </a:solidFill>
                <a:effectLst/>
                <a:uLnTx/>
                <a:uFillTx/>
                <a:latin typeface="Arial"/>
                <a:ea typeface="+mn-ea"/>
                <a:cs typeface="+mn-cs"/>
              </a:rPr>
              <a:t>Available funding: $</a:t>
            </a:r>
            <a:r>
              <a:rPr lang="en-US" sz="2000" b="0" dirty="0">
                <a:solidFill>
                  <a:srgbClr val="FFFFFF"/>
                </a:solidFill>
                <a:latin typeface="Arial"/>
              </a:rPr>
              <a:t>700M</a:t>
            </a:r>
            <a:endParaRPr kumimoji="0" lang="en-US" sz="2000" b="0" i="0" u="none" strike="noStrike" kern="1200" cap="none" spc="0" normalizeH="0" baseline="0" noProof="0" dirty="0">
              <a:ln>
                <a:noFill/>
              </a:ln>
              <a:solidFill>
                <a:srgbClr val="FFFFFF"/>
              </a:solidFill>
              <a:effectLst/>
              <a:uLnTx/>
              <a:uFillTx/>
              <a:latin typeface="Arial"/>
              <a:ea typeface="+mn-ea"/>
              <a:cs typeface="+mn-cs"/>
            </a:endParaRPr>
          </a:p>
        </p:txBody>
      </p:sp>
      <p:grpSp>
        <p:nvGrpSpPr>
          <p:cNvPr id="41" name="CustomIcon">
            <a:extLst>
              <a:ext uri="{FF2B5EF4-FFF2-40B4-BE49-F238E27FC236}">
                <a16:creationId xmlns:a16="http://schemas.microsoft.com/office/drawing/2014/main" id="{39F03CA2-8FCF-15D4-BF5B-79D6390555E6}"/>
              </a:ext>
            </a:extLst>
          </p:cNvPr>
          <p:cNvGrpSpPr>
            <a:grpSpLocks/>
          </p:cNvGrpSpPr>
          <p:nvPr>
            <p:custDataLst>
              <p:tags r:id="rId5"/>
            </p:custDataLst>
          </p:nvPr>
        </p:nvGrpSpPr>
        <p:grpSpPr>
          <a:xfrm>
            <a:off x="5326743" y="4254785"/>
            <a:ext cx="787231" cy="787231"/>
            <a:chOff x="-205105" y="-205105"/>
            <a:chExt cx="1019810" cy="1019810"/>
          </a:xfrm>
        </p:grpSpPr>
        <p:sp>
          <p:nvSpPr>
            <p:cNvPr id="38" name="Oval 37">
              <a:extLst>
                <a:ext uri="{FF2B5EF4-FFF2-40B4-BE49-F238E27FC236}">
                  <a16:creationId xmlns:a16="http://schemas.microsoft.com/office/drawing/2014/main" id="{091E4C30-60AF-2D1E-C44B-5AD6734F3349}"/>
                </a:ext>
              </a:extLst>
            </p:cNvPr>
            <p:cNvSpPr>
              <a:spLocks noChangeAspect="1"/>
            </p:cNvSpPr>
            <p:nvPr/>
          </p:nvSpPr>
          <p:spPr>
            <a:xfrm>
              <a:off x="-205105" y="-205105"/>
              <a:ext cx="1019810" cy="1019810"/>
            </a:xfrm>
            <a:prstGeom prst="ellipse">
              <a:avLst/>
            </a:prstGeom>
            <a:solidFill>
              <a:schemeClr val="lt1"/>
            </a:solidFill>
            <a:ln w="6350" cap="sq">
              <a:pattFill prst="solidDmnd">
                <a:fgClr>
                  <a:srgbClr val="277C78"/>
                </a:fgClr>
                <a:bgClr>
                  <a:srgbClr val="277C78"/>
                </a:bgClr>
              </a:patt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300"/>
                </a:spcBef>
                <a:spcAft>
                  <a:spcPts val="300"/>
                </a:spcAft>
                <a:buClrTx/>
                <a:buSzTx/>
                <a:buFontTx/>
                <a:buNone/>
                <a:tabLst/>
                <a:defRPr/>
              </a:pPr>
              <a:endParaRPr kumimoji="0" lang="en-US" sz="1600" b="0" i="0" u="none" strike="noStrike" kern="1200" cap="none" spc="0" normalizeH="0" baseline="0" noProof="0" err="1">
                <a:ln>
                  <a:noFill/>
                </a:ln>
                <a:solidFill>
                  <a:srgbClr val="FFFFFF"/>
                </a:solidFill>
                <a:effectLst/>
                <a:uLnTx/>
                <a:uFillTx/>
                <a:latin typeface="Arial"/>
                <a:ea typeface="+mn-ea"/>
                <a:cs typeface="+mn-cs"/>
              </a:endParaRPr>
            </a:p>
          </p:txBody>
        </p:sp>
        <p:pic>
          <p:nvPicPr>
            <p:cNvPr id="40" name="Graphic 39">
              <a:extLst>
                <a:ext uri="{FF2B5EF4-FFF2-40B4-BE49-F238E27FC236}">
                  <a16:creationId xmlns:a16="http://schemas.microsoft.com/office/drawing/2014/main" id="{70B40825-2368-D009-2B02-08DE7EDCF3B8}"/>
                </a:ext>
              </a:extLst>
            </p:cNvPr>
            <p:cNvPicPr>
              <a:picLocks noChangeAspect="1"/>
            </p:cNvPicPr>
            <p:nvPr/>
          </p:nvPicPr>
          <p:blipFill>
            <a:blip r:embed="rId13">
              <a:extLst>
                <a:ext uri="{96DAC541-7B7A-43D3-8B79-37D633B846F1}">
                  <asvg:svgBlip xmlns:asvg="http://schemas.microsoft.com/office/drawing/2016/SVG/main" r:embed="rId14"/>
                </a:ext>
              </a:extLst>
            </a:blip>
            <a:stretch>
              <a:fillRect/>
            </a:stretch>
          </p:blipFill>
          <p:spPr>
            <a:xfrm>
              <a:off x="0" y="0"/>
              <a:ext cx="609600" cy="609600"/>
            </a:xfrm>
            <a:prstGeom prst="rect">
              <a:avLst/>
            </a:prstGeom>
          </p:spPr>
        </p:pic>
      </p:grpSp>
      <p:sp>
        <p:nvSpPr>
          <p:cNvPr id="4" name="TextBox 3">
            <a:extLst>
              <a:ext uri="{FF2B5EF4-FFF2-40B4-BE49-F238E27FC236}">
                <a16:creationId xmlns:a16="http://schemas.microsoft.com/office/drawing/2014/main" id="{B6848027-9249-9FAB-CA2E-4D795273CA6F}"/>
              </a:ext>
            </a:extLst>
          </p:cNvPr>
          <p:cNvSpPr txBox="1"/>
          <p:nvPr/>
        </p:nvSpPr>
        <p:spPr>
          <a:xfrm>
            <a:off x="2365812" y="6668135"/>
            <a:ext cx="7460376" cy="123111"/>
          </a:xfrm>
          <a:prstGeom prst="rect">
            <a:avLst/>
          </a:prstGeom>
        </p:spPr>
        <p:txBody>
          <a:bodyPr vert="horz" wrap="none" lIns="0" tIns="0" rIns="0" bIns="0" rtlCol="0" anchor="ctr">
            <a:spAutoFit/>
          </a:bodyPr>
          <a:lstStyle>
            <a:lvl1pPr lvl="0" indent="0">
              <a:lnSpc>
                <a:spcPct val="100000"/>
              </a:lnSpc>
              <a:spcBef>
                <a:spcPts val="300"/>
              </a:spcBef>
              <a:spcAft>
                <a:spcPts val="300"/>
              </a:spcAft>
              <a:buFont typeface="Segoe UI" panose="020B0502040204020203" pitchFamily="34" charset="0"/>
              <a:buChar char="​"/>
              <a:defRPr sz="1600">
                <a:cs typeface="Arial" panose="020B0604020202020204" pitchFamily="34" charset="0"/>
              </a:defRPr>
            </a:lvl1pPr>
            <a:lvl2pPr marL="228600" lvl="1"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lvl="2"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lvl="3"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lvl="4"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marL="0" marR="0" lvl="0" indent="0" algn="r" defTabSz="914400" rtl="0" eaLnBrk="1" fontAlgn="auto" latinLnBrk="0" hangingPunct="1">
              <a:lnSpc>
                <a:spcPct val="100000"/>
              </a:lnSpc>
              <a:spcBef>
                <a:spcPts val="300"/>
              </a:spcBef>
              <a:spcAft>
                <a:spcPts val="300"/>
              </a:spcAft>
              <a:buClrTx/>
              <a:buSzTx/>
              <a:buFont typeface="Segoe UI" panose="020B0502040204020203" pitchFamily="34" charset="0"/>
              <a:buChar char="​"/>
              <a:tabLst/>
              <a:defRPr/>
            </a:pPr>
            <a:r>
              <a:rPr kumimoji="0" lang="en-US" sz="800" b="1" i="0" u="none" strike="noStrike" kern="1200" cap="all" spc="0" normalizeH="0" baseline="0" noProof="0">
                <a:ln>
                  <a:noFill/>
                </a:ln>
                <a:solidFill>
                  <a:srgbClr val="FFFFFF"/>
                </a:solidFill>
                <a:effectLst/>
                <a:uLnTx/>
                <a:uFillTx/>
                <a:latin typeface="Arial"/>
                <a:ea typeface="+mn-ea"/>
                <a:cs typeface="Arial" panose="020B0604020202020204" pitchFamily="34" charset="0"/>
              </a:rPr>
              <a:t>Document intended to provide insight based on currently available information for consideration and not specific advice</a:t>
            </a:r>
          </a:p>
        </p:txBody>
      </p:sp>
      <p:pic>
        <p:nvPicPr>
          <p:cNvPr id="5" name="Picture 4">
            <a:extLst>
              <a:ext uri="{FF2B5EF4-FFF2-40B4-BE49-F238E27FC236}">
                <a16:creationId xmlns:a16="http://schemas.microsoft.com/office/drawing/2014/main" id="{535D41B0-99E6-E2B0-52F4-1DF53B3041B1}"/>
              </a:ext>
            </a:extLst>
          </p:cNvPr>
          <p:cNvPicPr>
            <a:picLocks noChangeAspect="1"/>
          </p:cNvPicPr>
          <p:nvPr/>
        </p:nvPicPr>
        <p:blipFill rotWithShape="1">
          <a:blip r:embed="rId15">
            <a:extLst>
              <a:ext uri="{28A0092B-C50C-407E-A947-70E740481C1C}">
                <a14:useLocalDpi xmlns:a14="http://schemas.microsoft.com/office/drawing/2010/main"/>
              </a:ext>
            </a:extLst>
          </a:blip>
          <a:srcRect/>
          <a:stretch/>
        </p:blipFill>
        <p:spPr>
          <a:xfrm>
            <a:off x="376067" y="1101600"/>
            <a:ext cx="4654800" cy="4654800"/>
          </a:xfrm>
          <a:prstGeom prst="ellipse">
            <a:avLst/>
          </a:prstGeom>
        </p:spPr>
      </p:pic>
      <p:sp>
        <p:nvSpPr>
          <p:cNvPr id="12" name="4. Footnote">
            <a:extLst>
              <a:ext uri="{FF2B5EF4-FFF2-40B4-BE49-F238E27FC236}">
                <a16:creationId xmlns:a16="http://schemas.microsoft.com/office/drawing/2014/main" id="{035B6FB5-00DD-F414-709B-759CA3DA6816}"/>
              </a:ext>
            </a:extLst>
          </p:cNvPr>
          <p:cNvSpPr txBox="1"/>
          <p:nvPr>
            <p:custDataLst>
              <p:tags r:id="rId6"/>
            </p:custDataLst>
          </p:nvPr>
        </p:nvSpPr>
        <p:spPr>
          <a:xfrm>
            <a:off x="554736" y="6357056"/>
            <a:ext cx="7278624" cy="123111"/>
          </a:xfrm>
          <a:prstGeom prst="rect">
            <a:avLst/>
          </a:prstGeom>
          <a:noFill/>
          <a:ln/>
          <a:extLst>
            <a:ext uri="{909E8E84-426E-40DD-AFC4-6F175D3DCCD1}">
              <a14:hiddenFill xmlns:a14="http://schemas.microsoft.com/office/drawing/2010/main">
                <a:solidFill>
                  <a:srgbClr val="FFFFFF"/>
                </a:solidFill>
              </a14:hiddenFill>
            </a:ext>
          </a:extLst>
        </p:spPr>
        <p:txBody>
          <a:bodyPr wrap="square" lIns="0" tIns="0" rIns="0" bIns="0" rtlCol="0" anchor="b" anchorCtr="0">
            <a:spAutoFit/>
          </a:bodyPr>
          <a:lstStyle>
            <a:defPPr>
              <a:defRPr lang="en-US"/>
            </a:defPPr>
            <a:lvl1pPr marL="203200" marR="0" lvl="0" indent="-212725" fontAlgn="auto">
              <a:lnSpc>
                <a:spcPct val="100000"/>
              </a:lnSpc>
              <a:spcBef>
                <a:spcPts val="0"/>
              </a:spcBef>
              <a:spcAft>
                <a:spcPts val="0"/>
              </a:spcAft>
              <a:buClrTx/>
              <a:buSzTx/>
              <a:buFontTx/>
              <a:buNone/>
              <a:tabLst/>
              <a:defRPr sz="800">
                <a:cs typeface="Arial" panose="020B0604020202020204" pitchFamily="34" charset="0"/>
              </a:defRPr>
            </a:lvl1pPr>
          </a:lstStyle>
          <a:p>
            <a:pPr lvl="0">
              <a:buClr>
                <a:schemeClr val="tx2"/>
              </a:buClr>
            </a:pPr>
            <a:r>
              <a:rPr lang="en-US" dirty="0">
                <a:solidFill>
                  <a:schemeClr val="tx2"/>
                </a:solidFill>
                <a:cs typeface="+mn-cs"/>
              </a:rPr>
              <a:t>Source: https://www.grants.gov/search-results-detail/346798</a:t>
            </a:r>
          </a:p>
        </p:txBody>
      </p:sp>
    </p:spTree>
    <p:extLst>
      <p:ext uri="{BB962C8B-B14F-4D97-AF65-F5344CB8AC3E}">
        <p14:creationId xmlns:p14="http://schemas.microsoft.com/office/powerpoint/2010/main" val="244720589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Object 6" hidden="1">
            <a:extLst>
              <a:ext uri="{FF2B5EF4-FFF2-40B4-BE49-F238E27FC236}">
                <a16:creationId xmlns:a16="http://schemas.microsoft.com/office/drawing/2014/main" id="{375E70C3-86D5-EC0C-CFBD-F3AECFFA718B}"/>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7" imgW="404" imgH="403" progId="TCLayout.ActiveDocument.1">
                  <p:embed/>
                </p:oleObj>
              </mc:Choice>
              <mc:Fallback>
                <p:oleObj name="think-cell Slide" r:id="rId7" imgW="404" imgH="403" progId="TCLayout.ActiveDocument.1">
                  <p:embed/>
                  <p:pic>
                    <p:nvPicPr>
                      <p:cNvPr id="6" name="Object 6" hidden="1">
                        <a:extLst>
                          <a:ext uri="{FF2B5EF4-FFF2-40B4-BE49-F238E27FC236}">
                            <a16:creationId xmlns:a16="http://schemas.microsoft.com/office/drawing/2014/main" id="{375E70C3-86D5-EC0C-CFBD-F3AECFFA718B}"/>
                          </a:ext>
                        </a:extLst>
                      </p:cNvPr>
                      <p:cNvPicPr/>
                      <p:nvPr/>
                    </p:nvPicPr>
                    <p:blipFill>
                      <a:blip r:embed="rId8"/>
                      <a:stretch>
                        <a:fillRect/>
                      </a:stretch>
                    </p:blipFill>
                    <p:spPr>
                      <a:xfrm>
                        <a:off x="1588" y="1588"/>
                        <a:ext cx="1588" cy="1588"/>
                      </a:xfrm>
                      <a:prstGeom prst="rect">
                        <a:avLst/>
                      </a:prstGeom>
                    </p:spPr>
                  </p:pic>
                </p:oleObj>
              </mc:Fallback>
            </mc:AlternateContent>
          </a:graphicData>
        </a:graphic>
      </p:graphicFrame>
      <p:sp>
        <p:nvSpPr>
          <p:cNvPr id="7" name="Text Placeholder 6">
            <a:extLst>
              <a:ext uri="{FF2B5EF4-FFF2-40B4-BE49-F238E27FC236}">
                <a16:creationId xmlns:a16="http://schemas.microsoft.com/office/drawing/2014/main" id="{10985F35-606C-C172-AF2C-0103264D4315}"/>
              </a:ext>
            </a:extLst>
          </p:cNvPr>
          <p:cNvSpPr>
            <a:spLocks noGrp="1"/>
          </p:cNvSpPr>
          <p:nvPr>
            <p:ph type="body" sz="quarter" idx="10"/>
          </p:nvPr>
        </p:nvSpPr>
        <p:spPr>
          <a:xfrm>
            <a:off x="554735" y="41597"/>
            <a:ext cx="3843338" cy="123111"/>
          </a:xfrm>
          <a:noFill/>
          <a:ln>
            <a:noFill/>
          </a:ln>
          <a:extLst>
            <a:ext uri="{909E8E84-426E-40DD-AFC4-6F175D3DCCD1}">
              <a14:hiddenFill xmlns:a14="http://schemas.microsoft.com/office/drawing/2010/main">
                <a:solidFill>
                  <a:srgbClr val="FFFFFF"/>
                </a:solidFill>
              </a14:hiddenFill>
            </a:ext>
          </a:extLst>
        </p:spPr>
        <p:txBody>
          <a:bodyPr wrap="square" anchor="t" anchorCtr="0">
            <a:spAutoFit/>
          </a:bodyPr>
          <a:lstStyle/>
          <a:p>
            <a:endParaRPr lang="en-US"/>
          </a:p>
        </p:txBody>
      </p:sp>
      <p:sp>
        <p:nvSpPr>
          <p:cNvPr id="5" name="Title 4">
            <a:extLst>
              <a:ext uri="{FF2B5EF4-FFF2-40B4-BE49-F238E27FC236}">
                <a16:creationId xmlns:a16="http://schemas.microsoft.com/office/drawing/2014/main" id="{CA7F3B9F-30F9-AD01-C399-20EA8D3E93CB}"/>
              </a:ext>
            </a:extLst>
          </p:cNvPr>
          <p:cNvSpPr>
            <a:spLocks noGrp="1"/>
          </p:cNvSpPr>
          <p:nvPr>
            <p:ph type="title"/>
          </p:nvPr>
        </p:nvSpPr>
        <p:spPr>
          <a:xfrm>
            <a:off x="554736" y="72269"/>
            <a:ext cx="11082528" cy="1154162"/>
          </a:xfrm>
          <a:noFill/>
          <a:ln/>
          <a:extLst>
            <a:ext uri="{909E8E84-426E-40DD-AFC4-6F175D3DCCD1}">
              <a14:hiddenFill xmlns:a14="http://schemas.microsoft.com/office/drawing/2010/main">
                <a:solidFill>
                  <a:srgbClr val="FFFFFF"/>
                </a:solidFill>
              </a14:hiddenFill>
            </a:ext>
          </a:extLst>
        </p:spPr>
        <p:txBody>
          <a:bodyPr vert="horz" wrap="square" anchor="b" anchorCtr="0">
            <a:spAutoFit/>
          </a:bodyPr>
          <a:lstStyle/>
          <a:p>
            <a:r>
              <a:rPr lang="en-US">
                <a:latin typeface="Arial" panose="020B0604020202020204" pitchFamily="34" charset="0"/>
              </a:rPr>
              <a:t>Community Grant provides funding to deploy publicly accessible electric vehicle charging and hydrogen, propane, and natural gas fueling infrastructure on publicly accessible locations</a:t>
            </a:r>
          </a:p>
        </p:txBody>
      </p:sp>
      <p:sp>
        <p:nvSpPr>
          <p:cNvPr id="4" name="4. Footnote">
            <a:extLst>
              <a:ext uri="{FF2B5EF4-FFF2-40B4-BE49-F238E27FC236}">
                <a16:creationId xmlns:a16="http://schemas.microsoft.com/office/drawing/2014/main" id="{BA84E4CF-863E-2BE7-5847-13FBFF6EB897}"/>
              </a:ext>
            </a:extLst>
          </p:cNvPr>
          <p:cNvSpPr txBox="1"/>
          <p:nvPr>
            <p:custDataLst>
              <p:tags r:id="rId2"/>
            </p:custDataLst>
          </p:nvPr>
        </p:nvSpPr>
        <p:spPr>
          <a:xfrm>
            <a:off x="554736" y="6357056"/>
            <a:ext cx="7278624" cy="123111"/>
          </a:xfrm>
          <a:prstGeom prst="rect">
            <a:avLst/>
          </a:prstGeom>
          <a:noFill/>
          <a:ln/>
          <a:extLst>
            <a:ext uri="{909E8E84-426E-40DD-AFC4-6F175D3DCCD1}">
              <a14:hiddenFill xmlns:a14="http://schemas.microsoft.com/office/drawing/2010/main">
                <a:solidFill>
                  <a:srgbClr val="FFFFFF"/>
                </a:solidFill>
              </a14:hiddenFill>
            </a:ext>
          </a:extLst>
        </p:spPr>
        <p:txBody>
          <a:bodyPr wrap="square" lIns="0" tIns="0" rIns="0" bIns="0" rtlCol="0" anchor="b" anchorCtr="0">
            <a:spAutoFit/>
          </a:bodyPr>
          <a:lstStyle>
            <a:defPPr>
              <a:defRPr lang="en-US"/>
            </a:defPPr>
            <a:lvl1pPr marL="203200" marR="0" lvl="0" indent="-212725" fontAlgn="auto">
              <a:lnSpc>
                <a:spcPct val="100000"/>
              </a:lnSpc>
              <a:spcBef>
                <a:spcPts val="0"/>
              </a:spcBef>
              <a:spcAft>
                <a:spcPts val="0"/>
              </a:spcAft>
              <a:buClrTx/>
              <a:buSzTx/>
              <a:buFontTx/>
              <a:buNone/>
              <a:tabLst/>
              <a:defRPr sz="800">
                <a:cs typeface="Arial" panose="020B0604020202020204" pitchFamily="34" charset="0"/>
              </a:defRPr>
            </a:lvl1pPr>
          </a:lstStyle>
          <a:p>
            <a:pPr marL="0" marR="0" lvl="0" indent="0" defTabSz="914400" rtl="0" eaLnBrk="1" fontAlgn="auto" latinLnBrk="0" hangingPunct="1">
              <a:lnSpc>
                <a:spcPct val="100000"/>
              </a:lnSpc>
              <a:spcBef>
                <a:spcPts val="0"/>
              </a:spcBef>
              <a:spcAft>
                <a:spcPts val="0"/>
              </a:spcAft>
              <a:buClrTx/>
              <a:buSzTx/>
              <a:buFontTx/>
              <a:buNone/>
              <a:tabLst/>
              <a:defRPr/>
            </a:pPr>
            <a:r>
              <a:rPr kumimoji="0" lang="en-US" strike="noStrike" kern="1200" spc="0" normalizeH="0" noProof="0" dirty="0">
                <a:ln>
                  <a:noFill/>
                </a:ln>
                <a:effectLst/>
                <a:uLnTx/>
                <a:uFillTx/>
                <a:ea typeface="+mn-ea"/>
                <a:cs typeface="Arial" panose="020B0604020202020204" pitchFamily="34" charset="0"/>
              </a:rPr>
              <a:t>Source: </a:t>
            </a:r>
            <a:r>
              <a:rPr lang="en-US" dirty="0"/>
              <a:t>https://www.grants.gov/search-results-detail/346798</a:t>
            </a:r>
            <a:endParaRPr kumimoji="0" lang="en-US" strike="noStrike" kern="1200" spc="0" normalizeH="0" noProof="0" dirty="0">
              <a:ln>
                <a:noFill/>
              </a:ln>
              <a:effectLst/>
              <a:uLnTx/>
              <a:uFillTx/>
              <a:ea typeface="+mn-ea"/>
              <a:cs typeface="Arial" panose="020B0604020202020204" pitchFamily="34" charset="0"/>
            </a:endParaRPr>
          </a:p>
        </p:txBody>
      </p:sp>
      <p:sp>
        <p:nvSpPr>
          <p:cNvPr id="12" name="TextBox 11">
            <a:extLst>
              <a:ext uri="{FF2B5EF4-FFF2-40B4-BE49-F238E27FC236}">
                <a16:creationId xmlns:a16="http://schemas.microsoft.com/office/drawing/2014/main" id="{E2F013EF-20FE-EBC1-60E9-30819644BAC1}"/>
              </a:ext>
            </a:extLst>
          </p:cNvPr>
          <p:cNvSpPr txBox="1">
            <a:spLocks/>
          </p:cNvSpPr>
          <p:nvPr/>
        </p:nvSpPr>
        <p:spPr>
          <a:xfrm>
            <a:off x="1824736" y="2889226"/>
            <a:ext cx="9894496" cy="2662267"/>
          </a:xfrm>
          <a:prstGeom prst="rect">
            <a:avLst/>
          </a:prstGeom>
        </p:spPr>
        <p:txBody>
          <a:bodyPr vert="horz" wrap="square" lIns="0" tIns="0" rIns="0" bIns="0" rtlCol="0" anchor="t" anchorCtr="0">
            <a:spAutoFit/>
          </a:bodyPr>
          <a:lstStyle>
            <a:lvl1pPr lvl="0" indent="0">
              <a:lnSpc>
                <a:spcPct val="100000"/>
              </a:lnSpc>
              <a:spcBef>
                <a:spcPts val="300"/>
              </a:spcBef>
              <a:spcAft>
                <a:spcPts val="300"/>
              </a:spcAft>
              <a:buClr>
                <a:schemeClr val="tx1"/>
              </a:buClr>
              <a:buSzPct val="100000"/>
              <a:buFont typeface="Segoe UI" panose="020B0502040204020203" pitchFamily="34" charset="0"/>
              <a:buChar char="​"/>
              <a:defRPr lang="en-US" sz="1600" dirty="0"/>
            </a:lvl1pPr>
            <a:lvl2pPr marL="228600" lvl="1" indent="-228600">
              <a:lnSpc>
                <a:spcPct val="100000"/>
              </a:lnSpc>
              <a:spcBef>
                <a:spcPts val="0"/>
              </a:spcBef>
              <a:spcAft>
                <a:spcPts val="300"/>
              </a:spcAft>
              <a:buClr>
                <a:schemeClr val="tx1"/>
              </a:buClr>
              <a:buSzPct val="110000"/>
              <a:buFont typeface="Wingdings" panose="05000000000000000000" pitchFamily="2" charset="2"/>
              <a:buChar char=""/>
              <a:defRPr lang="en-US" sz="1600" dirty="0"/>
            </a:lvl2pPr>
            <a:lvl3pPr marL="438912" lvl="2" indent="-210312">
              <a:lnSpc>
                <a:spcPct val="100000"/>
              </a:lnSpc>
              <a:spcBef>
                <a:spcPts val="0"/>
              </a:spcBef>
              <a:spcAft>
                <a:spcPts val="300"/>
              </a:spcAft>
              <a:buClr>
                <a:schemeClr val="tx1"/>
              </a:buClr>
              <a:buSzPct val="110000"/>
              <a:buFont typeface="Arial" panose="020B0604020202020204" pitchFamily="34" charset="0"/>
              <a:buChar char="‒"/>
              <a:defRPr lang="en-US" sz="1600" dirty="0"/>
            </a:lvl3pPr>
            <a:lvl4pPr marL="594360" lvl="3" indent="-155448">
              <a:lnSpc>
                <a:spcPct val="100000"/>
              </a:lnSpc>
              <a:spcBef>
                <a:spcPts val="0"/>
              </a:spcBef>
              <a:spcAft>
                <a:spcPts val="300"/>
              </a:spcAft>
              <a:buClr>
                <a:schemeClr val="tx1"/>
              </a:buClr>
              <a:buSzPct val="100000"/>
              <a:buFont typeface="Arial" panose="020B0604020202020204" pitchFamily="34" charset="0"/>
              <a:buChar char="•"/>
              <a:defRPr lang="en-US" sz="1600" dirty="0"/>
            </a:lvl4pPr>
            <a:lvl5pPr marL="813816" lvl="4" indent="-146304">
              <a:lnSpc>
                <a:spcPct val="100000"/>
              </a:lnSpc>
              <a:spcBef>
                <a:spcPts val="0"/>
              </a:spcBef>
              <a:spcAft>
                <a:spcPts val="300"/>
              </a:spcAft>
              <a:buClr>
                <a:schemeClr val="tx1"/>
              </a:buClr>
              <a:buSzPct val="100000"/>
              <a:buFont typeface="Arial" panose="020B0604020202020204" pitchFamily="34" charset="0"/>
              <a:buChar char="̶"/>
              <a:defRPr lang="en-US" sz="1600" dirty="0"/>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a:spcBef>
                <a:spcPts val="600"/>
              </a:spcBef>
              <a:buNone/>
            </a:pPr>
            <a:r>
              <a:rPr lang="en-US" dirty="0"/>
              <a:t>Program goals include</a:t>
            </a:r>
          </a:p>
          <a:p>
            <a:pPr marL="342900" indent="-342900">
              <a:spcBef>
                <a:spcPts val="600"/>
              </a:spcBef>
              <a:buFont typeface="Arial" panose="020B0604020202020204" pitchFamily="34" charset="0"/>
              <a:buChar char="•"/>
            </a:pPr>
            <a:r>
              <a:rPr lang="en-US" dirty="0"/>
              <a:t>supplement, not supplant, necessary private sector investment; </a:t>
            </a:r>
          </a:p>
          <a:p>
            <a:pPr marL="342900" indent="-342900">
              <a:spcBef>
                <a:spcPts val="600"/>
              </a:spcBef>
              <a:buFont typeface="Arial" panose="020B0604020202020204" pitchFamily="34" charset="0"/>
              <a:buChar char="•"/>
            </a:pPr>
            <a:r>
              <a:rPr lang="en-US" dirty="0"/>
              <a:t>complement existing Federal programs; </a:t>
            </a:r>
          </a:p>
          <a:p>
            <a:pPr marL="342900" indent="-342900">
              <a:spcBef>
                <a:spcPts val="600"/>
              </a:spcBef>
              <a:buFont typeface="Arial" panose="020B0604020202020204" pitchFamily="34" charset="0"/>
              <a:buChar char="•"/>
            </a:pPr>
            <a:r>
              <a:rPr lang="en-US" dirty="0"/>
              <a:t>facilitate broad public access to a national charging and alternative fuel infrastructure network to accelerate adoption of zero emissions vehicles; </a:t>
            </a:r>
          </a:p>
          <a:p>
            <a:pPr marL="342900" indent="-342900">
              <a:spcBef>
                <a:spcPts val="600"/>
              </a:spcBef>
              <a:buFont typeface="Arial" panose="020B0604020202020204" pitchFamily="34" charset="0"/>
              <a:buChar char="•"/>
            </a:pPr>
            <a:r>
              <a:rPr lang="en-US" dirty="0"/>
              <a:t>implement Justice40 objectives, lower transportation costs, and increase economic opportunity; </a:t>
            </a:r>
          </a:p>
          <a:p>
            <a:pPr marL="342900" indent="-342900">
              <a:spcBef>
                <a:spcPts val="600"/>
              </a:spcBef>
              <a:buFont typeface="Arial" panose="020B0604020202020204" pitchFamily="34" charset="0"/>
              <a:buChar char="•"/>
            </a:pPr>
            <a:r>
              <a:rPr lang="en-US" dirty="0"/>
              <a:t>advance job quality, workforce development, and workforce equity; and </a:t>
            </a:r>
          </a:p>
          <a:p>
            <a:pPr marL="342900" indent="-342900">
              <a:spcBef>
                <a:spcPts val="600"/>
              </a:spcBef>
              <a:buFont typeface="Arial" panose="020B0604020202020204" pitchFamily="34" charset="0"/>
              <a:buChar char="•"/>
            </a:pPr>
            <a:r>
              <a:rPr lang="en-US" dirty="0"/>
              <a:t>reduce greenhouse gas and vehicle-related emissions.</a:t>
            </a:r>
          </a:p>
        </p:txBody>
      </p:sp>
      <p:sp>
        <p:nvSpPr>
          <p:cNvPr id="14" name="TextBox 13">
            <a:extLst>
              <a:ext uri="{FF2B5EF4-FFF2-40B4-BE49-F238E27FC236}">
                <a16:creationId xmlns:a16="http://schemas.microsoft.com/office/drawing/2014/main" id="{04D3F92F-35C4-9CE9-4559-41AB83B2209D}"/>
              </a:ext>
            </a:extLst>
          </p:cNvPr>
          <p:cNvSpPr txBox="1"/>
          <p:nvPr/>
        </p:nvSpPr>
        <p:spPr>
          <a:xfrm>
            <a:off x="1824736" y="1750645"/>
            <a:ext cx="10075025" cy="307777"/>
          </a:xfrm>
          <a:prstGeom prst="rect">
            <a:avLst/>
          </a:prstGeom>
        </p:spPr>
        <p:txBody>
          <a:bodyPr vert="horz" wrap="square" lIns="0" tIns="0" rIns="0" bIns="0" rtlCol="0" anchor="t" anchorCtr="0">
            <a:spAutoFit/>
          </a:bodyPr>
          <a:lstStyle>
            <a:lvl1pPr lvl="0" indent="0">
              <a:lnSpc>
                <a:spcPct val="100000"/>
              </a:lnSpc>
              <a:spcBef>
                <a:spcPts val="300"/>
              </a:spcBef>
              <a:spcAft>
                <a:spcPts val="300"/>
              </a:spcAft>
              <a:buClr>
                <a:schemeClr val="tx1"/>
              </a:buClr>
              <a:buSzPct val="100000"/>
              <a:buFont typeface="Segoe UI" panose="020B0502040204020203" pitchFamily="34" charset="0"/>
              <a:buChar char="​"/>
              <a:defRPr lang="en-US" sz="1600" dirty="0"/>
            </a:lvl1pPr>
            <a:lvl2pPr marL="228600" lvl="1" indent="-228600">
              <a:lnSpc>
                <a:spcPct val="100000"/>
              </a:lnSpc>
              <a:spcBef>
                <a:spcPts val="0"/>
              </a:spcBef>
              <a:spcAft>
                <a:spcPts val="300"/>
              </a:spcAft>
              <a:buClr>
                <a:schemeClr val="tx1"/>
              </a:buClr>
              <a:buSzPct val="110000"/>
              <a:buFont typeface="Wingdings" panose="05000000000000000000" pitchFamily="2" charset="2"/>
              <a:buChar char=""/>
              <a:defRPr lang="en-US" sz="1600" dirty="0"/>
            </a:lvl2pPr>
            <a:lvl3pPr marL="438912" lvl="2" indent="-210312">
              <a:lnSpc>
                <a:spcPct val="100000"/>
              </a:lnSpc>
              <a:spcBef>
                <a:spcPts val="0"/>
              </a:spcBef>
              <a:spcAft>
                <a:spcPts val="300"/>
              </a:spcAft>
              <a:buClr>
                <a:schemeClr val="tx1"/>
              </a:buClr>
              <a:buSzPct val="110000"/>
              <a:buFont typeface="Arial" panose="020B0604020202020204" pitchFamily="34" charset="0"/>
              <a:buChar char="‒"/>
              <a:defRPr lang="en-US" sz="1600" dirty="0"/>
            </a:lvl3pPr>
            <a:lvl4pPr marL="594360" lvl="3" indent="-155448">
              <a:lnSpc>
                <a:spcPct val="100000"/>
              </a:lnSpc>
              <a:spcBef>
                <a:spcPts val="0"/>
              </a:spcBef>
              <a:spcAft>
                <a:spcPts val="300"/>
              </a:spcAft>
              <a:buClr>
                <a:schemeClr val="tx1"/>
              </a:buClr>
              <a:buSzPct val="100000"/>
              <a:buFont typeface="Arial" panose="020B0604020202020204" pitchFamily="34" charset="0"/>
              <a:buChar char="•"/>
              <a:defRPr lang="en-US" sz="1600" dirty="0"/>
            </a:lvl4pPr>
            <a:lvl5pPr marL="813816" lvl="4" indent="-146304">
              <a:lnSpc>
                <a:spcPct val="100000"/>
              </a:lnSpc>
              <a:spcBef>
                <a:spcPts val="0"/>
              </a:spcBef>
              <a:spcAft>
                <a:spcPts val="300"/>
              </a:spcAft>
              <a:buClr>
                <a:schemeClr val="tx1"/>
              </a:buClr>
              <a:buSzPct val="100000"/>
              <a:buFont typeface="Arial" panose="020B0604020202020204" pitchFamily="34" charset="0"/>
              <a:buChar char="̶"/>
              <a:defRPr lang="en-US" sz="1600" dirty="0"/>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r>
              <a:rPr lang="en-US" sz="2000" b="1"/>
              <a:t>Goals and merit criteria for CFI - Community grants:</a:t>
            </a:r>
          </a:p>
        </p:txBody>
      </p:sp>
      <p:grpSp>
        <p:nvGrpSpPr>
          <p:cNvPr id="17" name="CustomIcon">
            <a:extLst>
              <a:ext uri="{FF2B5EF4-FFF2-40B4-BE49-F238E27FC236}">
                <a16:creationId xmlns:a16="http://schemas.microsoft.com/office/drawing/2014/main" id="{720A6733-5859-5A2D-80AD-44FBB98AEF83}"/>
              </a:ext>
            </a:extLst>
          </p:cNvPr>
          <p:cNvGrpSpPr>
            <a:grpSpLocks/>
          </p:cNvGrpSpPr>
          <p:nvPr>
            <p:custDataLst>
              <p:tags r:id="rId3"/>
            </p:custDataLst>
          </p:nvPr>
        </p:nvGrpSpPr>
        <p:grpSpPr>
          <a:xfrm>
            <a:off x="554736" y="1705605"/>
            <a:ext cx="989103" cy="989103"/>
            <a:chOff x="-205105" y="-205105"/>
            <a:chExt cx="1019810" cy="1019810"/>
          </a:xfrm>
        </p:grpSpPr>
        <p:sp>
          <p:nvSpPr>
            <p:cNvPr id="18" name="Oval 17">
              <a:extLst>
                <a:ext uri="{FF2B5EF4-FFF2-40B4-BE49-F238E27FC236}">
                  <a16:creationId xmlns:a16="http://schemas.microsoft.com/office/drawing/2014/main" id="{C1A8D57D-D880-3526-200C-7CC4CA909E0D}"/>
                </a:ext>
              </a:extLst>
            </p:cNvPr>
            <p:cNvSpPr>
              <a:spLocks noChangeAspect="1"/>
            </p:cNvSpPr>
            <p:nvPr/>
          </p:nvSpPr>
          <p:spPr>
            <a:xfrm>
              <a:off x="-205105" y="-205105"/>
              <a:ext cx="1019810" cy="1019810"/>
            </a:xfrm>
            <a:prstGeom prst="ellipse">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spcBef>
                  <a:spcPts val="300"/>
                </a:spcBef>
                <a:spcAft>
                  <a:spcPts val="300"/>
                </a:spcAft>
              </a:pPr>
              <a:endParaRPr lang="en-US" sz="1600" err="1">
                <a:solidFill>
                  <a:schemeClr val="bg1"/>
                </a:solidFill>
              </a:endParaRPr>
            </a:p>
          </p:txBody>
        </p:sp>
        <p:pic>
          <p:nvPicPr>
            <p:cNvPr id="19" name="Graphic 18">
              <a:extLst>
                <a:ext uri="{FF2B5EF4-FFF2-40B4-BE49-F238E27FC236}">
                  <a16:creationId xmlns:a16="http://schemas.microsoft.com/office/drawing/2014/main" id="{337E7438-0679-82F8-8382-F476B35B9C5B}"/>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0" y="0"/>
              <a:ext cx="609600" cy="609600"/>
            </a:xfrm>
            <a:prstGeom prst="rect">
              <a:avLst/>
            </a:prstGeom>
          </p:spPr>
        </p:pic>
      </p:grpSp>
      <p:cxnSp>
        <p:nvCxnSpPr>
          <p:cNvPr id="2" name="LineBasicImpact 7">
            <a:extLst>
              <a:ext uri="{FF2B5EF4-FFF2-40B4-BE49-F238E27FC236}">
                <a16:creationId xmlns:a16="http://schemas.microsoft.com/office/drawing/2014/main" id="{9DD27A36-749B-57B3-6E35-4E16472AE16F}"/>
              </a:ext>
            </a:extLst>
          </p:cNvPr>
          <p:cNvCxnSpPr>
            <a:cxnSpLocks/>
          </p:cNvCxnSpPr>
          <p:nvPr>
            <p:custDataLst>
              <p:tags r:id="rId4"/>
            </p:custDataLst>
          </p:nvPr>
        </p:nvCxnSpPr>
        <p:spPr>
          <a:xfrm>
            <a:off x="1824736" y="2434168"/>
            <a:ext cx="9437804" cy="0"/>
          </a:xfrm>
          <a:prstGeom prst="straightConnector1">
            <a:avLst/>
          </a:prstGeom>
          <a:ln w="38100" cap="flat">
            <a:solidFill>
              <a:schemeClr val="accent1"/>
            </a:solidFill>
            <a:miter lim="800000"/>
            <a:tailEnd type="non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0200624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Object 6" hidden="1">
            <a:extLst>
              <a:ext uri="{FF2B5EF4-FFF2-40B4-BE49-F238E27FC236}">
                <a16:creationId xmlns:a16="http://schemas.microsoft.com/office/drawing/2014/main" id="{375E70C3-86D5-EC0C-CFBD-F3AECFFA718B}"/>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0" imgW="404" imgH="403" progId="TCLayout.ActiveDocument.1">
                  <p:embed/>
                </p:oleObj>
              </mc:Choice>
              <mc:Fallback>
                <p:oleObj name="think-cell Slide" r:id="rId30" imgW="404" imgH="403" progId="TCLayout.ActiveDocument.1">
                  <p:embed/>
                  <p:pic>
                    <p:nvPicPr>
                      <p:cNvPr id="6" name="Object 6" hidden="1">
                        <a:extLst>
                          <a:ext uri="{FF2B5EF4-FFF2-40B4-BE49-F238E27FC236}">
                            <a16:creationId xmlns:a16="http://schemas.microsoft.com/office/drawing/2014/main" id="{375E70C3-86D5-EC0C-CFBD-F3AECFFA718B}"/>
                          </a:ext>
                        </a:extLst>
                      </p:cNvPr>
                      <p:cNvPicPr/>
                      <p:nvPr/>
                    </p:nvPicPr>
                    <p:blipFill>
                      <a:blip r:embed="rId31"/>
                      <a:stretch>
                        <a:fillRect/>
                      </a:stretch>
                    </p:blipFill>
                    <p:spPr>
                      <a:xfrm>
                        <a:off x="1588" y="1588"/>
                        <a:ext cx="1588" cy="1588"/>
                      </a:xfrm>
                      <a:prstGeom prst="rect">
                        <a:avLst/>
                      </a:prstGeom>
                    </p:spPr>
                  </p:pic>
                </p:oleObj>
              </mc:Fallback>
            </mc:AlternateContent>
          </a:graphicData>
        </a:graphic>
      </p:graphicFrame>
      <p:sp>
        <p:nvSpPr>
          <p:cNvPr id="65" name="3. Subtitle">
            <a:extLst>
              <a:ext uri="{FF2B5EF4-FFF2-40B4-BE49-F238E27FC236}">
                <a16:creationId xmlns:a16="http://schemas.microsoft.com/office/drawing/2014/main" id="{E47E7055-EC6F-ED7A-7ADB-3B017D55C075}"/>
              </a:ext>
            </a:extLst>
          </p:cNvPr>
          <p:cNvSpPr>
            <a:spLocks noGrp="1"/>
          </p:cNvSpPr>
          <p:nvPr>
            <p:ph type="subTitle" idx="1"/>
            <p:custDataLst>
              <p:tags r:id="rId2"/>
            </p:custDataLst>
          </p:nvPr>
        </p:nvSpPr>
        <p:spPr>
          <a:xfrm>
            <a:off x="554736" y="919250"/>
            <a:ext cx="11082528" cy="492443"/>
          </a:xfrm>
          <a:noFill/>
          <a:ln/>
          <a:extLst>
            <a:ext uri="{909E8E84-426E-40DD-AFC4-6F175D3DCCD1}">
              <a14:hiddenFill xmlns:a14="http://schemas.microsoft.com/office/drawing/2010/main">
                <a:solidFill>
                  <a:srgbClr val="FFFFFF"/>
                </a:solidFill>
              </a14:hiddenFill>
            </a:ext>
          </a:extLst>
        </p:spPr>
        <p:txBody>
          <a:bodyPr wrap="square" anchor="t" anchorCtr="0">
            <a:spAutoFit/>
          </a:bodyPr>
          <a:lstStyle/>
          <a:p>
            <a:r>
              <a:rPr lang="en-US"/>
              <a:t>Project must be located on public roads or publicly accessible locations, including public parking facilities, public buildings, public schools, or public parks</a:t>
            </a:r>
          </a:p>
        </p:txBody>
      </p:sp>
      <p:sp>
        <p:nvSpPr>
          <p:cNvPr id="12" name="Text Placeholder 11">
            <a:extLst>
              <a:ext uri="{FF2B5EF4-FFF2-40B4-BE49-F238E27FC236}">
                <a16:creationId xmlns:a16="http://schemas.microsoft.com/office/drawing/2014/main" id="{BA46A0A8-E936-59FD-38F2-A6C3BFA8B10E}"/>
              </a:ext>
            </a:extLst>
          </p:cNvPr>
          <p:cNvSpPr>
            <a:spLocks noGrp="1"/>
          </p:cNvSpPr>
          <p:nvPr>
            <p:ph type="body" sz="quarter" idx="10"/>
          </p:nvPr>
        </p:nvSpPr>
        <p:spPr>
          <a:xfrm>
            <a:off x="554735" y="41597"/>
            <a:ext cx="3843338" cy="123111"/>
          </a:xfrm>
          <a:noFill/>
          <a:ln>
            <a:noFill/>
          </a:ln>
          <a:extLst>
            <a:ext uri="{909E8E84-426E-40DD-AFC4-6F175D3DCCD1}">
              <a14:hiddenFill xmlns:a14="http://schemas.microsoft.com/office/drawing/2010/main">
                <a:solidFill>
                  <a:srgbClr val="FFFFFF"/>
                </a:solidFill>
              </a14:hiddenFill>
            </a:ext>
          </a:extLst>
        </p:spPr>
        <p:txBody>
          <a:bodyPr wrap="square" anchor="t" anchorCtr="0">
            <a:spAutoFit/>
          </a:bodyPr>
          <a:lstStyle/>
          <a:p>
            <a:endParaRPr lang="en-US"/>
          </a:p>
        </p:txBody>
      </p:sp>
      <p:sp>
        <p:nvSpPr>
          <p:cNvPr id="5" name="2. Slide Title">
            <a:extLst>
              <a:ext uri="{FF2B5EF4-FFF2-40B4-BE49-F238E27FC236}">
                <a16:creationId xmlns:a16="http://schemas.microsoft.com/office/drawing/2014/main" id="{1350216A-E851-6782-416D-8A0DC6BBC7B0}"/>
              </a:ext>
            </a:extLst>
          </p:cNvPr>
          <p:cNvSpPr>
            <a:spLocks noGrp="1"/>
          </p:cNvSpPr>
          <p:nvPr>
            <p:ph type="title"/>
            <p:custDataLst>
              <p:tags r:id="rId3"/>
            </p:custDataLst>
          </p:nvPr>
        </p:nvSpPr>
        <p:spPr>
          <a:xfrm>
            <a:off x="554736" y="519011"/>
            <a:ext cx="11082528" cy="384721"/>
          </a:xfrm>
          <a:noFill/>
          <a:ln/>
          <a:extLst>
            <a:ext uri="{909E8E84-426E-40DD-AFC4-6F175D3DCCD1}">
              <a14:hiddenFill xmlns:a14="http://schemas.microsoft.com/office/drawing/2010/main">
                <a:solidFill>
                  <a:srgbClr val="FFFFFF"/>
                </a:solidFill>
              </a14:hiddenFill>
            </a:ext>
          </a:extLst>
        </p:spPr>
        <p:txBody>
          <a:bodyPr vert="horz" wrap="square" anchor="b" anchorCtr="0">
            <a:spAutoFit/>
          </a:bodyPr>
          <a:lstStyle/>
          <a:p>
            <a:r>
              <a:rPr lang="en-US">
                <a:latin typeface="Arial" panose="020B0604020202020204" pitchFamily="34" charset="0"/>
              </a:rPr>
              <a:t>CFI - Community Program Details</a:t>
            </a:r>
          </a:p>
        </p:txBody>
      </p:sp>
      <p:cxnSp>
        <p:nvCxnSpPr>
          <p:cNvPr id="80" name="LineBasicDefault 119">
            <a:extLst>
              <a:ext uri="{FF2B5EF4-FFF2-40B4-BE49-F238E27FC236}">
                <a16:creationId xmlns:a16="http://schemas.microsoft.com/office/drawing/2014/main" id="{D83BA48A-0F2B-9EA6-8663-88F8879FDADA}"/>
              </a:ext>
            </a:extLst>
          </p:cNvPr>
          <p:cNvCxnSpPr>
            <a:cxnSpLocks/>
          </p:cNvCxnSpPr>
          <p:nvPr>
            <p:custDataLst>
              <p:tags r:id="rId4"/>
            </p:custDataLst>
          </p:nvPr>
        </p:nvCxnSpPr>
        <p:spPr>
          <a:xfrm>
            <a:off x="554736" y="4978012"/>
            <a:ext cx="11082528" cy="0"/>
          </a:xfrm>
          <a:prstGeom prst="straightConnector1">
            <a:avLst/>
          </a:prstGeom>
          <a:ln w="6350" cap="flat">
            <a:solidFill>
              <a:srgbClr val="7F7F7F"/>
            </a:solidFill>
            <a:miter lim="800000"/>
            <a:tailEnd type="none"/>
          </a:ln>
        </p:spPr>
        <p:style>
          <a:lnRef idx="1">
            <a:schemeClr val="accent1"/>
          </a:lnRef>
          <a:fillRef idx="0">
            <a:schemeClr val="accent1"/>
          </a:fillRef>
          <a:effectRef idx="0">
            <a:schemeClr val="accent1"/>
          </a:effectRef>
          <a:fontRef idx="minor">
            <a:schemeClr val="tx1"/>
          </a:fontRef>
        </p:style>
      </p:cxnSp>
      <p:cxnSp>
        <p:nvCxnSpPr>
          <p:cNvPr id="90" name="LineBasicDefault 119">
            <a:extLst>
              <a:ext uri="{FF2B5EF4-FFF2-40B4-BE49-F238E27FC236}">
                <a16:creationId xmlns:a16="http://schemas.microsoft.com/office/drawing/2014/main" id="{E03282BC-CDBF-FC4F-5D72-2F619F4D2238}"/>
              </a:ext>
            </a:extLst>
          </p:cNvPr>
          <p:cNvCxnSpPr>
            <a:cxnSpLocks/>
          </p:cNvCxnSpPr>
          <p:nvPr>
            <p:custDataLst>
              <p:tags r:id="rId5"/>
            </p:custDataLst>
          </p:nvPr>
        </p:nvCxnSpPr>
        <p:spPr>
          <a:xfrm>
            <a:off x="554736" y="5381994"/>
            <a:ext cx="11082528" cy="0"/>
          </a:xfrm>
          <a:prstGeom prst="straightConnector1">
            <a:avLst/>
          </a:prstGeom>
          <a:ln w="6350" cap="flat">
            <a:solidFill>
              <a:srgbClr val="7F7F7F"/>
            </a:solidFill>
            <a:miter lim="800000"/>
            <a:tailEnd type="none"/>
          </a:ln>
        </p:spPr>
        <p:style>
          <a:lnRef idx="1">
            <a:schemeClr val="accent1"/>
          </a:lnRef>
          <a:fillRef idx="0">
            <a:schemeClr val="accent1"/>
          </a:fillRef>
          <a:effectRef idx="0">
            <a:schemeClr val="accent1"/>
          </a:effectRef>
          <a:fontRef idx="minor">
            <a:schemeClr val="tx1"/>
          </a:fontRef>
        </p:style>
      </p:cxnSp>
      <p:cxnSp>
        <p:nvCxnSpPr>
          <p:cNvPr id="92" name="LineBasicDefault 119">
            <a:extLst>
              <a:ext uri="{FF2B5EF4-FFF2-40B4-BE49-F238E27FC236}">
                <a16:creationId xmlns:a16="http://schemas.microsoft.com/office/drawing/2014/main" id="{D6A0B869-5E01-B877-BF5D-4B534727B4C7}"/>
              </a:ext>
            </a:extLst>
          </p:cNvPr>
          <p:cNvCxnSpPr>
            <a:cxnSpLocks/>
          </p:cNvCxnSpPr>
          <p:nvPr>
            <p:custDataLst>
              <p:tags r:id="rId6"/>
            </p:custDataLst>
          </p:nvPr>
        </p:nvCxnSpPr>
        <p:spPr>
          <a:xfrm>
            <a:off x="554736" y="5878309"/>
            <a:ext cx="11082528" cy="0"/>
          </a:xfrm>
          <a:prstGeom prst="straightConnector1">
            <a:avLst/>
          </a:prstGeom>
          <a:ln w="6350" cap="flat">
            <a:solidFill>
              <a:srgbClr val="7F7F7F"/>
            </a:solidFill>
            <a:miter lim="800000"/>
            <a:tailEnd type="none"/>
          </a:ln>
        </p:spPr>
        <p:style>
          <a:lnRef idx="1">
            <a:schemeClr val="accent1"/>
          </a:lnRef>
          <a:fillRef idx="0">
            <a:schemeClr val="accent1"/>
          </a:fillRef>
          <a:effectRef idx="0">
            <a:schemeClr val="accent1"/>
          </a:effectRef>
          <a:fontRef idx="minor">
            <a:schemeClr val="tx1"/>
          </a:fontRef>
        </p:style>
      </p:cxnSp>
      <p:cxnSp>
        <p:nvCxnSpPr>
          <p:cNvPr id="103" name="LineBasicStrong 123">
            <a:extLst>
              <a:ext uri="{FF2B5EF4-FFF2-40B4-BE49-F238E27FC236}">
                <a16:creationId xmlns:a16="http://schemas.microsoft.com/office/drawing/2014/main" id="{83049694-0FD0-F754-47BC-0E39DB4E9771}"/>
              </a:ext>
            </a:extLst>
          </p:cNvPr>
          <p:cNvCxnSpPr>
            <a:cxnSpLocks/>
          </p:cNvCxnSpPr>
          <p:nvPr>
            <p:custDataLst>
              <p:tags r:id="rId7"/>
            </p:custDataLst>
          </p:nvPr>
        </p:nvCxnSpPr>
        <p:spPr>
          <a:xfrm>
            <a:off x="554736" y="3231228"/>
            <a:ext cx="11082528" cy="0"/>
          </a:xfrm>
          <a:prstGeom prst="straightConnector1">
            <a:avLst/>
          </a:prstGeom>
          <a:ln w="6350" cap="flat">
            <a:solidFill>
              <a:srgbClr val="7F7F7F"/>
            </a:solidFill>
            <a:miter lim="800000"/>
            <a:tailEnd type="none"/>
          </a:ln>
        </p:spPr>
        <p:style>
          <a:lnRef idx="1">
            <a:schemeClr val="accent1"/>
          </a:lnRef>
          <a:fillRef idx="0">
            <a:schemeClr val="accent1"/>
          </a:fillRef>
          <a:effectRef idx="0">
            <a:schemeClr val="accent1"/>
          </a:effectRef>
          <a:fontRef idx="minor">
            <a:schemeClr val="tx1"/>
          </a:fontRef>
        </p:style>
      </p:cxnSp>
      <p:sp>
        <p:nvSpPr>
          <p:cNvPr id="38" name="TextBox 37">
            <a:extLst>
              <a:ext uri="{FF2B5EF4-FFF2-40B4-BE49-F238E27FC236}">
                <a16:creationId xmlns:a16="http://schemas.microsoft.com/office/drawing/2014/main" id="{2B8D2B02-D14B-D426-FF88-A537A4D8E3CE}"/>
              </a:ext>
            </a:extLst>
          </p:cNvPr>
          <p:cNvSpPr txBox="1">
            <a:spLocks/>
          </p:cNvSpPr>
          <p:nvPr/>
        </p:nvSpPr>
        <p:spPr>
          <a:xfrm>
            <a:off x="554736" y="3263942"/>
            <a:ext cx="1578864" cy="215444"/>
          </a:xfrm>
          <a:prstGeom prst="rect">
            <a:avLst/>
          </a:prstGeom>
        </p:spPr>
        <p:txBody>
          <a:bodyPr vert="horz" wrap="square" lIns="0" tIns="0" rIns="0" bIns="0" rtlCol="0" anchor="t" anchorCtr="0">
            <a:spAutoFit/>
          </a:bodyPr>
          <a:lstStyle>
            <a:lvl1pPr lvl="0" indent="0">
              <a:lnSpc>
                <a:spcPct val="100000"/>
              </a:lnSpc>
              <a:spcBef>
                <a:spcPts val="300"/>
              </a:spcBef>
              <a:spcAft>
                <a:spcPts val="300"/>
              </a:spcAft>
              <a:buClr>
                <a:schemeClr val="tx1"/>
              </a:buClr>
              <a:buSzPct val="100000"/>
              <a:buFont typeface="Segoe UI" panose="020B0502040204020203" pitchFamily="34" charset="0"/>
              <a:buChar char="​"/>
              <a:defRPr lang="en-US" sz="1600" dirty="0"/>
            </a:lvl1pPr>
            <a:lvl2pPr marL="228600" lvl="1" indent="-228600">
              <a:lnSpc>
                <a:spcPct val="100000"/>
              </a:lnSpc>
              <a:spcBef>
                <a:spcPts val="0"/>
              </a:spcBef>
              <a:spcAft>
                <a:spcPts val="300"/>
              </a:spcAft>
              <a:buClr>
                <a:schemeClr val="tx1"/>
              </a:buClr>
              <a:buSzPct val="110000"/>
              <a:buFont typeface="Wingdings" panose="05000000000000000000" pitchFamily="2" charset="2"/>
              <a:buChar char=""/>
              <a:defRPr lang="en-US" sz="1600" dirty="0"/>
            </a:lvl2pPr>
            <a:lvl3pPr marL="438912" lvl="2" indent="-210312">
              <a:lnSpc>
                <a:spcPct val="100000"/>
              </a:lnSpc>
              <a:spcBef>
                <a:spcPts val="0"/>
              </a:spcBef>
              <a:spcAft>
                <a:spcPts val="300"/>
              </a:spcAft>
              <a:buClr>
                <a:schemeClr val="tx1"/>
              </a:buClr>
              <a:buSzPct val="110000"/>
              <a:buFont typeface="Arial" panose="020B0604020202020204" pitchFamily="34" charset="0"/>
              <a:buChar char="‒"/>
              <a:defRPr lang="en-US" sz="1600" dirty="0"/>
            </a:lvl3pPr>
            <a:lvl4pPr marL="594360" lvl="3" indent="-155448">
              <a:lnSpc>
                <a:spcPct val="100000"/>
              </a:lnSpc>
              <a:spcBef>
                <a:spcPts val="0"/>
              </a:spcBef>
              <a:spcAft>
                <a:spcPts val="300"/>
              </a:spcAft>
              <a:buClr>
                <a:schemeClr val="tx1"/>
              </a:buClr>
              <a:buSzPct val="100000"/>
              <a:buFont typeface="Arial" panose="020B0604020202020204" pitchFamily="34" charset="0"/>
              <a:buChar char="•"/>
              <a:defRPr lang="en-US" sz="1600" dirty="0"/>
            </a:lvl4pPr>
            <a:lvl5pPr marL="813816" lvl="4" indent="-146304">
              <a:lnSpc>
                <a:spcPct val="100000"/>
              </a:lnSpc>
              <a:spcBef>
                <a:spcPts val="0"/>
              </a:spcBef>
              <a:spcAft>
                <a:spcPts val="300"/>
              </a:spcAft>
              <a:buClr>
                <a:schemeClr val="tx1"/>
              </a:buClr>
              <a:buSzPct val="100000"/>
              <a:buFont typeface="Arial" panose="020B0604020202020204" pitchFamily="34" charset="0"/>
              <a:buChar char="̶"/>
              <a:defRPr lang="en-US" sz="1600" dirty="0"/>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marL="0" marR="0" lvl="0" indent="0" algn="l" defTabSz="914400" rtl="0" eaLnBrk="1" fontAlgn="auto" latinLnBrk="0" hangingPunct="1">
              <a:lnSpc>
                <a:spcPct val="100000"/>
              </a:lnSpc>
              <a:spcBef>
                <a:spcPts val="300"/>
              </a:spcBef>
              <a:spcAft>
                <a:spcPts val="300"/>
              </a:spcAft>
              <a:buClr>
                <a:srgbClr val="000000"/>
              </a:buClr>
              <a:buSzPct val="100000"/>
              <a:buFont typeface="Segoe UI" panose="020B0502040204020203" pitchFamily="34" charset="0"/>
              <a:buChar char="​"/>
              <a:tabLst/>
              <a:defRPr/>
            </a:pPr>
            <a:r>
              <a:rPr lang="en-US" sz="1400" b="1">
                <a:solidFill>
                  <a:srgbClr val="000000"/>
                </a:solidFill>
                <a:latin typeface="Arial"/>
              </a:rPr>
              <a:t>Requirements</a:t>
            </a:r>
            <a:endParaRPr kumimoji="0" lang="en-US" sz="1400" b="1" i="0" u="none" strike="noStrike" kern="1200" cap="none" spc="0" normalizeH="0" baseline="0" noProof="0">
              <a:ln>
                <a:noFill/>
              </a:ln>
              <a:solidFill>
                <a:srgbClr val="000000"/>
              </a:solidFill>
              <a:effectLst/>
              <a:uLnTx/>
              <a:uFillTx/>
              <a:latin typeface="Arial"/>
              <a:ea typeface="+mn-ea"/>
              <a:cs typeface="+mn-cs"/>
            </a:endParaRPr>
          </a:p>
        </p:txBody>
      </p:sp>
      <p:sp>
        <p:nvSpPr>
          <p:cNvPr id="40" name="TextBox 39">
            <a:extLst>
              <a:ext uri="{FF2B5EF4-FFF2-40B4-BE49-F238E27FC236}">
                <a16:creationId xmlns:a16="http://schemas.microsoft.com/office/drawing/2014/main" id="{B7BA88C0-7785-9304-8016-ECCD0B34D7D4}"/>
              </a:ext>
            </a:extLst>
          </p:cNvPr>
          <p:cNvSpPr txBox="1">
            <a:spLocks/>
          </p:cNvSpPr>
          <p:nvPr/>
        </p:nvSpPr>
        <p:spPr>
          <a:xfrm>
            <a:off x="554736" y="5010726"/>
            <a:ext cx="1578864" cy="215444"/>
          </a:xfrm>
          <a:prstGeom prst="rect">
            <a:avLst/>
          </a:prstGeom>
        </p:spPr>
        <p:txBody>
          <a:bodyPr vert="horz" wrap="square" lIns="0" tIns="0" rIns="0" bIns="0" rtlCol="0" anchor="t" anchorCtr="0">
            <a:spAutoFit/>
          </a:bodyPr>
          <a:lstStyle>
            <a:lvl1pPr lvl="0" indent="0">
              <a:lnSpc>
                <a:spcPct val="100000"/>
              </a:lnSpc>
              <a:spcBef>
                <a:spcPts val="300"/>
              </a:spcBef>
              <a:spcAft>
                <a:spcPts val="300"/>
              </a:spcAft>
              <a:buClr>
                <a:schemeClr val="tx1"/>
              </a:buClr>
              <a:buSzPct val="100000"/>
              <a:buFont typeface="Segoe UI" panose="020B0502040204020203" pitchFamily="34" charset="0"/>
              <a:buChar char="​"/>
              <a:defRPr lang="en-US" sz="1600" dirty="0"/>
            </a:lvl1pPr>
            <a:lvl2pPr marL="228600" lvl="1" indent="-228600">
              <a:lnSpc>
                <a:spcPct val="100000"/>
              </a:lnSpc>
              <a:spcBef>
                <a:spcPts val="0"/>
              </a:spcBef>
              <a:spcAft>
                <a:spcPts val="300"/>
              </a:spcAft>
              <a:buClr>
                <a:schemeClr val="tx1"/>
              </a:buClr>
              <a:buSzPct val="110000"/>
              <a:buFont typeface="Wingdings" panose="05000000000000000000" pitchFamily="2" charset="2"/>
              <a:buChar char=""/>
              <a:defRPr lang="en-US" sz="1600" dirty="0"/>
            </a:lvl2pPr>
            <a:lvl3pPr marL="438912" lvl="2" indent="-210312">
              <a:lnSpc>
                <a:spcPct val="100000"/>
              </a:lnSpc>
              <a:spcBef>
                <a:spcPts val="0"/>
              </a:spcBef>
              <a:spcAft>
                <a:spcPts val="300"/>
              </a:spcAft>
              <a:buClr>
                <a:schemeClr val="tx1"/>
              </a:buClr>
              <a:buSzPct val="110000"/>
              <a:buFont typeface="Arial" panose="020B0604020202020204" pitchFamily="34" charset="0"/>
              <a:buChar char="‒"/>
              <a:defRPr lang="en-US" sz="1600" dirty="0"/>
            </a:lvl3pPr>
            <a:lvl4pPr marL="594360" lvl="3" indent="-155448">
              <a:lnSpc>
                <a:spcPct val="100000"/>
              </a:lnSpc>
              <a:spcBef>
                <a:spcPts val="0"/>
              </a:spcBef>
              <a:spcAft>
                <a:spcPts val="300"/>
              </a:spcAft>
              <a:buClr>
                <a:schemeClr val="tx1"/>
              </a:buClr>
              <a:buSzPct val="100000"/>
              <a:buFont typeface="Arial" panose="020B0604020202020204" pitchFamily="34" charset="0"/>
              <a:buChar char="•"/>
              <a:defRPr lang="en-US" sz="1600" dirty="0"/>
            </a:lvl4pPr>
            <a:lvl5pPr marL="813816" lvl="4" indent="-146304">
              <a:lnSpc>
                <a:spcPct val="100000"/>
              </a:lnSpc>
              <a:spcBef>
                <a:spcPts val="0"/>
              </a:spcBef>
              <a:spcAft>
                <a:spcPts val="300"/>
              </a:spcAft>
              <a:buClr>
                <a:schemeClr val="tx1"/>
              </a:buClr>
              <a:buSzPct val="100000"/>
              <a:buFont typeface="Arial" panose="020B0604020202020204" pitchFamily="34" charset="0"/>
              <a:buChar char="̶"/>
              <a:defRPr lang="en-US" sz="1600" dirty="0"/>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marL="0" marR="0" lvl="0" indent="0" algn="l" defTabSz="914400" rtl="0" eaLnBrk="1" fontAlgn="auto" latinLnBrk="0" hangingPunct="1">
              <a:lnSpc>
                <a:spcPct val="100000"/>
              </a:lnSpc>
              <a:spcBef>
                <a:spcPts val="300"/>
              </a:spcBef>
              <a:spcAft>
                <a:spcPts val="300"/>
              </a:spcAft>
              <a:buClr>
                <a:srgbClr val="000000"/>
              </a:buClr>
              <a:buSzPct val="100000"/>
              <a:buFont typeface="Segoe UI" panose="020B0502040204020203" pitchFamily="34" charset="0"/>
              <a:buChar char="​"/>
              <a:tabLst/>
              <a:defRPr/>
            </a:pPr>
            <a:r>
              <a:rPr kumimoji="0" lang="en-US" sz="1400" b="1" i="0" u="none" strike="noStrike" kern="1200" cap="none" spc="0" normalizeH="0" baseline="0" noProof="0">
                <a:ln>
                  <a:noFill/>
                </a:ln>
                <a:solidFill>
                  <a:srgbClr val="000000"/>
                </a:solidFill>
                <a:effectLst/>
                <a:uLnTx/>
                <a:uFillTx/>
                <a:latin typeface="Arial"/>
                <a:ea typeface="+mn-ea"/>
                <a:cs typeface="+mn-cs"/>
              </a:rPr>
              <a:t>Award amounts</a:t>
            </a:r>
          </a:p>
        </p:txBody>
      </p:sp>
      <p:sp>
        <p:nvSpPr>
          <p:cNvPr id="51" name="TextBox 50">
            <a:extLst>
              <a:ext uri="{FF2B5EF4-FFF2-40B4-BE49-F238E27FC236}">
                <a16:creationId xmlns:a16="http://schemas.microsoft.com/office/drawing/2014/main" id="{E9F62DE6-BB41-4807-A069-EA5570E435B4}"/>
              </a:ext>
            </a:extLst>
          </p:cNvPr>
          <p:cNvSpPr txBox="1">
            <a:spLocks/>
          </p:cNvSpPr>
          <p:nvPr/>
        </p:nvSpPr>
        <p:spPr>
          <a:xfrm>
            <a:off x="2564820" y="5010726"/>
            <a:ext cx="1235600" cy="338554"/>
          </a:xfrm>
          <a:prstGeom prst="rect">
            <a:avLst/>
          </a:prstGeom>
        </p:spPr>
        <p:txBody>
          <a:bodyPr vert="horz" wrap="square" lIns="0" tIns="0" rIns="0" bIns="0" rtlCol="0" anchor="t" anchorCtr="0">
            <a:spAutoFit/>
          </a:bodyPr>
          <a:lstStyle>
            <a:lvl1pPr lvl="0" indent="0">
              <a:lnSpc>
                <a:spcPct val="100000"/>
              </a:lnSpc>
              <a:spcBef>
                <a:spcPts val="300"/>
              </a:spcBef>
              <a:spcAft>
                <a:spcPts val="300"/>
              </a:spcAft>
              <a:buClr>
                <a:schemeClr val="tx1"/>
              </a:buClr>
              <a:buSzPct val="100000"/>
              <a:buFont typeface="Segoe UI" panose="020B0502040204020203" pitchFamily="34" charset="0"/>
              <a:buChar char="​"/>
              <a:defRPr lang="en-US" sz="1600" dirty="0"/>
            </a:lvl1pPr>
            <a:lvl2pPr marL="228600" lvl="1" indent="-228600">
              <a:lnSpc>
                <a:spcPct val="100000"/>
              </a:lnSpc>
              <a:spcBef>
                <a:spcPts val="0"/>
              </a:spcBef>
              <a:spcAft>
                <a:spcPts val="300"/>
              </a:spcAft>
              <a:buClr>
                <a:schemeClr val="tx1"/>
              </a:buClr>
              <a:buSzPct val="110000"/>
              <a:buFont typeface="Wingdings" panose="05000000000000000000" pitchFamily="2" charset="2"/>
              <a:buChar char=""/>
              <a:defRPr lang="en-US" sz="1600" dirty="0"/>
            </a:lvl2pPr>
            <a:lvl3pPr marL="438912" lvl="2" indent="-210312">
              <a:lnSpc>
                <a:spcPct val="100000"/>
              </a:lnSpc>
              <a:spcBef>
                <a:spcPts val="0"/>
              </a:spcBef>
              <a:spcAft>
                <a:spcPts val="300"/>
              </a:spcAft>
              <a:buClr>
                <a:schemeClr val="tx1"/>
              </a:buClr>
              <a:buSzPct val="110000"/>
              <a:buFont typeface="Arial" panose="020B0604020202020204" pitchFamily="34" charset="0"/>
              <a:buChar char="‒"/>
              <a:defRPr lang="en-US" sz="1600" dirty="0"/>
            </a:lvl3pPr>
            <a:lvl4pPr marL="594360" lvl="3" indent="-155448">
              <a:lnSpc>
                <a:spcPct val="100000"/>
              </a:lnSpc>
              <a:spcBef>
                <a:spcPts val="0"/>
              </a:spcBef>
              <a:spcAft>
                <a:spcPts val="300"/>
              </a:spcAft>
              <a:buClr>
                <a:schemeClr val="tx1"/>
              </a:buClr>
              <a:buSzPct val="100000"/>
              <a:buFont typeface="Arial" panose="020B0604020202020204" pitchFamily="34" charset="0"/>
              <a:buChar char="•"/>
              <a:defRPr lang="en-US" sz="1600" dirty="0"/>
            </a:lvl4pPr>
            <a:lvl5pPr marL="813816" lvl="4" indent="-146304">
              <a:lnSpc>
                <a:spcPct val="100000"/>
              </a:lnSpc>
              <a:spcBef>
                <a:spcPts val="0"/>
              </a:spcBef>
              <a:spcAft>
                <a:spcPts val="300"/>
              </a:spcAft>
              <a:buClr>
                <a:schemeClr val="tx1"/>
              </a:buClr>
              <a:buSzPct val="100000"/>
              <a:buFont typeface="Arial" panose="020B0604020202020204" pitchFamily="34" charset="0"/>
              <a:buChar char="̶"/>
              <a:defRPr lang="en-US" sz="1600" dirty="0"/>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marL="0" marR="0" lvl="0" indent="0" algn="l" defTabSz="914400" rtl="0" eaLnBrk="1" fontAlgn="auto" latinLnBrk="0" hangingPunct="1">
              <a:lnSpc>
                <a:spcPct val="100000"/>
              </a:lnSpc>
              <a:spcBef>
                <a:spcPts val="300"/>
              </a:spcBef>
              <a:spcAft>
                <a:spcPts val="300"/>
              </a:spcAft>
              <a:buClr>
                <a:srgbClr val="000000"/>
              </a:buClr>
              <a:buSzPct val="100000"/>
              <a:buFont typeface="Segoe UI" panose="020B0502040204020203" pitchFamily="34" charset="0"/>
              <a:buChar char="​"/>
              <a:tabLst/>
              <a:defRPr/>
            </a:pPr>
            <a:r>
              <a:rPr kumimoji="0" lang="en-US" sz="1100" b="0" u="none" strike="noStrike" kern="1200" cap="none" spc="0" normalizeH="0" baseline="0" noProof="0">
                <a:ln>
                  <a:noFill/>
                </a:ln>
                <a:solidFill>
                  <a:srgbClr val="000000"/>
                </a:solidFill>
                <a:effectLst/>
                <a:uLnTx/>
                <a:uFillTx/>
                <a:ea typeface="+mn-ea"/>
                <a:cs typeface="+mn-cs"/>
              </a:rPr>
              <a:t>Minimum and Maximum award</a:t>
            </a:r>
          </a:p>
        </p:txBody>
      </p:sp>
      <p:sp>
        <p:nvSpPr>
          <p:cNvPr id="55" name="TextBox 54">
            <a:extLst>
              <a:ext uri="{FF2B5EF4-FFF2-40B4-BE49-F238E27FC236}">
                <a16:creationId xmlns:a16="http://schemas.microsoft.com/office/drawing/2014/main" id="{59863901-D025-1EBF-D033-E4389126C11A}"/>
              </a:ext>
            </a:extLst>
          </p:cNvPr>
          <p:cNvSpPr txBox="1">
            <a:spLocks/>
          </p:cNvSpPr>
          <p:nvPr/>
        </p:nvSpPr>
        <p:spPr>
          <a:xfrm>
            <a:off x="4231641" y="5010726"/>
            <a:ext cx="7405622" cy="169277"/>
          </a:xfrm>
          <a:prstGeom prst="rect">
            <a:avLst/>
          </a:prstGeom>
        </p:spPr>
        <p:txBody>
          <a:bodyPr vert="horz" wrap="square" lIns="0" tIns="0" rIns="0" bIns="0" rtlCol="0" anchor="t" anchorCtr="0">
            <a:spAutoFit/>
          </a:bodyPr>
          <a:lstStyle>
            <a:lvl1pPr lvl="0" indent="0">
              <a:lnSpc>
                <a:spcPct val="100000"/>
              </a:lnSpc>
              <a:spcBef>
                <a:spcPts val="300"/>
              </a:spcBef>
              <a:spcAft>
                <a:spcPts val="300"/>
              </a:spcAft>
              <a:buClr>
                <a:schemeClr val="tx1"/>
              </a:buClr>
              <a:buSzPct val="100000"/>
              <a:buFont typeface="Segoe UI" panose="020B0502040204020203" pitchFamily="34" charset="0"/>
              <a:buChar char="​"/>
              <a:defRPr lang="en-US" sz="1600" dirty="0"/>
            </a:lvl1pPr>
            <a:lvl2pPr marL="228600" lvl="1" indent="-228600">
              <a:lnSpc>
                <a:spcPct val="100000"/>
              </a:lnSpc>
              <a:spcBef>
                <a:spcPts val="0"/>
              </a:spcBef>
              <a:spcAft>
                <a:spcPts val="300"/>
              </a:spcAft>
              <a:buClr>
                <a:schemeClr val="tx1"/>
              </a:buClr>
              <a:buSzPct val="110000"/>
              <a:buFont typeface="Wingdings" panose="05000000000000000000" pitchFamily="2" charset="2"/>
              <a:buChar char=""/>
              <a:defRPr lang="en-US" sz="1600" dirty="0"/>
            </a:lvl2pPr>
            <a:lvl3pPr marL="438912" lvl="2" indent="-210312">
              <a:lnSpc>
                <a:spcPct val="100000"/>
              </a:lnSpc>
              <a:spcBef>
                <a:spcPts val="0"/>
              </a:spcBef>
              <a:spcAft>
                <a:spcPts val="300"/>
              </a:spcAft>
              <a:buClr>
                <a:schemeClr val="tx1"/>
              </a:buClr>
              <a:buSzPct val="110000"/>
              <a:buFont typeface="Arial" panose="020B0604020202020204" pitchFamily="34" charset="0"/>
              <a:buChar char="‒"/>
              <a:defRPr lang="en-US" sz="1600" dirty="0"/>
            </a:lvl3pPr>
            <a:lvl4pPr marL="594360" lvl="3" indent="-155448">
              <a:lnSpc>
                <a:spcPct val="100000"/>
              </a:lnSpc>
              <a:spcBef>
                <a:spcPts val="0"/>
              </a:spcBef>
              <a:spcAft>
                <a:spcPts val="300"/>
              </a:spcAft>
              <a:buClr>
                <a:schemeClr val="tx1"/>
              </a:buClr>
              <a:buSzPct val="100000"/>
              <a:buFont typeface="Arial" panose="020B0604020202020204" pitchFamily="34" charset="0"/>
              <a:buChar char="•"/>
              <a:defRPr lang="en-US" sz="1600" dirty="0"/>
            </a:lvl4pPr>
            <a:lvl5pPr marL="813816" lvl="4" indent="-146304">
              <a:lnSpc>
                <a:spcPct val="100000"/>
              </a:lnSpc>
              <a:spcBef>
                <a:spcPts val="0"/>
              </a:spcBef>
              <a:spcAft>
                <a:spcPts val="300"/>
              </a:spcAft>
              <a:buClr>
                <a:schemeClr val="tx1"/>
              </a:buClr>
              <a:buSzPct val="100000"/>
              <a:buFont typeface="Arial" panose="020B0604020202020204" pitchFamily="34" charset="0"/>
              <a:buChar char="̶"/>
              <a:defRPr lang="en-US" sz="1600" dirty="0"/>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marL="0" marR="0" lvl="0" indent="0" algn="l" defTabSz="914400" rtl="0" eaLnBrk="1" fontAlgn="auto" latinLnBrk="0" hangingPunct="1">
              <a:lnSpc>
                <a:spcPct val="100000"/>
              </a:lnSpc>
              <a:spcBef>
                <a:spcPts val="300"/>
              </a:spcBef>
              <a:spcAft>
                <a:spcPts val="300"/>
              </a:spcAft>
              <a:buClr>
                <a:srgbClr val="000000"/>
              </a:buClr>
              <a:buSzPct val="100000"/>
              <a:buFont typeface="Segoe UI" panose="020B0502040204020203" pitchFamily="34" charset="0"/>
              <a:buChar char="​"/>
              <a:tabLst/>
              <a:defRPr/>
            </a:pPr>
            <a:r>
              <a:rPr lang="en-US" sz="1100">
                <a:solidFill>
                  <a:srgbClr val="000000"/>
                </a:solidFill>
              </a:rPr>
              <a:t>$0.5M - $15M (largest award in 2023 was $15M)</a:t>
            </a:r>
            <a:endParaRPr kumimoji="0" lang="en-US" sz="1100" b="0" i="0" u="none" strike="noStrike" kern="1200" cap="none" spc="0" normalizeH="0" baseline="0" noProof="0">
              <a:ln>
                <a:noFill/>
              </a:ln>
              <a:solidFill>
                <a:srgbClr val="000000"/>
              </a:solidFill>
              <a:effectLst/>
              <a:uLnTx/>
              <a:uFillTx/>
              <a:ea typeface="+mn-ea"/>
              <a:cs typeface="+mn-cs"/>
            </a:endParaRPr>
          </a:p>
        </p:txBody>
      </p:sp>
      <p:sp>
        <p:nvSpPr>
          <p:cNvPr id="66" name="TextBox 65">
            <a:extLst>
              <a:ext uri="{FF2B5EF4-FFF2-40B4-BE49-F238E27FC236}">
                <a16:creationId xmlns:a16="http://schemas.microsoft.com/office/drawing/2014/main" id="{4A495D2A-1EAA-E711-3C78-3A1C097569FD}"/>
              </a:ext>
            </a:extLst>
          </p:cNvPr>
          <p:cNvSpPr txBox="1">
            <a:spLocks/>
          </p:cNvSpPr>
          <p:nvPr/>
        </p:nvSpPr>
        <p:spPr>
          <a:xfrm>
            <a:off x="554736" y="5911019"/>
            <a:ext cx="1578864" cy="430887"/>
          </a:xfrm>
          <a:prstGeom prst="rect">
            <a:avLst/>
          </a:prstGeom>
        </p:spPr>
        <p:txBody>
          <a:bodyPr vert="horz" wrap="square" lIns="0" tIns="0" rIns="0" bIns="0" rtlCol="0" anchor="t" anchorCtr="0">
            <a:spAutoFit/>
          </a:bodyPr>
          <a:lstStyle>
            <a:lvl1pPr lvl="0" indent="0">
              <a:lnSpc>
                <a:spcPct val="100000"/>
              </a:lnSpc>
              <a:spcBef>
                <a:spcPts val="300"/>
              </a:spcBef>
              <a:spcAft>
                <a:spcPts val="300"/>
              </a:spcAft>
              <a:buClr>
                <a:schemeClr val="tx1"/>
              </a:buClr>
              <a:buSzPct val="100000"/>
              <a:buFont typeface="Segoe UI" panose="020B0502040204020203" pitchFamily="34" charset="0"/>
              <a:buChar char="​"/>
              <a:defRPr lang="en-US" sz="1600" dirty="0"/>
            </a:lvl1pPr>
            <a:lvl2pPr marL="228600" lvl="1" indent="-228600">
              <a:lnSpc>
                <a:spcPct val="100000"/>
              </a:lnSpc>
              <a:spcBef>
                <a:spcPts val="0"/>
              </a:spcBef>
              <a:spcAft>
                <a:spcPts val="300"/>
              </a:spcAft>
              <a:buClr>
                <a:schemeClr val="tx1"/>
              </a:buClr>
              <a:buSzPct val="110000"/>
              <a:buFont typeface="Wingdings" panose="05000000000000000000" pitchFamily="2" charset="2"/>
              <a:buChar char=""/>
              <a:defRPr lang="en-US" sz="1600" dirty="0"/>
            </a:lvl2pPr>
            <a:lvl3pPr marL="438912" lvl="2" indent="-210312">
              <a:lnSpc>
                <a:spcPct val="100000"/>
              </a:lnSpc>
              <a:spcBef>
                <a:spcPts val="0"/>
              </a:spcBef>
              <a:spcAft>
                <a:spcPts val="300"/>
              </a:spcAft>
              <a:buClr>
                <a:schemeClr val="tx1"/>
              </a:buClr>
              <a:buSzPct val="110000"/>
              <a:buFont typeface="Arial" panose="020B0604020202020204" pitchFamily="34" charset="0"/>
              <a:buChar char="‒"/>
              <a:defRPr lang="en-US" sz="1600" dirty="0"/>
            </a:lvl3pPr>
            <a:lvl4pPr marL="594360" lvl="3" indent="-155448">
              <a:lnSpc>
                <a:spcPct val="100000"/>
              </a:lnSpc>
              <a:spcBef>
                <a:spcPts val="0"/>
              </a:spcBef>
              <a:spcAft>
                <a:spcPts val="300"/>
              </a:spcAft>
              <a:buClr>
                <a:schemeClr val="tx1"/>
              </a:buClr>
              <a:buSzPct val="100000"/>
              <a:buFont typeface="Arial" panose="020B0604020202020204" pitchFamily="34" charset="0"/>
              <a:buChar char="•"/>
              <a:defRPr lang="en-US" sz="1600" dirty="0"/>
            </a:lvl4pPr>
            <a:lvl5pPr marL="813816" lvl="4" indent="-146304">
              <a:lnSpc>
                <a:spcPct val="100000"/>
              </a:lnSpc>
              <a:spcBef>
                <a:spcPts val="0"/>
              </a:spcBef>
              <a:spcAft>
                <a:spcPts val="300"/>
              </a:spcAft>
              <a:buClr>
                <a:schemeClr val="tx1"/>
              </a:buClr>
              <a:buSzPct val="100000"/>
              <a:buFont typeface="Arial" panose="020B0604020202020204" pitchFamily="34" charset="0"/>
              <a:buChar char="̶"/>
              <a:defRPr lang="en-US" sz="1600" dirty="0"/>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marL="0" marR="0" lvl="0" indent="0" algn="l" defTabSz="914400" rtl="0" eaLnBrk="1" fontAlgn="auto" latinLnBrk="0" hangingPunct="1">
              <a:lnSpc>
                <a:spcPct val="100000"/>
              </a:lnSpc>
              <a:spcBef>
                <a:spcPts val="300"/>
              </a:spcBef>
              <a:spcAft>
                <a:spcPts val="300"/>
              </a:spcAft>
              <a:buClr>
                <a:srgbClr val="000000"/>
              </a:buClr>
              <a:buSzPct val="100000"/>
              <a:buFont typeface="Segoe UI" panose="020B0502040204020203" pitchFamily="34" charset="0"/>
              <a:buChar char="​"/>
              <a:tabLst/>
              <a:defRPr/>
            </a:pPr>
            <a:r>
              <a:rPr kumimoji="0" lang="en-US" sz="1400" b="1" i="0" u="none" strike="noStrike" kern="1200" cap="none" spc="0" normalizeH="0" baseline="0" noProof="0">
                <a:ln>
                  <a:noFill/>
                </a:ln>
                <a:solidFill>
                  <a:srgbClr val="000000"/>
                </a:solidFill>
                <a:effectLst/>
                <a:uLnTx/>
                <a:uFillTx/>
                <a:latin typeface="Arial"/>
                <a:ea typeface="+mn-ea"/>
                <a:cs typeface="+mn-cs"/>
              </a:rPr>
              <a:t>Previous awards (MI)</a:t>
            </a:r>
          </a:p>
        </p:txBody>
      </p:sp>
      <p:sp>
        <p:nvSpPr>
          <p:cNvPr id="68" name="TextBox 67">
            <a:extLst>
              <a:ext uri="{FF2B5EF4-FFF2-40B4-BE49-F238E27FC236}">
                <a16:creationId xmlns:a16="http://schemas.microsoft.com/office/drawing/2014/main" id="{262EF905-8620-AF0D-C546-7C476C146C41}"/>
              </a:ext>
            </a:extLst>
          </p:cNvPr>
          <p:cNvSpPr txBox="1">
            <a:spLocks/>
          </p:cNvSpPr>
          <p:nvPr/>
        </p:nvSpPr>
        <p:spPr>
          <a:xfrm>
            <a:off x="4231641" y="5911019"/>
            <a:ext cx="7405622" cy="169277"/>
          </a:xfrm>
          <a:prstGeom prst="rect">
            <a:avLst/>
          </a:prstGeom>
        </p:spPr>
        <p:txBody>
          <a:bodyPr vert="horz" wrap="square" lIns="0" tIns="0" rIns="0" bIns="0" rtlCol="0" anchor="t" anchorCtr="0">
            <a:spAutoFit/>
          </a:bodyPr>
          <a:lstStyle>
            <a:lvl1pPr lvl="0" indent="0">
              <a:lnSpc>
                <a:spcPct val="100000"/>
              </a:lnSpc>
              <a:spcBef>
                <a:spcPts val="300"/>
              </a:spcBef>
              <a:spcAft>
                <a:spcPts val="300"/>
              </a:spcAft>
              <a:buClr>
                <a:schemeClr val="tx1"/>
              </a:buClr>
              <a:buSzPct val="100000"/>
              <a:buFont typeface="Segoe UI" panose="020B0502040204020203" pitchFamily="34" charset="0"/>
              <a:buChar char="​"/>
              <a:defRPr lang="en-US" sz="1600" dirty="0"/>
            </a:lvl1pPr>
            <a:lvl2pPr marL="228600" lvl="1" indent="-228600">
              <a:lnSpc>
                <a:spcPct val="100000"/>
              </a:lnSpc>
              <a:spcBef>
                <a:spcPts val="0"/>
              </a:spcBef>
              <a:spcAft>
                <a:spcPts val="300"/>
              </a:spcAft>
              <a:buClr>
                <a:schemeClr val="tx1"/>
              </a:buClr>
              <a:buSzPct val="110000"/>
              <a:buFont typeface="Wingdings" panose="05000000000000000000" pitchFamily="2" charset="2"/>
              <a:buChar char=""/>
              <a:defRPr lang="en-US" sz="1600" dirty="0"/>
            </a:lvl2pPr>
            <a:lvl3pPr marL="438912" lvl="2" indent="-210312">
              <a:lnSpc>
                <a:spcPct val="100000"/>
              </a:lnSpc>
              <a:spcBef>
                <a:spcPts val="0"/>
              </a:spcBef>
              <a:spcAft>
                <a:spcPts val="300"/>
              </a:spcAft>
              <a:buClr>
                <a:schemeClr val="tx1"/>
              </a:buClr>
              <a:buSzPct val="110000"/>
              <a:buFont typeface="Arial" panose="020B0604020202020204" pitchFamily="34" charset="0"/>
              <a:buChar char="‒"/>
              <a:defRPr lang="en-US" sz="1600" dirty="0"/>
            </a:lvl3pPr>
            <a:lvl4pPr marL="594360" lvl="3" indent="-155448">
              <a:lnSpc>
                <a:spcPct val="100000"/>
              </a:lnSpc>
              <a:spcBef>
                <a:spcPts val="0"/>
              </a:spcBef>
              <a:spcAft>
                <a:spcPts val="300"/>
              </a:spcAft>
              <a:buClr>
                <a:schemeClr val="tx1"/>
              </a:buClr>
              <a:buSzPct val="100000"/>
              <a:buFont typeface="Arial" panose="020B0604020202020204" pitchFamily="34" charset="0"/>
              <a:buChar char="•"/>
              <a:defRPr lang="en-US" sz="1600" dirty="0"/>
            </a:lvl4pPr>
            <a:lvl5pPr marL="813816" lvl="4" indent="-146304">
              <a:lnSpc>
                <a:spcPct val="100000"/>
              </a:lnSpc>
              <a:spcBef>
                <a:spcPts val="0"/>
              </a:spcBef>
              <a:spcAft>
                <a:spcPts val="300"/>
              </a:spcAft>
              <a:buClr>
                <a:schemeClr val="tx1"/>
              </a:buClr>
              <a:buSzPct val="100000"/>
              <a:buFont typeface="Arial" panose="020B0604020202020204" pitchFamily="34" charset="0"/>
              <a:buChar char="̶"/>
              <a:defRPr lang="en-US" sz="1600" dirty="0"/>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marL="0" marR="0" lvl="0" indent="0" algn="l" defTabSz="914400" rtl="0" eaLnBrk="1" fontAlgn="auto" latinLnBrk="0" hangingPunct="1">
              <a:lnSpc>
                <a:spcPct val="100000"/>
              </a:lnSpc>
              <a:spcBef>
                <a:spcPts val="300"/>
              </a:spcBef>
              <a:spcAft>
                <a:spcPts val="300"/>
              </a:spcAft>
              <a:buClr>
                <a:srgbClr val="000000"/>
              </a:buClr>
              <a:buSzPct val="100000"/>
              <a:buNone/>
              <a:tabLst/>
              <a:defRPr/>
            </a:pPr>
            <a:r>
              <a:rPr kumimoji="0" lang="en-US" sz="1100" b="0" i="0" u="none" strike="noStrike" kern="1200" cap="none" spc="0" normalizeH="0" baseline="0" noProof="0">
                <a:ln>
                  <a:noFill/>
                </a:ln>
                <a:solidFill>
                  <a:srgbClr val="000000"/>
                </a:solidFill>
                <a:effectLst/>
                <a:uLnTx/>
                <a:uFillTx/>
                <a:ea typeface="+mn-ea"/>
                <a:cs typeface="+mn-cs"/>
              </a:rPr>
              <a:t>1 project (</a:t>
            </a:r>
            <a:r>
              <a:rPr lang="en-US" sz="1100">
                <a:solidFill>
                  <a:srgbClr val="000000"/>
                </a:solidFill>
              </a:rPr>
              <a:t>$8M)</a:t>
            </a:r>
            <a:endParaRPr kumimoji="0" lang="en-US" sz="1100" b="0" i="0" u="none" strike="noStrike" kern="1200" cap="none" spc="0" normalizeH="0" baseline="0" noProof="0">
              <a:ln>
                <a:noFill/>
              </a:ln>
              <a:solidFill>
                <a:srgbClr val="000000"/>
              </a:solidFill>
              <a:effectLst/>
              <a:uLnTx/>
              <a:uFillTx/>
              <a:ea typeface="+mn-ea"/>
              <a:cs typeface="+mn-cs"/>
            </a:endParaRPr>
          </a:p>
        </p:txBody>
      </p:sp>
      <p:sp>
        <p:nvSpPr>
          <p:cNvPr id="114" name="TextBox 113">
            <a:extLst>
              <a:ext uri="{FF2B5EF4-FFF2-40B4-BE49-F238E27FC236}">
                <a16:creationId xmlns:a16="http://schemas.microsoft.com/office/drawing/2014/main" id="{57CB75FE-62B8-759E-4633-C62F847F0E2F}"/>
              </a:ext>
            </a:extLst>
          </p:cNvPr>
          <p:cNvSpPr txBox="1">
            <a:spLocks/>
          </p:cNvSpPr>
          <p:nvPr/>
        </p:nvSpPr>
        <p:spPr>
          <a:xfrm>
            <a:off x="4231641" y="5414708"/>
            <a:ext cx="7405622" cy="169277"/>
          </a:xfrm>
          <a:prstGeom prst="rect">
            <a:avLst/>
          </a:prstGeom>
        </p:spPr>
        <p:txBody>
          <a:bodyPr vert="horz" wrap="square" lIns="0" tIns="0" rIns="0" bIns="0" rtlCol="0">
            <a:spAutoFit/>
          </a:bodyPr>
          <a:lstStyle>
            <a:lvl1pPr lvl="0" indent="0">
              <a:lnSpc>
                <a:spcPct val="100000"/>
              </a:lnSpc>
              <a:spcBef>
                <a:spcPts val="300"/>
              </a:spcBef>
              <a:spcAft>
                <a:spcPts val="300"/>
              </a:spcAft>
              <a:buClr>
                <a:schemeClr val="tx1"/>
              </a:buClr>
              <a:buSzPct val="100000"/>
              <a:buFont typeface="Segoe UI" panose="020B0502040204020203" pitchFamily="34" charset="0"/>
              <a:buChar char="​"/>
              <a:defRPr lang="en-US" sz="1600" dirty="0"/>
            </a:lvl1pPr>
            <a:lvl2pPr marL="228600" lvl="1" indent="-228600">
              <a:lnSpc>
                <a:spcPct val="100000"/>
              </a:lnSpc>
              <a:spcBef>
                <a:spcPts val="0"/>
              </a:spcBef>
              <a:spcAft>
                <a:spcPts val="300"/>
              </a:spcAft>
              <a:buClr>
                <a:schemeClr val="tx1"/>
              </a:buClr>
              <a:buSzPct val="110000"/>
              <a:buFont typeface="Wingdings" panose="05000000000000000000" pitchFamily="2" charset="2"/>
              <a:buChar char=""/>
              <a:defRPr lang="en-US" sz="1600" dirty="0"/>
            </a:lvl2pPr>
            <a:lvl3pPr marL="438912" lvl="2" indent="-210312">
              <a:lnSpc>
                <a:spcPct val="100000"/>
              </a:lnSpc>
              <a:spcBef>
                <a:spcPts val="0"/>
              </a:spcBef>
              <a:spcAft>
                <a:spcPts val="300"/>
              </a:spcAft>
              <a:buClr>
                <a:schemeClr val="tx1"/>
              </a:buClr>
              <a:buSzPct val="110000"/>
              <a:buFont typeface="Arial" panose="020B0604020202020204" pitchFamily="34" charset="0"/>
              <a:buChar char="‒"/>
              <a:defRPr lang="en-US" sz="1600" dirty="0"/>
            </a:lvl3pPr>
            <a:lvl4pPr marL="594360" lvl="3" indent="-155448">
              <a:lnSpc>
                <a:spcPct val="100000"/>
              </a:lnSpc>
              <a:spcBef>
                <a:spcPts val="0"/>
              </a:spcBef>
              <a:spcAft>
                <a:spcPts val="300"/>
              </a:spcAft>
              <a:buClr>
                <a:schemeClr val="tx1"/>
              </a:buClr>
              <a:buSzPct val="100000"/>
              <a:buFont typeface="Arial" panose="020B0604020202020204" pitchFamily="34" charset="0"/>
              <a:buChar char="•"/>
              <a:defRPr lang="en-US" sz="1600" dirty="0"/>
            </a:lvl4pPr>
            <a:lvl5pPr marL="813816" lvl="4" indent="-146304">
              <a:lnSpc>
                <a:spcPct val="100000"/>
              </a:lnSpc>
              <a:spcBef>
                <a:spcPts val="0"/>
              </a:spcBef>
              <a:spcAft>
                <a:spcPts val="300"/>
              </a:spcAft>
              <a:buClr>
                <a:schemeClr val="tx1"/>
              </a:buClr>
              <a:buSzPct val="100000"/>
              <a:buFont typeface="Arial" panose="020B0604020202020204" pitchFamily="34" charset="0"/>
              <a:buChar char="̶"/>
              <a:defRPr lang="en-US" sz="1600" dirty="0"/>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marL="0" marR="0" lvl="0" indent="-228600" algn="l" defTabSz="914400" rtl="0" eaLnBrk="1" fontAlgn="auto" latinLnBrk="0" hangingPunct="1">
              <a:lnSpc>
                <a:spcPct val="100000"/>
              </a:lnSpc>
              <a:spcBef>
                <a:spcPts val="300"/>
              </a:spcBef>
              <a:spcAft>
                <a:spcPts val="300"/>
              </a:spcAft>
              <a:buClr>
                <a:srgbClr val="000000"/>
              </a:buClr>
              <a:buSzPct val="100000"/>
              <a:buFont typeface="Segoe UI" panose="020B0502040204020203" pitchFamily="34" charset="0"/>
              <a:buNone/>
              <a:tabLst/>
              <a:defRPr/>
            </a:pPr>
            <a:r>
              <a:rPr kumimoji="0" lang="en-US" sz="1100" b="0" i="0" u="none" strike="noStrike" kern="1200" cap="none" spc="0" normalizeH="0" baseline="0" noProof="0">
                <a:ln>
                  <a:noFill/>
                </a:ln>
                <a:solidFill>
                  <a:srgbClr val="000000"/>
                </a:solidFill>
                <a:effectLst/>
                <a:uLnTx/>
                <a:uFillTx/>
                <a:ea typeface="+mn-ea"/>
                <a:cs typeface="+mn-cs"/>
              </a:rPr>
              <a:t>47 projects ($623M</a:t>
            </a:r>
            <a:r>
              <a:rPr lang="en-US" sz="1100">
                <a:solidFill>
                  <a:srgbClr val="000000"/>
                </a:solidFill>
              </a:rPr>
              <a:t>)</a:t>
            </a:r>
            <a:endParaRPr kumimoji="0" lang="en-US" sz="1100" b="0" i="0" u="none" strike="noStrike" kern="1200" cap="none" spc="0" normalizeH="0" baseline="0" noProof="0">
              <a:ln>
                <a:noFill/>
              </a:ln>
              <a:solidFill>
                <a:srgbClr val="000000"/>
              </a:solidFill>
              <a:effectLst/>
              <a:uLnTx/>
              <a:uFillTx/>
              <a:ea typeface="+mn-ea"/>
              <a:cs typeface="+mn-cs"/>
            </a:endParaRPr>
          </a:p>
        </p:txBody>
      </p:sp>
      <p:sp>
        <p:nvSpPr>
          <p:cNvPr id="61" name="TextBox 60">
            <a:extLst>
              <a:ext uri="{FF2B5EF4-FFF2-40B4-BE49-F238E27FC236}">
                <a16:creationId xmlns:a16="http://schemas.microsoft.com/office/drawing/2014/main" id="{6B52B64C-812F-B6DB-8CC1-7B1060402C93}"/>
              </a:ext>
            </a:extLst>
          </p:cNvPr>
          <p:cNvSpPr txBox="1">
            <a:spLocks/>
          </p:cNvSpPr>
          <p:nvPr/>
        </p:nvSpPr>
        <p:spPr>
          <a:xfrm>
            <a:off x="554736" y="5414708"/>
            <a:ext cx="1578864" cy="430887"/>
          </a:xfrm>
          <a:prstGeom prst="rect">
            <a:avLst/>
          </a:prstGeom>
        </p:spPr>
        <p:txBody>
          <a:bodyPr vert="horz" wrap="square" lIns="0" tIns="0" rIns="0" bIns="0" rtlCol="0" anchor="t" anchorCtr="0">
            <a:spAutoFit/>
          </a:bodyPr>
          <a:lstStyle>
            <a:lvl1pPr lvl="0" indent="0">
              <a:lnSpc>
                <a:spcPct val="100000"/>
              </a:lnSpc>
              <a:spcBef>
                <a:spcPts val="300"/>
              </a:spcBef>
              <a:spcAft>
                <a:spcPts val="300"/>
              </a:spcAft>
              <a:buClr>
                <a:schemeClr val="tx1"/>
              </a:buClr>
              <a:buSzPct val="100000"/>
              <a:buFont typeface="Segoe UI" panose="020B0502040204020203" pitchFamily="34" charset="0"/>
              <a:buChar char="​"/>
              <a:defRPr lang="en-US" sz="1600" dirty="0"/>
            </a:lvl1pPr>
            <a:lvl2pPr marL="228600" lvl="1" indent="-228600">
              <a:lnSpc>
                <a:spcPct val="100000"/>
              </a:lnSpc>
              <a:spcBef>
                <a:spcPts val="0"/>
              </a:spcBef>
              <a:spcAft>
                <a:spcPts val="300"/>
              </a:spcAft>
              <a:buClr>
                <a:schemeClr val="tx1"/>
              </a:buClr>
              <a:buSzPct val="110000"/>
              <a:buFont typeface="Wingdings" panose="05000000000000000000" pitchFamily="2" charset="2"/>
              <a:buChar char=""/>
              <a:defRPr lang="en-US" sz="1600" dirty="0"/>
            </a:lvl2pPr>
            <a:lvl3pPr marL="438912" lvl="2" indent="-210312">
              <a:lnSpc>
                <a:spcPct val="100000"/>
              </a:lnSpc>
              <a:spcBef>
                <a:spcPts val="0"/>
              </a:spcBef>
              <a:spcAft>
                <a:spcPts val="300"/>
              </a:spcAft>
              <a:buClr>
                <a:schemeClr val="tx1"/>
              </a:buClr>
              <a:buSzPct val="110000"/>
              <a:buFont typeface="Arial" panose="020B0604020202020204" pitchFamily="34" charset="0"/>
              <a:buChar char="‒"/>
              <a:defRPr lang="en-US" sz="1600" dirty="0"/>
            </a:lvl3pPr>
            <a:lvl4pPr marL="594360" lvl="3" indent="-155448">
              <a:lnSpc>
                <a:spcPct val="100000"/>
              </a:lnSpc>
              <a:spcBef>
                <a:spcPts val="0"/>
              </a:spcBef>
              <a:spcAft>
                <a:spcPts val="300"/>
              </a:spcAft>
              <a:buClr>
                <a:schemeClr val="tx1"/>
              </a:buClr>
              <a:buSzPct val="100000"/>
              <a:buFont typeface="Arial" panose="020B0604020202020204" pitchFamily="34" charset="0"/>
              <a:buChar char="•"/>
              <a:defRPr lang="en-US" sz="1600" dirty="0"/>
            </a:lvl4pPr>
            <a:lvl5pPr marL="813816" lvl="4" indent="-146304">
              <a:lnSpc>
                <a:spcPct val="100000"/>
              </a:lnSpc>
              <a:spcBef>
                <a:spcPts val="0"/>
              </a:spcBef>
              <a:spcAft>
                <a:spcPts val="300"/>
              </a:spcAft>
              <a:buClr>
                <a:schemeClr val="tx1"/>
              </a:buClr>
              <a:buSzPct val="100000"/>
              <a:buFont typeface="Arial" panose="020B0604020202020204" pitchFamily="34" charset="0"/>
              <a:buChar char="̶"/>
              <a:defRPr lang="en-US" sz="1600" dirty="0"/>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marL="0" marR="0" lvl="0" indent="0" algn="l" defTabSz="914400" rtl="0" eaLnBrk="1" fontAlgn="auto" latinLnBrk="0" hangingPunct="1">
              <a:lnSpc>
                <a:spcPct val="100000"/>
              </a:lnSpc>
              <a:spcBef>
                <a:spcPts val="300"/>
              </a:spcBef>
              <a:spcAft>
                <a:spcPts val="300"/>
              </a:spcAft>
              <a:buClr>
                <a:srgbClr val="000000"/>
              </a:buClr>
              <a:buSzPct val="100000"/>
              <a:buFont typeface="Segoe UI" panose="020B0502040204020203" pitchFamily="34" charset="0"/>
              <a:buChar char="​"/>
              <a:tabLst/>
              <a:defRPr/>
            </a:pPr>
            <a:r>
              <a:rPr kumimoji="0" lang="en-US" sz="1400" b="1" i="0" u="none" strike="noStrike" kern="1200" cap="none" spc="0" normalizeH="0" baseline="0" noProof="0">
                <a:ln>
                  <a:noFill/>
                </a:ln>
                <a:solidFill>
                  <a:srgbClr val="000000"/>
                </a:solidFill>
                <a:effectLst/>
                <a:uLnTx/>
                <a:uFillTx/>
                <a:latin typeface="Arial"/>
                <a:ea typeface="+mn-ea"/>
                <a:cs typeface="+mn-cs"/>
              </a:rPr>
              <a:t>Previous awards (national)</a:t>
            </a:r>
          </a:p>
        </p:txBody>
      </p:sp>
      <p:sp>
        <p:nvSpPr>
          <p:cNvPr id="129" name="TextBox 128">
            <a:extLst>
              <a:ext uri="{FF2B5EF4-FFF2-40B4-BE49-F238E27FC236}">
                <a16:creationId xmlns:a16="http://schemas.microsoft.com/office/drawing/2014/main" id="{C12A68E0-98C4-7D70-5582-FBFBF03AA76A}"/>
              </a:ext>
            </a:extLst>
          </p:cNvPr>
          <p:cNvSpPr txBox="1">
            <a:spLocks/>
          </p:cNvSpPr>
          <p:nvPr/>
        </p:nvSpPr>
        <p:spPr>
          <a:xfrm>
            <a:off x="2564820" y="5414708"/>
            <a:ext cx="1235600" cy="169277"/>
          </a:xfrm>
          <a:prstGeom prst="rect">
            <a:avLst/>
          </a:prstGeom>
        </p:spPr>
        <p:txBody>
          <a:bodyPr vert="horz" wrap="square" lIns="0" tIns="0" rIns="0" bIns="0" rtlCol="0" anchor="t" anchorCtr="0">
            <a:spAutoFit/>
          </a:bodyPr>
          <a:lstStyle>
            <a:lvl1pPr lvl="0" indent="0">
              <a:lnSpc>
                <a:spcPct val="100000"/>
              </a:lnSpc>
              <a:spcBef>
                <a:spcPts val="300"/>
              </a:spcBef>
              <a:spcAft>
                <a:spcPts val="300"/>
              </a:spcAft>
              <a:buClr>
                <a:schemeClr val="tx1"/>
              </a:buClr>
              <a:buSzPct val="100000"/>
              <a:buFont typeface="Segoe UI" panose="020B0502040204020203" pitchFamily="34" charset="0"/>
              <a:buChar char="​"/>
              <a:defRPr lang="en-US" sz="1600" dirty="0"/>
            </a:lvl1pPr>
            <a:lvl2pPr marL="228600" lvl="1" indent="-228600">
              <a:lnSpc>
                <a:spcPct val="100000"/>
              </a:lnSpc>
              <a:spcBef>
                <a:spcPts val="0"/>
              </a:spcBef>
              <a:spcAft>
                <a:spcPts val="300"/>
              </a:spcAft>
              <a:buClr>
                <a:schemeClr val="tx1"/>
              </a:buClr>
              <a:buSzPct val="110000"/>
              <a:buFont typeface="Wingdings" panose="05000000000000000000" pitchFamily="2" charset="2"/>
              <a:buChar char=""/>
              <a:defRPr lang="en-US" sz="1600" dirty="0"/>
            </a:lvl2pPr>
            <a:lvl3pPr marL="438912" lvl="2" indent="-210312">
              <a:lnSpc>
                <a:spcPct val="100000"/>
              </a:lnSpc>
              <a:spcBef>
                <a:spcPts val="0"/>
              </a:spcBef>
              <a:spcAft>
                <a:spcPts val="300"/>
              </a:spcAft>
              <a:buClr>
                <a:schemeClr val="tx1"/>
              </a:buClr>
              <a:buSzPct val="110000"/>
              <a:buFont typeface="Arial" panose="020B0604020202020204" pitchFamily="34" charset="0"/>
              <a:buChar char="‒"/>
              <a:defRPr lang="en-US" sz="1600" dirty="0"/>
            </a:lvl3pPr>
            <a:lvl4pPr marL="594360" lvl="3" indent="-155448">
              <a:lnSpc>
                <a:spcPct val="100000"/>
              </a:lnSpc>
              <a:spcBef>
                <a:spcPts val="0"/>
              </a:spcBef>
              <a:spcAft>
                <a:spcPts val="300"/>
              </a:spcAft>
              <a:buClr>
                <a:schemeClr val="tx1"/>
              </a:buClr>
              <a:buSzPct val="100000"/>
              <a:buFont typeface="Arial" panose="020B0604020202020204" pitchFamily="34" charset="0"/>
              <a:buChar char="•"/>
              <a:defRPr lang="en-US" sz="1600" dirty="0"/>
            </a:lvl4pPr>
            <a:lvl5pPr marL="813816" lvl="4" indent="-146304">
              <a:lnSpc>
                <a:spcPct val="100000"/>
              </a:lnSpc>
              <a:spcBef>
                <a:spcPts val="0"/>
              </a:spcBef>
              <a:spcAft>
                <a:spcPts val="300"/>
              </a:spcAft>
              <a:buClr>
                <a:schemeClr val="tx1"/>
              </a:buClr>
              <a:buSzPct val="100000"/>
              <a:buFont typeface="Arial" panose="020B0604020202020204" pitchFamily="34" charset="0"/>
              <a:buChar char="̶"/>
              <a:defRPr lang="en-US" sz="1600" dirty="0"/>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marL="0" marR="0" lvl="0" indent="0" algn="l" defTabSz="914400" rtl="0" eaLnBrk="1" fontAlgn="auto" latinLnBrk="0" hangingPunct="1">
              <a:lnSpc>
                <a:spcPct val="100000"/>
              </a:lnSpc>
              <a:spcBef>
                <a:spcPts val="300"/>
              </a:spcBef>
              <a:spcAft>
                <a:spcPts val="300"/>
              </a:spcAft>
              <a:buClr>
                <a:srgbClr val="000000"/>
              </a:buClr>
              <a:buSzPct val="100000"/>
              <a:buFont typeface="Segoe UI" panose="020B0502040204020203" pitchFamily="34" charset="0"/>
              <a:buChar char="​"/>
              <a:tabLst/>
              <a:defRPr/>
            </a:pPr>
            <a:r>
              <a:rPr kumimoji="0" lang="en-US" sz="1100" b="0" u="none" strike="noStrike" kern="1200" cap="none" spc="0" normalizeH="0" baseline="0" noProof="0">
                <a:ln>
                  <a:noFill/>
                </a:ln>
                <a:solidFill>
                  <a:srgbClr val="000000"/>
                </a:solidFill>
                <a:effectLst/>
                <a:uLnTx/>
                <a:uFillTx/>
                <a:ea typeface="+mn-ea"/>
                <a:cs typeface="+mn-cs"/>
              </a:rPr>
              <a:t>2023  Awards </a:t>
            </a:r>
          </a:p>
        </p:txBody>
      </p:sp>
      <p:sp>
        <p:nvSpPr>
          <p:cNvPr id="131" name="TextBox 130">
            <a:extLst>
              <a:ext uri="{FF2B5EF4-FFF2-40B4-BE49-F238E27FC236}">
                <a16:creationId xmlns:a16="http://schemas.microsoft.com/office/drawing/2014/main" id="{87C01978-5859-5940-4D8D-0CCA3D68AFEC}"/>
              </a:ext>
            </a:extLst>
          </p:cNvPr>
          <p:cNvSpPr txBox="1">
            <a:spLocks/>
          </p:cNvSpPr>
          <p:nvPr/>
        </p:nvSpPr>
        <p:spPr>
          <a:xfrm>
            <a:off x="2564820" y="5911019"/>
            <a:ext cx="1235600" cy="169277"/>
          </a:xfrm>
          <a:prstGeom prst="rect">
            <a:avLst/>
          </a:prstGeom>
        </p:spPr>
        <p:txBody>
          <a:bodyPr vert="horz" wrap="square" lIns="0" tIns="0" rIns="0" bIns="0" rtlCol="0" anchor="t" anchorCtr="0">
            <a:spAutoFit/>
          </a:bodyPr>
          <a:lstStyle>
            <a:lvl1pPr lvl="0" indent="0">
              <a:lnSpc>
                <a:spcPct val="100000"/>
              </a:lnSpc>
              <a:spcBef>
                <a:spcPts val="300"/>
              </a:spcBef>
              <a:spcAft>
                <a:spcPts val="300"/>
              </a:spcAft>
              <a:buClr>
                <a:schemeClr val="tx1"/>
              </a:buClr>
              <a:buSzPct val="100000"/>
              <a:buFont typeface="Segoe UI" panose="020B0502040204020203" pitchFamily="34" charset="0"/>
              <a:buChar char="​"/>
              <a:defRPr lang="en-US" sz="1600" dirty="0"/>
            </a:lvl1pPr>
            <a:lvl2pPr marL="228600" lvl="1" indent="-228600">
              <a:lnSpc>
                <a:spcPct val="100000"/>
              </a:lnSpc>
              <a:spcBef>
                <a:spcPts val="0"/>
              </a:spcBef>
              <a:spcAft>
                <a:spcPts val="300"/>
              </a:spcAft>
              <a:buClr>
                <a:schemeClr val="tx1"/>
              </a:buClr>
              <a:buSzPct val="110000"/>
              <a:buFont typeface="Wingdings" panose="05000000000000000000" pitchFamily="2" charset="2"/>
              <a:buChar char=""/>
              <a:defRPr lang="en-US" sz="1600" dirty="0"/>
            </a:lvl2pPr>
            <a:lvl3pPr marL="438912" lvl="2" indent="-210312">
              <a:lnSpc>
                <a:spcPct val="100000"/>
              </a:lnSpc>
              <a:spcBef>
                <a:spcPts val="0"/>
              </a:spcBef>
              <a:spcAft>
                <a:spcPts val="300"/>
              </a:spcAft>
              <a:buClr>
                <a:schemeClr val="tx1"/>
              </a:buClr>
              <a:buSzPct val="110000"/>
              <a:buFont typeface="Arial" panose="020B0604020202020204" pitchFamily="34" charset="0"/>
              <a:buChar char="‒"/>
              <a:defRPr lang="en-US" sz="1600" dirty="0"/>
            </a:lvl3pPr>
            <a:lvl4pPr marL="594360" lvl="3" indent="-155448">
              <a:lnSpc>
                <a:spcPct val="100000"/>
              </a:lnSpc>
              <a:spcBef>
                <a:spcPts val="0"/>
              </a:spcBef>
              <a:spcAft>
                <a:spcPts val="300"/>
              </a:spcAft>
              <a:buClr>
                <a:schemeClr val="tx1"/>
              </a:buClr>
              <a:buSzPct val="100000"/>
              <a:buFont typeface="Arial" panose="020B0604020202020204" pitchFamily="34" charset="0"/>
              <a:buChar char="•"/>
              <a:defRPr lang="en-US" sz="1600" dirty="0"/>
            </a:lvl4pPr>
            <a:lvl5pPr marL="813816" lvl="4" indent="-146304">
              <a:lnSpc>
                <a:spcPct val="100000"/>
              </a:lnSpc>
              <a:spcBef>
                <a:spcPts val="0"/>
              </a:spcBef>
              <a:spcAft>
                <a:spcPts val="300"/>
              </a:spcAft>
              <a:buClr>
                <a:schemeClr val="tx1"/>
              </a:buClr>
              <a:buSzPct val="100000"/>
              <a:buFont typeface="Arial" panose="020B0604020202020204" pitchFamily="34" charset="0"/>
              <a:buChar char="̶"/>
              <a:defRPr lang="en-US" sz="1600" dirty="0"/>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marL="0" marR="0" lvl="0" indent="0" algn="l" defTabSz="914400" rtl="0" eaLnBrk="1" fontAlgn="auto" latinLnBrk="0" hangingPunct="1">
              <a:lnSpc>
                <a:spcPct val="100000"/>
              </a:lnSpc>
              <a:spcBef>
                <a:spcPts val="300"/>
              </a:spcBef>
              <a:spcAft>
                <a:spcPts val="300"/>
              </a:spcAft>
              <a:buClr>
                <a:srgbClr val="000000"/>
              </a:buClr>
              <a:buSzPct val="100000"/>
              <a:buFont typeface="Segoe UI" panose="020B0502040204020203" pitchFamily="34" charset="0"/>
              <a:buChar char="​"/>
              <a:tabLst/>
              <a:defRPr/>
            </a:pPr>
            <a:r>
              <a:rPr kumimoji="0" lang="en-US" sz="1100" b="0" u="none" strike="noStrike" kern="1200" cap="none" spc="0" normalizeH="0" baseline="0" noProof="0">
                <a:ln>
                  <a:noFill/>
                </a:ln>
                <a:solidFill>
                  <a:srgbClr val="000000"/>
                </a:solidFill>
                <a:effectLst/>
                <a:uLnTx/>
                <a:uFillTx/>
                <a:ea typeface="+mn-ea"/>
                <a:cs typeface="+mn-cs"/>
              </a:rPr>
              <a:t>2023 Award</a:t>
            </a:r>
          </a:p>
        </p:txBody>
      </p:sp>
      <p:sp>
        <p:nvSpPr>
          <p:cNvPr id="7" name="5. Source" hidden="1">
            <a:extLst>
              <a:ext uri="{FF2B5EF4-FFF2-40B4-BE49-F238E27FC236}">
                <a16:creationId xmlns:a16="http://schemas.microsoft.com/office/drawing/2014/main" id="{6B754CBA-23ED-4757-6CAE-C46D43BCBA70}"/>
              </a:ext>
            </a:extLst>
          </p:cNvPr>
          <p:cNvSpPr txBox="1"/>
          <p:nvPr>
            <p:custDataLst>
              <p:tags r:id="rId8"/>
            </p:custDataLst>
          </p:nvPr>
        </p:nvSpPr>
        <p:spPr>
          <a:xfrm>
            <a:off x="554735" y="6501669"/>
            <a:ext cx="7277861" cy="123111"/>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t" anchorCtr="0">
            <a:spAutoFit/>
          </a:bodyPr>
          <a:lstStyle>
            <a:defPPr>
              <a:defRPr lang="en-US"/>
            </a:defPPr>
            <a:lvl1pPr indent="0">
              <a:lnSpc>
                <a:spcPct val="100000"/>
              </a:lnSpc>
              <a:spcBef>
                <a:spcPts val="300"/>
              </a:spcBef>
              <a:spcAft>
                <a:spcPts val="300"/>
              </a:spcAft>
              <a:buFont typeface="Segoe UI" panose="020B0502040204020203" pitchFamily="34" charset="0"/>
              <a:buChar char="​"/>
              <a:defRPr sz="80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0"/>
            <a:r>
              <a:rPr lang="en-US">
                <a:ea typeface="+mn-ea"/>
                <a:cs typeface="+mn-cs"/>
              </a:rPr>
              <a:t>Source: …</a:t>
            </a:r>
          </a:p>
        </p:txBody>
      </p:sp>
      <p:sp>
        <p:nvSpPr>
          <p:cNvPr id="8" name="5. Source">
            <a:extLst>
              <a:ext uri="{FF2B5EF4-FFF2-40B4-BE49-F238E27FC236}">
                <a16:creationId xmlns:a16="http://schemas.microsoft.com/office/drawing/2014/main" id="{8A22082C-3279-49BC-C162-588A27AD2734}"/>
              </a:ext>
            </a:extLst>
          </p:cNvPr>
          <p:cNvSpPr txBox="1"/>
          <p:nvPr>
            <p:custDataLst>
              <p:tags r:id="rId9"/>
            </p:custDataLst>
          </p:nvPr>
        </p:nvSpPr>
        <p:spPr>
          <a:xfrm>
            <a:off x="554735" y="6501669"/>
            <a:ext cx="7277861" cy="123111"/>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t" anchorCtr="0">
            <a:spAutoFit/>
          </a:bodyPr>
          <a:lstStyle>
            <a:defPPr>
              <a:defRPr lang="en-US"/>
            </a:defPPr>
            <a:lvl1pPr indent="0">
              <a:lnSpc>
                <a:spcPct val="100000"/>
              </a:lnSpc>
              <a:spcBef>
                <a:spcPts val="300"/>
              </a:spcBef>
              <a:spcAft>
                <a:spcPts val="300"/>
              </a:spcAft>
              <a:buFont typeface="Segoe UI" panose="020B0502040204020203" pitchFamily="34" charset="0"/>
              <a:buChar char="​"/>
              <a:defRPr sz="80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marR="0" lvl="0" defTabSz="914400" rtl="0" eaLnBrk="1" fontAlgn="auto" latinLnBrk="0" hangingPunct="1">
              <a:lnSpc>
                <a:spcPct val="100000"/>
              </a:lnSpc>
              <a:spcBef>
                <a:spcPts val="300"/>
              </a:spcBef>
              <a:spcAft>
                <a:spcPts val="300"/>
              </a:spcAft>
              <a:buClr>
                <a:srgbClr val="FFFFFF"/>
              </a:buClr>
              <a:buSzTx/>
              <a:buFont typeface="Segoe UI" panose="020B0502040204020203" pitchFamily="34" charset="0"/>
              <a:buChar char="​"/>
              <a:tabLst/>
              <a:defRPr/>
            </a:pPr>
            <a:r>
              <a:rPr kumimoji="0" lang="en-US" strike="noStrike" kern="1200" spc="0" normalizeH="0" noProof="0" dirty="0">
                <a:ln>
                  <a:noFill/>
                </a:ln>
                <a:effectLst/>
                <a:uLnTx/>
                <a:uFillTx/>
                <a:ea typeface="+mn-ea"/>
                <a:cs typeface="Arial" panose="020B0604020202020204" pitchFamily="34" charset="0"/>
              </a:rPr>
              <a:t>Source: FY23 CFI NOFO, FY23 CFI award fact sheet ; </a:t>
            </a:r>
            <a:r>
              <a:rPr lang="en-US" dirty="0"/>
              <a:t>https://www.grants.gov/search-results-detail/346798</a:t>
            </a:r>
            <a:endParaRPr kumimoji="0" lang="en-US" strike="noStrike" kern="1200" spc="0" normalizeH="0" noProof="0" dirty="0">
              <a:ln>
                <a:noFill/>
              </a:ln>
              <a:effectLst/>
              <a:uLnTx/>
              <a:uFillTx/>
              <a:ea typeface="+mn-ea"/>
              <a:cs typeface="Arial" panose="020B0604020202020204" pitchFamily="34" charset="0"/>
            </a:endParaRPr>
          </a:p>
        </p:txBody>
      </p:sp>
      <p:sp>
        <p:nvSpPr>
          <p:cNvPr id="2" name="TextBox 1">
            <a:extLst>
              <a:ext uri="{FF2B5EF4-FFF2-40B4-BE49-F238E27FC236}">
                <a16:creationId xmlns:a16="http://schemas.microsoft.com/office/drawing/2014/main" id="{7AFC4B2D-2505-2BC1-C058-93A08D9BB600}"/>
              </a:ext>
            </a:extLst>
          </p:cNvPr>
          <p:cNvSpPr txBox="1">
            <a:spLocks/>
          </p:cNvSpPr>
          <p:nvPr>
            <p:custDataLst>
              <p:tags r:id="rId10"/>
            </p:custDataLst>
          </p:nvPr>
        </p:nvSpPr>
        <p:spPr>
          <a:xfrm>
            <a:off x="4231641" y="2221273"/>
            <a:ext cx="7405622" cy="169277"/>
          </a:xfrm>
          <a:prstGeom prst="rect">
            <a:avLst/>
          </a:prstGeom>
        </p:spPr>
        <p:txBody>
          <a:bodyPr vert="horz" wrap="square" lIns="0" tIns="0" rIns="0" bIns="0" rtlCol="0" anchor="t">
            <a:spAutoFit/>
          </a:bodyPr>
          <a:lstStyle>
            <a:lvl1pPr lvl="0" indent="0">
              <a:lnSpc>
                <a:spcPct val="100000"/>
              </a:lnSpc>
              <a:spcBef>
                <a:spcPts val="300"/>
              </a:spcBef>
              <a:spcAft>
                <a:spcPts val="300"/>
              </a:spcAft>
              <a:buFont typeface="Segoe UI" panose="020B0502040204020203" pitchFamily="34" charset="0"/>
              <a:buChar char="​"/>
              <a:defRPr sz="1600">
                <a:cs typeface="Arial" panose="020B0604020202020204" pitchFamily="34" charset="0"/>
              </a:defRPr>
            </a:lvl1pPr>
            <a:lvl2pPr marL="228600" lvl="1"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lvl="2"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lvl="3"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lvl="4"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r>
              <a:rPr lang="en-US" sz="1100" err="1"/>
              <a:t>i</a:t>
            </a:r>
            <a:r>
              <a:rPr lang="en-US" sz="1100"/>
              <a:t>) development phase activities</a:t>
            </a:r>
          </a:p>
        </p:txBody>
      </p:sp>
      <p:sp>
        <p:nvSpPr>
          <p:cNvPr id="4" name="TextBox 3">
            <a:extLst>
              <a:ext uri="{FF2B5EF4-FFF2-40B4-BE49-F238E27FC236}">
                <a16:creationId xmlns:a16="http://schemas.microsoft.com/office/drawing/2014/main" id="{C76D7BAB-2AEF-9DDE-DC23-3DC5C6A52174}"/>
              </a:ext>
            </a:extLst>
          </p:cNvPr>
          <p:cNvSpPr txBox="1">
            <a:spLocks/>
          </p:cNvSpPr>
          <p:nvPr>
            <p:custDataLst>
              <p:tags r:id="rId11"/>
            </p:custDataLst>
          </p:nvPr>
        </p:nvSpPr>
        <p:spPr>
          <a:xfrm>
            <a:off x="4231641" y="2455978"/>
            <a:ext cx="7405622" cy="338554"/>
          </a:xfrm>
          <a:prstGeom prst="rect">
            <a:avLst/>
          </a:prstGeom>
        </p:spPr>
        <p:txBody>
          <a:bodyPr vert="horz" wrap="square" lIns="0" tIns="0" rIns="0" bIns="0" rtlCol="0" anchor="t">
            <a:spAutoFit/>
          </a:bodyPr>
          <a:lstStyle>
            <a:lvl1pPr lvl="0" indent="0">
              <a:lnSpc>
                <a:spcPct val="100000"/>
              </a:lnSpc>
              <a:spcBef>
                <a:spcPts val="300"/>
              </a:spcBef>
              <a:spcAft>
                <a:spcPts val="300"/>
              </a:spcAft>
              <a:buFont typeface="Segoe UI" panose="020B0502040204020203" pitchFamily="34" charset="0"/>
              <a:buChar char="​"/>
              <a:defRPr sz="1600">
                <a:cs typeface="Arial" panose="020B0604020202020204" pitchFamily="34" charset="0"/>
              </a:defRPr>
            </a:lvl1pPr>
            <a:lvl2pPr marL="228600" lvl="1"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lvl="2"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lvl="3"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lvl="4"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r>
              <a:rPr lang="en-US" sz="1100" err="1"/>
              <a:t>Ii</a:t>
            </a:r>
            <a:r>
              <a:rPr lang="en-US" sz="1100"/>
              <a:t>) acquisition and installation of eligible infrastructure, including any related construction or reconstruction and the acquisition of real property, to expand access to eligible infrastructure</a:t>
            </a:r>
          </a:p>
        </p:txBody>
      </p:sp>
      <p:cxnSp>
        <p:nvCxnSpPr>
          <p:cNvPr id="9" name="Straight Connector 8">
            <a:extLst>
              <a:ext uri="{FF2B5EF4-FFF2-40B4-BE49-F238E27FC236}">
                <a16:creationId xmlns:a16="http://schemas.microsoft.com/office/drawing/2014/main" id="{267F428D-D490-B5E5-BF4F-10C502D15F3A}"/>
              </a:ext>
            </a:extLst>
          </p:cNvPr>
          <p:cNvCxnSpPr>
            <a:cxnSpLocks/>
          </p:cNvCxnSpPr>
          <p:nvPr>
            <p:custDataLst>
              <p:tags r:id="rId12"/>
            </p:custDataLst>
          </p:nvPr>
        </p:nvCxnSpPr>
        <p:spPr>
          <a:xfrm>
            <a:off x="4231641" y="2423264"/>
            <a:ext cx="7405622" cy="0"/>
          </a:xfrm>
          <a:prstGeom prst="line">
            <a:avLst/>
          </a:prstGeom>
          <a:ln w="6350" cap="flat">
            <a:solidFill>
              <a:srgbClr val="7F7F7F"/>
            </a:solidFill>
            <a:prstDash val="solid"/>
            <a:miter lim="800000"/>
            <a:tailEnd type="none"/>
          </a:ln>
        </p:spPr>
        <p:style>
          <a:lnRef idx="1">
            <a:schemeClr val="accent1"/>
          </a:lnRef>
          <a:fillRef idx="0">
            <a:schemeClr val="accent1"/>
          </a:fillRef>
          <a:effectRef idx="0">
            <a:schemeClr val="accent1"/>
          </a:effectRef>
          <a:fontRef idx="minor">
            <a:schemeClr val="tx1"/>
          </a:fontRef>
        </p:style>
      </p:cxnSp>
      <p:sp>
        <p:nvSpPr>
          <p:cNvPr id="13" name="TextBox 12">
            <a:extLst>
              <a:ext uri="{FF2B5EF4-FFF2-40B4-BE49-F238E27FC236}">
                <a16:creationId xmlns:a16="http://schemas.microsoft.com/office/drawing/2014/main" id="{D7DE4734-50B8-363A-E093-B6312628D489}"/>
              </a:ext>
            </a:extLst>
          </p:cNvPr>
          <p:cNvSpPr txBox="1">
            <a:spLocks/>
          </p:cNvSpPr>
          <p:nvPr>
            <p:custDataLst>
              <p:tags r:id="rId13"/>
            </p:custDataLst>
          </p:nvPr>
        </p:nvSpPr>
        <p:spPr>
          <a:xfrm>
            <a:off x="4231641" y="3263942"/>
            <a:ext cx="7405622" cy="169277"/>
          </a:xfrm>
          <a:prstGeom prst="rect">
            <a:avLst/>
          </a:prstGeom>
        </p:spPr>
        <p:txBody>
          <a:bodyPr vert="horz" wrap="square" lIns="0" tIns="0" rIns="0" bIns="0" rtlCol="0" anchor="t">
            <a:spAutoFit/>
          </a:bodyPr>
          <a:lstStyle>
            <a:lvl1pPr lvl="0" indent="0">
              <a:lnSpc>
                <a:spcPct val="100000"/>
              </a:lnSpc>
              <a:spcBef>
                <a:spcPts val="300"/>
              </a:spcBef>
              <a:spcAft>
                <a:spcPts val="300"/>
              </a:spcAft>
              <a:buFont typeface="Segoe UI" panose="020B0502040204020203" pitchFamily="34" charset="0"/>
              <a:buChar char="​"/>
              <a:defRPr sz="1600">
                <a:cs typeface="Arial" panose="020B0604020202020204" pitchFamily="34" charset="0"/>
              </a:defRPr>
            </a:lvl1pPr>
            <a:lvl2pPr marL="228600" lvl="1"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lvl="2"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lvl="3"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lvl="4"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r>
              <a:rPr lang="en-US" sz="1100" err="1"/>
              <a:t>i</a:t>
            </a:r>
            <a:r>
              <a:rPr lang="en-US" sz="1100"/>
              <a:t>) Installation, operation, and maintenance by qualified technicians of EV infrastructure</a:t>
            </a:r>
          </a:p>
        </p:txBody>
      </p:sp>
      <p:sp>
        <p:nvSpPr>
          <p:cNvPr id="15" name="TextBox 14">
            <a:extLst>
              <a:ext uri="{FF2B5EF4-FFF2-40B4-BE49-F238E27FC236}">
                <a16:creationId xmlns:a16="http://schemas.microsoft.com/office/drawing/2014/main" id="{D6EDC681-BEA0-003E-21A4-765774949F62}"/>
              </a:ext>
            </a:extLst>
          </p:cNvPr>
          <p:cNvSpPr txBox="1">
            <a:spLocks/>
          </p:cNvSpPr>
          <p:nvPr>
            <p:custDataLst>
              <p:tags r:id="rId14"/>
            </p:custDataLst>
          </p:nvPr>
        </p:nvSpPr>
        <p:spPr>
          <a:xfrm>
            <a:off x="4231641" y="3498647"/>
            <a:ext cx="7405622" cy="169277"/>
          </a:xfrm>
          <a:prstGeom prst="rect">
            <a:avLst/>
          </a:prstGeom>
        </p:spPr>
        <p:txBody>
          <a:bodyPr vert="horz" wrap="square" lIns="0" tIns="0" rIns="0" bIns="0" rtlCol="0" anchor="t">
            <a:spAutoFit/>
          </a:bodyPr>
          <a:lstStyle>
            <a:lvl1pPr lvl="0" indent="0">
              <a:lnSpc>
                <a:spcPct val="100000"/>
              </a:lnSpc>
              <a:spcBef>
                <a:spcPts val="300"/>
              </a:spcBef>
              <a:spcAft>
                <a:spcPts val="300"/>
              </a:spcAft>
              <a:buFont typeface="Segoe UI" panose="020B0502040204020203" pitchFamily="34" charset="0"/>
              <a:buChar char="​"/>
              <a:defRPr sz="1600">
                <a:cs typeface="Arial" panose="020B0604020202020204" pitchFamily="34" charset="0"/>
              </a:defRPr>
            </a:lvl1pPr>
            <a:lvl2pPr marL="228600" lvl="1"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lvl="2"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lvl="3"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lvl="4"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r>
              <a:rPr lang="en-US" sz="1100" err="1"/>
              <a:t>Ii</a:t>
            </a:r>
            <a:r>
              <a:rPr lang="en-US" sz="1100"/>
              <a:t>) Traffic control devices and on-premise signs acquired, installed, or operated</a:t>
            </a:r>
          </a:p>
        </p:txBody>
      </p:sp>
      <p:sp>
        <p:nvSpPr>
          <p:cNvPr id="16" name="TextBox 15">
            <a:extLst>
              <a:ext uri="{FF2B5EF4-FFF2-40B4-BE49-F238E27FC236}">
                <a16:creationId xmlns:a16="http://schemas.microsoft.com/office/drawing/2014/main" id="{87D5679C-ED70-7925-8A66-53A6B94A93A8}"/>
              </a:ext>
            </a:extLst>
          </p:cNvPr>
          <p:cNvSpPr txBox="1">
            <a:spLocks/>
          </p:cNvSpPr>
          <p:nvPr>
            <p:custDataLst>
              <p:tags r:id="rId15"/>
            </p:custDataLst>
          </p:nvPr>
        </p:nvSpPr>
        <p:spPr>
          <a:xfrm>
            <a:off x="4231641" y="3733352"/>
            <a:ext cx="7405622" cy="169277"/>
          </a:xfrm>
          <a:prstGeom prst="rect">
            <a:avLst/>
          </a:prstGeom>
        </p:spPr>
        <p:txBody>
          <a:bodyPr vert="horz" wrap="square" lIns="0" tIns="0" rIns="0" bIns="0" rtlCol="0" anchor="t">
            <a:spAutoFit/>
          </a:bodyPr>
          <a:lstStyle>
            <a:lvl1pPr lvl="0" indent="0">
              <a:lnSpc>
                <a:spcPct val="100000"/>
              </a:lnSpc>
              <a:spcBef>
                <a:spcPts val="300"/>
              </a:spcBef>
              <a:spcAft>
                <a:spcPts val="300"/>
              </a:spcAft>
              <a:buFont typeface="Segoe UI" panose="020B0502040204020203" pitchFamily="34" charset="0"/>
              <a:buChar char="​"/>
              <a:defRPr sz="1600">
                <a:cs typeface="Arial" panose="020B0604020202020204" pitchFamily="34" charset="0"/>
              </a:defRPr>
            </a:lvl1pPr>
            <a:lvl2pPr marL="228600" lvl="1"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lvl="2"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lvl="3"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lvl="4"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r>
              <a:rPr lang="en-US" sz="1100" err="1"/>
              <a:t>Iii</a:t>
            </a:r>
            <a:r>
              <a:rPr lang="en-US" sz="1100"/>
              <a:t>) Network connectivity of EV charging infrastructure</a:t>
            </a:r>
          </a:p>
        </p:txBody>
      </p:sp>
      <p:sp>
        <p:nvSpPr>
          <p:cNvPr id="17" name="TextBox 16">
            <a:extLst>
              <a:ext uri="{FF2B5EF4-FFF2-40B4-BE49-F238E27FC236}">
                <a16:creationId xmlns:a16="http://schemas.microsoft.com/office/drawing/2014/main" id="{DF24A589-CC13-8DE2-DECB-F5BE893B2493}"/>
              </a:ext>
            </a:extLst>
          </p:cNvPr>
          <p:cNvSpPr txBox="1">
            <a:spLocks/>
          </p:cNvSpPr>
          <p:nvPr>
            <p:custDataLst>
              <p:tags r:id="rId16"/>
            </p:custDataLst>
          </p:nvPr>
        </p:nvSpPr>
        <p:spPr>
          <a:xfrm>
            <a:off x="4231641" y="3968057"/>
            <a:ext cx="7405622" cy="169277"/>
          </a:xfrm>
          <a:prstGeom prst="rect">
            <a:avLst/>
          </a:prstGeom>
        </p:spPr>
        <p:txBody>
          <a:bodyPr vert="horz" wrap="square" lIns="0" tIns="0" rIns="0" bIns="0" rtlCol="0" anchor="t">
            <a:spAutoFit/>
          </a:bodyPr>
          <a:lstStyle>
            <a:lvl1pPr lvl="0" indent="0">
              <a:lnSpc>
                <a:spcPct val="100000"/>
              </a:lnSpc>
              <a:spcBef>
                <a:spcPts val="300"/>
              </a:spcBef>
              <a:spcAft>
                <a:spcPts val="300"/>
              </a:spcAft>
              <a:buFont typeface="Segoe UI" panose="020B0502040204020203" pitchFamily="34" charset="0"/>
              <a:buChar char="​"/>
              <a:defRPr sz="1600">
                <a:cs typeface="Arial" panose="020B0604020202020204" pitchFamily="34" charset="0"/>
              </a:defRPr>
            </a:lvl1pPr>
            <a:lvl2pPr marL="228600" lvl="1"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lvl="2"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lvl="3"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lvl="4"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a:buNone/>
            </a:pPr>
            <a:r>
              <a:rPr lang="en-US" sz="1100"/>
              <a:t>iv) Interoperability of EV charging infrastructure</a:t>
            </a:r>
          </a:p>
        </p:txBody>
      </p:sp>
      <p:sp>
        <p:nvSpPr>
          <p:cNvPr id="18" name="TextBox 17">
            <a:extLst>
              <a:ext uri="{FF2B5EF4-FFF2-40B4-BE49-F238E27FC236}">
                <a16:creationId xmlns:a16="http://schemas.microsoft.com/office/drawing/2014/main" id="{599F5608-C2EC-640D-EF38-A7CF2862B400}"/>
              </a:ext>
            </a:extLst>
          </p:cNvPr>
          <p:cNvSpPr txBox="1">
            <a:spLocks/>
          </p:cNvSpPr>
          <p:nvPr>
            <p:custDataLst>
              <p:tags r:id="rId17"/>
            </p:custDataLst>
          </p:nvPr>
        </p:nvSpPr>
        <p:spPr>
          <a:xfrm>
            <a:off x="4231641" y="4202762"/>
            <a:ext cx="7405622" cy="338554"/>
          </a:xfrm>
          <a:prstGeom prst="rect">
            <a:avLst/>
          </a:prstGeom>
        </p:spPr>
        <p:txBody>
          <a:bodyPr vert="horz" wrap="square" lIns="0" tIns="0" rIns="0" bIns="0" rtlCol="0" anchor="t">
            <a:spAutoFit/>
          </a:bodyPr>
          <a:lstStyle>
            <a:lvl1pPr lvl="0" indent="0">
              <a:lnSpc>
                <a:spcPct val="100000"/>
              </a:lnSpc>
              <a:spcBef>
                <a:spcPts val="300"/>
              </a:spcBef>
              <a:spcAft>
                <a:spcPts val="300"/>
              </a:spcAft>
              <a:buFont typeface="Segoe UI" panose="020B0502040204020203" pitchFamily="34" charset="0"/>
              <a:buChar char="​"/>
              <a:defRPr sz="1600">
                <a:cs typeface="Arial" panose="020B0604020202020204" pitchFamily="34" charset="0"/>
              </a:defRPr>
            </a:lvl1pPr>
            <a:lvl2pPr marL="228600" lvl="1"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lvl="2"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lvl="3"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lvl="4"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r>
              <a:rPr lang="en-US" sz="1100"/>
              <a:t>V) Data requested related to EV charging projects subject to this rule, including the content and frequency of submission of such data</a:t>
            </a:r>
          </a:p>
        </p:txBody>
      </p:sp>
      <p:sp>
        <p:nvSpPr>
          <p:cNvPr id="19" name="TextBox 18">
            <a:extLst>
              <a:ext uri="{FF2B5EF4-FFF2-40B4-BE49-F238E27FC236}">
                <a16:creationId xmlns:a16="http://schemas.microsoft.com/office/drawing/2014/main" id="{0128CCF7-C196-7907-4714-0C7F13DB2B87}"/>
              </a:ext>
            </a:extLst>
          </p:cNvPr>
          <p:cNvSpPr txBox="1">
            <a:spLocks/>
          </p:cNvSpPr>
          <p:nvPr>
            <p:custDataLst>
              <p:tags r:id="rId18"/>
            </p:custDataLst>
          </p:nvPr>
        </p:nvSpPr>
        <p:spPr>
          <a:xfrm>
            <a:off x="4231641" y="4606744"/>
            <a:ext cx="7405622" cy="338554"/>
          </a:xfrm>
          <a:prstGeom prst="rect">
            <a:avLst/>
          </a:prstGeom>
        </p:spPr>
        <p:txBody>
          <a:bodyPr vert="horz" wrap="square" lIns="0" tIns="0" rIns="0" bIns="0" rtlCol="0" anchor="t">
            <a:spAutoFit/>
          </a:bodyPr>
          <a:lstStyle>
            <a:lvl1pPr lvl="0" indent="0">
              <a:lnSpc>
                <a:spcPct val="100000"/>
              </a:lnSpc>
              <a:spcBef>
                <a:spcPts val="300"/>
              </a:spcBef>
              <a:spcAft>
                <a:spcPts val="300"/>
              </a:spcAft>
              <a:buFont typeface="Segoe UI" panose="020B0502040204020203" pitchFamily="34" charset="0"/>
              <a:buChar char="​"/>
              <a:defRPr sz="1600">
                <a:cs typeface="Arial" panose="020B0604020202020204" pitchFamily="34" charset="0"/>
              </a:defRPr>
            </a:lvl1pPr>
            <a:lvl2pPr marL="228600" lvl="1"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lvl="2"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lvl="3"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lvl="4"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r>
              <a:rPr lang="en-US" sz="1100"/>
              <a:t>Vi) Information on publicly available EV charging infrastructure locations, pricing, real-time availability, and accessibility though mapping application</a:t>
            </a:r>
          </a:p>
        </p:txBody>
      </p:sp>
      <p:cxnSp>
        <p:nvCxnSpPr>
          <p:cNvPr id="20" name="Straight Connector 19">
            <a:extLst>
              <a:ext uri="{FF2B5EF4-FFF2-40B4-BE49-F238E27FC236}">
                <a16:creationId xmlns:a16="http://schemas.microsoft.com/office/drawing/2014/main" id="{EFD763C0-B668-5B8A-7493-A89CFE08B199}"/>
              </a:ext>
            </a:extLst>
          </p:cNvPr>
          <p:cNvCxnSpPr>
            <a:cxnSpLocks/>
          </p:cNvCxnSpPr>
          <p:nvPr>
            <p:custDataLst>
              <p:tags r:id="rId19"/>
            </p:custDataLst>
          </p:nvPr>
        </p:nvCxnSpPr>
        <p:spPr>
          <a:xfrm>
            <a:off x="4231641" y="3465933"/>
            <a:ext cx="7405622" cy="0"/>
          </a:xfrm>
          <a:prstGeom prst="line">
            <a:avLst/>
          </a:prstGeom>
          <a:ln w="6350" cap="flat">
            <a:solidFill>
              <a:srgbClr val="7F7F7F"/>
            </a:solidFill>
            <a:prstDash val="solid"/>
            <a:miter lim="800000"/>
            <a:tailEnd type="none"/>
          </a:ln>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id="{2D01406B-8B97-496F-614B-C3847EFDE35F}"/>
              </a:ext>
            </a:extLst>
          </p:cNvPr>
          <p:cNvCxnSpPr>
            <a:cxnSpLocks/>
          </p:cNvCxnSpPr>
          <p:nvPr>
            <p:custDataLst>
              <p:tags r:id="rId20"/>
            </p:custDataLst>
          </p:nvPr>
        </p:nvCxnSpPr>
        <p:spPr>
          <a:xfrm>
            <a:off x="4231641" y="3700638"/>
            <a:ext cx="7405622" cy="0"/>
          </a:xfrm>
          <a:prstGeom prst="line">
            <a:avLst/>
          </a:prstGeom>
          <a:ln w="6350" cap="flat">
            <a:solidFill>
              <a:srgbClr val="7F7F7F"/>
            </a:solidFill>
            <a:prstDash val="solid"/>
            <a:miter lim="800000"/>
            <a:tailEnd type="none"/>
          </a:ln>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3ABAD0C3-6C74-860A-C13D-64DD2DC3E315}"/>
              </a:ext>
            </a:extLst>
          </p:cNvPr>
          <p:cNvCxnSpPr>
            <a:cxnSpLocks/>
          </p:cNvCxnSpPr>
          <p:nvPr>
            <p:custDataLst>
              <p:tags r:id="rId21"/>
            </p:custDataLst>
          </p:nvPr>
        </p:nvCxnSpPr>
        <p:spPr>
          <a:xfrm>
            <a:off x="4231641" y="3935343"/>
            <a:ext cx="7405622" cy="0"/>
          </a:xfrm>
          <a:prstGeom prst="line">
            <a:avLst/>
          </a:prstGeom>
          <a:ln w="6350" cap="flat">
            <a:solidFill>
              <a:srgbClr val="7F7F7F"/>
            </a:solidFill>
            <a:prstDash val="solid"/>
            <a:miter lim="800000"/>
            <a:tailEnd type="none"/>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8CC680F8-9C67-9928-1D59-3FBD49948196}"/>
              </a:ext>
            </a:extLst>
          </p:cNvPr>
          <p:cNvCxnSpPr>
            <a:cxnSpLocks/>
          </p:cNvCxnSpPr>
          <p:nvPr>
            <p:custDataLst>
              <p:tags r:id="rId22"/>
            </p:custDataLst>
          </p:nvPr>
        </p:nvCxnSpPr>
        <p:spPr>
          <a:xfrm>
            <a:off x="4231641" y="4170048"/>
            <a:ext cx="7405622" cy="0"/>
          </a:xfrm>
          <a:prstGeom prst="line">
            <a:avLst/>
          </a:prstGeom>
          <a:ln w="6350" cap="flat">
            <a:solidFill>
              <a:srgbClr val="7F7F7F"/>
            </a:solidFill>
            <a:prstDash val="solid"/>
            <a:miter lim="800000"/>
            <a:tailEnd type="none"/>
          </a:ln>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610DD224-8DD5-618C-E937-DF5ED008B696}"/>
              </a:ext>
            </a:extLst>
          </p:cNvPr>
          <p:cNvCxnSpPr>
            <a:cxnSpLocks/>
          </p:cNvCxnSpPr>
          <p:nvPr>
            <p:custDataLst>
              <p:tags r:id="rId23"/>
            </p:custDataLst>
          </p:nvPr>
        </p:nvCxnSpPr>
        <p:spPr>
          <a:xfrm>
            <a:off x="4231641" y="4574030"/>
            <a:ext cx="7405622" cy="0"/>
          </a:xfrm>
          <a:prstGeom prst="line">
            <a:avLst/>
          </a:prstGeom>
          <a:ln w="6350" cap="flat">
            <a:solidFill>
              <a:srgbClr val="7F7F7F"/>
            </a:solidFill>
            <a:prstDash val="solid"/>
            <a:miter lim="800000"/>
            <a:tailEnd type="none"/>
          </a:ln>
        </p:spPr>
        <p:style>
          <a:lnRef idx="1">
            <a:schemeClr val="accent1"/>
          </a:lnRef>
          <a:fillRef idx="0">
            <a:schemeClr val="accent1"/>
          </a:fillRef>
          <a:effectRef idx="0">
            <a:schemeClr val="accent1"/>
          </a:effectRef>
          <a:fontRef idx="minor">
            <a:schemeClr val="tx1"/>
          </a:fontRef>
        </p:style>
      </p:cxnSp>
      <p:sp>
        <p:nvSpPr>
          <p:cNvPr id="25" name="TextBox 24">
            <a:extLst>
              <a:ext uri="{FF2B5EF4-FFF2-40B4-BE49-F238E27FC236}">
                <a16:creationId xmlns:a16="http://schemas.microsoft.com/office/drawing/2014/main" id="{800702E9-BDF2-0873-248B-76850BDD3A5B}"/>
              </a:ext>
            </a:extLst>
          </p:cNvPr>
          <p:cNvSpPr txBox="1">
            <a:spLocks/>
          </p:cNvSpPr>
          <p:nvPr>
            <p:custDataLst>
              <p:tags r:id="rId24"/>
            </p:custDataLst>
          </p:nvPr>
        </p:nvSpPr>
        <p:spPr>
          <a:xfrm>
            <a:off x="4231641" y="2859960"/>
            <a:ext cx="7405622" cy="338554"/>
          </a:xfrm>
          <a:prstGeom prst="rect">
            <a:avLst/>
          </a:prstGeom>
        </p:spPr>
        <p:txBody>
          <a:bodyPr vert="horz" wrap="square" lIns="0" tIns="0" rIns="0" bIns="0" rtlCol="0" anchor="t">
            <a:spAutoFit/>
          </a:bodyPr>
          <a:lstStyle>
            <a:lvl1pPr lvl="0" indent="0">
              <a:lnSpc>
                <a:spcPct val="100000"/>
              </a:lnSpc>
              <a:spcBef>
                <a:spcPts val="300"/>
              </a:spcBef>
              <a:spcAft>
                <a:spcPts val="300"/>
              </a:spcAft>
              <a:buFont typeface="Segoe UI" panose="020B0502040204020203" pitchFamily="34" charset="0"/>
              <a:buChar char="​"/>
              <a:defRPr sz="1600">
                <a:cs typeface="Arial" panose="020B0604020202020204" pitchFamily="34" charset="0"/>
              </a:defRPr>
            </a:lvl1pPr>
            <a:lvl2pPr marL="228600" lvl="1"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lvl="2"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lvl="3"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lvl="4"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r>
              <a:rPr lang="en-US" sz="1100" err="1"/>
              <a:t>Iii</a:t>
            </a:r>
            <a:r>
              <a:rPr lang="en-US" sz="1100"/>
              <a:t>) educational and community engagement activities to develop and implement education programs through partnerships with schools, community organizations and vehicle dealerships</a:t>
            </a:r>
          </a:p>
        </p:txBody>
      </p:sp>
      <p:cxnSp>
        <p:nvCxnSpPr>
          <p:cNvPr id="26" name="Straight Connector 25">
            <a:extLst>
              <a:ext uri="{FF2B5EF4-FFF2-40B4-BE49-F238E27FC236}">
                <a16:creationId xmlns:a16="http://schemas.microsoft.com/office/drawing/2014/main" id="{F9787F33-29EC-4F34-A046-97CDEA5DF82D}"/>
              </a:ext>
            </a:extLst>
          </p:cNvPr>
          <p:cNvCxnSpPr>
            <a:cxnSpLocks/>
          </p:cNvCxnSpPr>
          <p:nvPr>
            <p:custDataLst>
              <p:tags r:id="rId25"/>
            </p:custDataLst>
          </p:nvPr>
        </p:nvCxnSpPr>
        <p:spPr>
          <a:xfrm>
            <a:off x="4231641" y="2827246"/>
            <a:ext cx="7405622" cy="0"/>
          </a:xfrm>
          <a:prstGeom prst="line">
            <a:avLst/>
          </a:prstGeom>
          <a:ln w="6350" cap="flat">
            <a:solidFill>
              <a:srgbClr val="7F7F7F"/>
            </a:solidFill>
            <a:prstDash val="solid"/>
            <a:miter lim="800000"/>
            <a:tailEnd type="none"/>
          </a:ln>
        </p:spPr>
        <p:style>
          <a:lnRef idx="1">
            <a:schemeClr val="accent1"/>
          </a:lnRef>
          <a:fillRef idx="0">
            <a:schemeClr val="accent1"/>
          </a:fillRef>
          <a:effectRef idx="0">
            <a:schemeClr val="accent1"/>
          </a:effectRef>
          <a:fontRef idx="minor">
            <a:schemeClr val="tx1"/>
          </a:fontRef>
        </p:style>
      </p:cxnSp>
      <p:sp>
        <p:nvSpPr>
          <p:cNvPr id="27" name="TextBox 26">
            <a:extLst>
              <a:ext uri="{FF2B5EF4-FFF2-40B4-BE49-F238E27FC236}">
                <a16:creationId xmlns:a16="http://schemas.microsoft.com/office/drawing/2014/main" id="{0CBB8659-B453-4A7B-DEED-5E2AB091F61B}"/>
              </a:ext>
            </a:extLst>
          </p:cNvPr>
          <p:cNvSpPr txBox="1">
            <a:spLocks/>
          </p:cNvSpPr>
          <p:nvPr>
            <p:custDataLst>
              <p:tags r:id="rId26"/>
            </p:custDataLst>
          </p:nvPr>
        </p:nvSpPr>
        <p:spPr>
          <a:xfrm>
            <a:off x="4231641" y="1986568"/>
            <a:ext cx="7405622" cy="169277"/>
          </a:xfrm>
          <a:prstGeom prst="rect">
            <a:avLst/>
          </a:prstGeom>
        </p:spPr>
        <p:txBody>
          <a:bodyPr vert="horz" wrap="square" lIns="0" tIns="0" rIns="0" bIns="0" rtlCol="0" anchor="t">
            <a:spAutoFit/>
          </a:bodyPr>
          <a:lstStyle>
            <a:lvl1pPr lvl="0" indent="0">
              <a:lnSpc>
                <a:spcPct val="100000"/>
              </a:lnSpc>
              <a:spcBef>
                <a:spcPts val="300"/>
              </a:spcBef>
              <a:spcAft>
                <a:spcPts val="300"/>
              </a:spcAft>
              <a:buFont typeface="Segoe UI" panose="020B0502040204020203" pitchFamily="34" charset="0"/>
              <a:buChar char="​"/>
              <a:defRPr sz="1600">
                <a:cs typeface="Arial" panose="020B0604020202020204" pitchFamily="34" charset="0"/>
              </a:defRPr>
            </a:lvl1pPr>
            <a:lvl2pPr marL="228600" lvl="1"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lvl="2"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lvl="3"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lvl="4"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r>
              <a:rPr lang="en-US" sz="1100" err="1"/>
              <a:t>i</a:t>
            </a:r>
            <a:r>
              <a:rPr lang="en-US" sz="1100"/>
              <a:t>) Install infrastructure to convert designated Corridor-Pending to Corridor-Ready AFCs, and for Corridor-Ready AFCs</a:t>
            </a:r>
          </a:p>
        </p:txBody>
      </p:sp>
      <p:sp>
        <p:nvSpPr>
          <p:cNvPr id="29" name="TextBox 28">
            <a:extLst>
              <a:ext uri="{FF2B5EF4-FFF2-40B4-BE49-F238E27FC236}">
                <a16:creationId xmlns:a16="http://schemas.microsoft.com/office/drawing/2014/main" id="{E1A1543A-D72D-4788-AB23-7B69B1AD94B5}"/>
              </a:ext>
            </a:extLst>
          </p:cNvPr>
          <p:cNvSpPr txBox="1">
            <a:spLocks/>
          </p:cNvSpPr>
          <p:nvPr/>
        </p:nvSpPr>
        <p:spPr>
          <a:xfrm>
            <a:off x="554736" y="1986568"/>
            <a:ext cx="1578864" cy="215444"/>
          </a:xfrm>
          <a:prstGeom prst="rect">
            <a:avLst/>
          </a:prstGeom>
        </p:spPr>
        <p:txBody>
          <a:bodyPr vert="horz" wrap="square" lIns="0" tIns="0" rIns="0" bIns="0" rtlCol="0" anchor="t" anchorCtr="0">
            <a:spAutoFit/>
          </a:bodyPr>
          <a:lstStyle>
            <a:lvl1pPr lvl="0" indent="0">
              <a:lnSpc>
                <a:spcPct val="100000"/>
              </a:lnSpc>
              <a:spcBef>
                <a:spcPts val="300"/>
              </a:spcBef>
              <a:spcAft>
                <a:spcPts val="300"/>
              </a:spcAft>
              <a:buClr>
                <a:schemeClr val="tx1"/>
              </a:buClr>
              <a:buSzPct val="100000"/>
              <a:buFont typeface="Segoe UI" panose="020B0502040204020203" pitchFamily="34" charset="0"/>
              <a:buChar char="​"/>
              <a:defRPr lang="en-US" sz="1600" dirty="0"/>
            </a:lvl1pPr>
            <a:lvl2pPr marL="228600" lvl="1" indent="-228600">
              <a:lnSpc>
                <a:spcPct val="100000"/>
              </a:lnSpc>
              <a:spcBef>
                <a:spcPts val="0"/>
              </a:spcBef>
              <a:spcAft>
                <a:spcPts val="300"/>
              </a:spcAft>
              <a:buClr>
                <a:schemeClr val="tx1"/>
              </a:buClr>
              <a:buSzPct val="110000"/>
              <a:buFont typeface="Wingdings" panose="05000000000000000000" pitchFamily="2" charset="2"/>
              <a:buChar char=""/>
              <a:defRPr lang="en-US" sz="1600" dirty="0"/>
            </a:lvl2pPr>
            <a:lvl3pPr marL="438912" lvl="2" indent="-210312">
              <a:lnSpc>
                <a:spcPct val="100000"/>
              </a:lnSpc>
              <a:spcBef>
                <a:spcPts val="0"/>
              </a:spcBef>
              <a:spcAft>
                <a:spcPts val="300"/>
              </a:spcAft>
              <a:buClr>
                <a:schemeClr val="tx1"/>
              </a:buClr>
              <a:buSzPct val="110000"/>
              <a:buFont typeface="Arial" panose="020B0604020202020204" pitchFamily="34" charset="0"/>
              <a:buChar char="‒"/>
              <a:defRPr lang="en-US" sz="1600" dirty="0"/>
            </a:lvl3pPr>
            <a:lvl4pPr marL="594360" lvl="3" indent="-155448">
              <a:lnSpc>
                <a:spcPct val="100000"/>
              </a:lnSpc>
              <a:spcBef>
                <a:spcPts val="0"/>
              </a:spcBef>
              <a:spcAft>
                <a:spcPts val="300"/>
              </a:spcAft>
              <a:buClr>
                <a:schemeClr val="tx1"/>
              </a:buClr>
              <a:buSzPct val="100000"/>
              <a:buFont typeface="Arial" panose="020B0604020202020204" pitchFamily="34" charset="0"/>
              <a:buChar char="•"/>
              <a:defRPr lang="en-US" sz="1600" dirty="0"/>
            </a:lvl4pPr>
            <a:lvl5pPr marL="813816" lvl="4" indent="-146304">
              <a:lnSpc>
                <a:spcPct val="100000"/>
              </a:lnSpc>
              <a:spcBef>
                <a:spcPts val="0"/>
              </a:spcBef>
              <a:spcAft>
                <a:spcPts val="300"/>
              </a:spcAft>
              <a:buClr>
                <a:schemeClr val="tx1"/>
              </a:buClr>
              <a:buSzPct val="100000"/>
              <a:buFont typeface="Arial" panose="020B0604020202020204" pitchFamily="34" charset="0"/>
              <a:buChar char="̶"/>
              <a:defRPr lang="en-US" sz="1600" dirty="0"/>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marL="0" marR="0" lvl="0" indent="0" algn="l" defTabSz="914400" rtl="0" eaLnBrk="1" fontAlgn="auto" latinLnBrk="0" hangingPunct="1">
              <a:lnSpc>
                <a:spcPct val="100000"/>
              </a:lnSpc>
              <a:spcBef>
                <a:spcPts val="300"/>
              </a:spcBef>
              <a:spcAft>
                <a:spcPts val="300"/>
              </a:spcAft>
              <a:buClr>
                <a:srgbClr val="000000"/>
              </a:buClr>
              <a:buSzPct val="100000"/>
              <a:buFont typeface="Segoe UI" panose="020B0502040204020203" pitchFamily="34" charset="0"/>
              <a:buChar char="​"/>
              <a:tabLst/>
              <a:defRPr/>
            </a:pPr>
            <a:r>
              <a:rPr kumimoji="0" lang="en-US" sz="1400" b="1" i="0" u="none" strike="noStrike" kern="1200" cap="none" spc="0" normalizeH="0" baseline="0" noProof="0">
                <a:ln>
                  <a:noFill/>
                </a:ln>
                <a:solidFill>
                  <a:srgbClr val="000000"/>
                </a:solidFill>
                <a:effectLst/>
                <a:uLnTx/>
                <a:uFillTx/>
                <a:latin typeface="Arial"/>
                <a:ea typeface="+mn-ea"/>
                <a:cs typeface="+mn-cs"/>
              </a:rPr>
              <a:t>Eligible grant uses</a:t>
            </a:r>
          </a:p>
        </p:txBody>
      </p:sp>
      <p:sp>
        <p:nvSpPr>
          <p:cNvPr id="30" name="Rectangle 29">
            <a:extLst>
              <a:ext uri="{FF2B5EF4-FFF2-40B4-BE49-F238E27FC236}">
                <a16:creationId xmlns:a16="http://schemas.microsoft.com/office/drawing/2014/main" id="{050F6D29-48BC-6924-DFDE-24BC82DBE825}"/>
              </a:ext>
            </a:extLst>
          </p:cNvPr>
          <p:cNvSpPr>
            <a:spLocks/>
          </p:cNvSpPr>
          <p:nvPr/>
        </p:nvSpPr>
        <p:spPr>
          <a:xfrm>
            <a:off x="10248381" y="1382487"/>
            <a:ext cx="1388882" cy="461554"/>
          </a:xfrm>
          <a:prstGeom prst="rect">
            <a:avLst/>
          </a:prstGeom>
          <a:solidFill>
            <a:schemeClr val="bg1"/>
          </a:solidFill>
          <a:ln w="6350" cap="sq">
            <a:solidFill>
              <a:schemeClr val="accent1"/>
            </a:solid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45720" rIns="3600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300"/>
              </a:spcBef>
              <a:spcAft>
                <a:spcPts val="300"/>
              </a:spcAft>
              <a:buClr>
                <a:srgbClr val="000000"/>
              </a:buClr>
              <a:buSzTx/>
              <a:buFontTx/>
              <a:buNone/>
              <a:tabLst/>
              <a:defRPr/>
            </a:pPr>
            <a:r>
              <a:rPr lang="en-US" sz="1200" i="1">
                <a:solidFill>
                  <a:schemeClr val="tx1"/>
                </a:solidFill>
                <a:latin typeface="Arial"/>
              </a:rPr>
              <a:t>Match funding requirement: 20%</a:t>
            </a:r>
            <a:endParaRPr kumimoji="0" lang="en-US" sz="1200" i="1" u="none" strike="noStrike" kern="1200" cap="none" spc="0" normalizeH="0" baseline="30000" noProof="0">
              <a:ln>
                <a:noFill/>
              </a:ln>
              <a:solidFill>
                <a:schemeClr val="tx1"/>
              </a:solidFill>
              <a:effectLst/>
              <a:uLnTx/>
              <a:uFillTx/>
              <a:latin typeface="Arial"/>
              <a:ea typeface="+mn-ea"/>
              <a:cs typeface="+mn-cs"/>
            </a:endParaRPr>
          </a:p>
        </p:txBody>
      </p:sp>
      <p:cxnSp>
        <p:nvCxnSpPr>
          <p:cNvPr id="32" name="Straight Connector 31">
            <a:extLst>
              <a:ext uri="{FF2B5EF4-FFF2-40B4-BE49-F238E27FC236}">
                <a16:creationId xmlns:a16="http://schemas.microsoft.com/office/drawing/2014/main" id="{1A8A4344-CADB-7EB7-0CC7-57C77A758D83}"/>
              </a:ext>
            </a:extLst>
          </p:cNvPr>
          <p:cNvCxnSpPr>
            <a:cxnSpLocks/>
          </p:cNvCxnSpPr>
          <p:nvPr>
            <p:custDataLst>
              <p:tags r:id="rId27"/>
            </p:custDataLst>
          </p:nvPr>
        </p:nvCxnSpPr>
        <p:spPr>
          <a:xfrm>
            <a:off x="4231641" y="2188559"/>
            <a:ext cx="7405622" cy="0"/>
          </a:xfrm>
          <a:prstGeom prst="line">
            <a:avLst/>
          </a:prstGeom>
          <a:ln w="6350" cap="flat">
            <a:solidFill>
              <a:srgbClr val="7F7F7F"/>
            </a:solidFill>
            <a:prstDash val="solid"/>
            <a:miter lim="800000"/>
            <a:tailEnd type="non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72481101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Object 6" hidden="1">
            <a:extLst>
              <a:ext uri="{FF2B5EF4-FFF2-40B4-BE49-F238E27FC236}">
                <a16:creationId xmlns:a16="http://schemas.microsoft.com/office/drawing/2014/main" id="{375E70C3-86D5-EC0C-CFBD-F3AECFFA718B}"/>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9" imgW="404" imgH="403" progId="TCLayout.ActiveDocument.1">
                  <p:embed/>
                </p:oleObj>
              </mc:Choice>
              <mc:Fallback>
                <p:oleObj name="think-cell Slide" r:id="rId9" imgW="404" imgH="403" progId="TCLayout.ActiveDocument.1">
                  <p:embed/>
                  <p:pic>
                    <p:nvPicPr>
                      <p:cNvPr id="6" name="Object 6" hidden="1">
                        <a:extLst>
                          <a:ext uri="{FF2B5EF4-FFF2-40B4-BE49-F238E27FC236}">
                            <a16:creationId xmlns:a16="http://schemas.microsoft.com/office/drawing/2014/main" id="{375E70C3-86D5-EC0C-CFBD-F3AECFFA718B}"/>
                          </a:ext>
                        </a:extLst>
                      </p:cNvPr>
                      <p:cNvPicPr/>
                      <p:nvPr/>
                    </p:nvPicPr>
                    <p:blipFill>
                      <a:blip r:embed="rId10"/>
                      <a:stretch>
                        <a:fillRect/>
                      </a:stretch>
                    </p:blipFill>
                    <p:spPr>
                      <a:xfrm>
                        <a:off x="1588" y="1588"/>
                        <a:ext cx="1588" cy="1588"/>
                      </a:xfrm>
                      <a:prstGeom prst="rect">
                        <a:avLst/>
                      </a:prstGeom>
                    </p:spPr>
                  </p:pic>
                </p:oleObj>
              </mc:Fallback>
            </mc:AlternateContent>
          </a:graphicData>
        </a:graphic>
      </p:graphicFrame>
      <p:sp>
        <p:nvSpPr>
          <p:cNvPr id="65" name="3. Subtitle">
            <a:extLst>
              <a:ext uri="{FF2B5EF4-FFF2-40B4-BE49-F238E27FC236}">
                <a16:creationId xmlns:a16="http://schemas.microsoft.com/office/drawing/2014/main" id="{E47E7055-EC6F-ED7A-7ADB-3B017D55C075}"/>
              </a:ext>
            </a:extLst>
          </p:cNvPr>
          <p:cNvSpPr>
            <a:spLocks noGrp="1"/>
          </p:cNvSpPr>
          <p:nvPr>
            <p:ph type="subTitle" idx="1"/>
            <p:custDataLst>
              <p:tags r:id="rId2"/>
            </p:custDataLst>
          </p:nvPr>
        </p:nvSpPr>
        <p:spPr>
          <a:xfrm>
            <a:off x="554735" y="1397715"/>
            <a:ext cx="11082528" cy="5093702"/>
          </a:xfrm>
          <a:noFill/>
          <a:ln/>
          <a:extLst>
            <a:ext uri="{909E8E84-426E-40DD-AFC4-6F175D3DCCD1}">
              <a14:hiddenFill xmlns:a14="http://schemas.microsoft.com/office/drawing/2010/main">
                <a:solidFill>
                  <a:srgbClr val="FFFFFF"/>
                </a:solidFill>
              </a14:hiddenFill>
            </a:ext>
          </a:extLst>
        </p:spPr>
        <p:txBody>
          <a:bodyPr wrap="square" anchor="t" anchorCtr="0">
            <a:spAutoFit/>
          </a:bodyPr>
          <a:lstStyle/>
          <a:p>
            <a:pPr>
              <a:buNone/>
            </a:pPr>
            <a:r>
              <a:rPr lang="en-US" sz="1300" b="1" dirty="0"/>
              <a:t>Community Program eligible projects include:</a:t>
            </a:r>
          </a:p>
          <a:p>
            <a:pPr>
              <a:buNone/>
            </a:pPr>
            <a:r>
              <a:rPr lang="en-US" sz="1300" dirty="0"/>
              <a:t>Community Program grants may be awarded to any project that is expected to reduce greenhouse gas emissions and to expand or fill gaps in access to eligible infrastructure.</a:t>
            </a:r>
          </a:p>
          <a:p>
            <a:pPr marL="285750" indent="-285750">
              <a:buFont typeface="Arial" panose="020B0604020202020204" pitchFamily="34" charset="0"/>
              <a:buChar char="•"/>
            </a:pPr>
            <a:r>
              <a:rPr lang="en-US" sz="1300" dirty="0"/>
              <a:t>Eligible infrastructure is publicly accessible electric vehicle charging infrastructure, hydrogen fueling infrastructure, propane fueling infrastructure, or natural gas fueling infrastructure. Propane fueling infrastructure is limited to infrastructure for medium- and heavy-duty vehicles.</a:t>
            </a:r>
          </a:p>
          <a:p>
            <a:pPr marL="285750" indent="-285750">
              <a:buFont typeface="Arial" panose="020B0604020202020204" pitchFamily="34" charset="0"/>
              <a:buChar char="•"/>
            </a:pPr>
            <a:r>
              <a:rPr lang="en-US" sz="1300" dirty="0"/>
              <a:t>Projects may be located on any public road or in other publicly accessible locations, such as parking facilities at public buildings, public schools, and public parks, or in publicly accessible parking facilities owned or managed by a private entity</a:t>
            </a:r>
          </a:p>
          <a:p>
            <a:pPr>
              <a:buNone/>
            </a:pPr>
            <a:endParaRPr lang="en-US" sz="1300" dirty="0"/>
          </a:p>
          <a:p>
            <a:pPr>
              <a:buNone/>
            </a:pPr>
            <a:r>
              <a:rPr lang="en-US" sz="1300" b="1" dirty="0"/>
              <a:t>Corridor Program eligible projects:</a:t>
            </a:r>
          </a:p>
          <a:p>
            <a:pPr>
              <a:buNone/>
            </a:pPr>
            <a:r>
              <a:rPr lang="en-US" sz="1300" dirty="0"/>
              <a:t>Corridor Program grants must be awarded to any project that contracts with a private entity for acquisition and installation, or operation, of eligible infrastructure.</a:t>
            </a:r>
          </a:p>
          <a:p>
            <a:pPr marL="285750" indent="-285750">
              <a:buFont typeface="Arial" panose="020B0604020202020204" pitchFamily="34" charset="0"/>
              <a:buChar char="•"/>
            </a:pPr>
            <a:r>
              <a:rPr lang="en-US" sz="1300" dirty="0"/>
              <a:t>Eligible infrastructure is publicly accessible electric vehicle charging infrastructure, hydrogen fueling infrastructure, propane fueling infrastructure, or natural gas fueling infrastructure that is directly related to the charging or fueling of a vehicle. Propane fueling infrastructure is limited to infrastructure for medium- and heavy-duty vehicles.</a:t>
            </a:r>
          </a:p>
          <a:p>
            <a:pPr marL="285750" indent="-285750">
              <a:buFont typeface="Arial" panose="020B0604020202020204" pitchFamily="34" charset="0"/>
              <a:buChar char="•"/>
            </a:pPr>
            <a:r>
              <a:rPr lang="en-US" sz="1300" dirty="0"/>
              <a:t>Projects must be located along an alternative fuel corridor designated under this section, on the condition that any affected Indian tribes are consulted before the designation.</a:t>
            </a:r>
          </a:p>
          <a:p>
            <a:pPr marL="285750" indent="-285750">
              <a:buFont typeface="Arial" panose="020B0604020202020204" pitchFamily="34" charset="0"/>
              <a:buChar char="•"/>
            </a:pPr>
            <a:r>
              <a:rPr lang="en-US" sz="1300" dirty="0"/>
              <a:t>EV charging infrastructure should be conveniently and safely located as close to the AFC as possible, and, in general, no greater than one mile from Interstate exits or highway intersections along designated corridors.</a:t>
            </a:r>
          </a:p>
          <a:p>
            <a:pPr marL="285750" indent="-285750">
              <a:buFont typeface="Arial" panose="020B0604020202020204" pitchFamily="34" charset="0"/>
              <a:buChar char="•"/>
            </a:pPr>
            <a:r>
              <a:rPr lang="en-US" sz="1300" dirty="0"/>
              <a:t>Hydrogen fueling infrastructure, propane fueling infrastructure, and natural gas fueling infrastructure should be conveniently and safely located as close to the </a:t>
            </a:r>
          </a:p>
          <a:p>
            <a:pPr>
              <a:buNone/>
            </a:pPr>
            <a:endParaRPr lang="en-US" dirty="0"/>
          </a:p>
        </p:txBody>
      </p:sp>
      <p:sp>
        <p:nvSpPr>
          <p:cNvPr id="4" name="1. On-page tracker">
            <a:extLst>
              <a:ext uri="{FF2B5EF4-FFF2-40B4-BE49-F238E27FC236}">
                <a16:creationId xmlns:a16="http://schemas.microsoft.com/office/drawing/2014/main" id="{1348CFAB-092A-0A8A-91E9-89EC55048826}"/>
              </a:ext>
            </a:extLst>
          </p:cNvPr>
          <p:cNvSpPr>
            <a:spLocks noGrp="1"/>
          </p:cNvSpPr>
          <p:nvPr>
            <p:ph type="body" sz="quarter" idx="10"/>
            <p:custDataLst>
              <p:tags r:id="rId3"/>
            </p:custDataLst>
          </p:nvPr>
        </p:nvSpPr>
        <p:spPr>
          <a:xfrm>
            <a:off x="554735" y="41597"/>
            <a:ext cx="3843338" cy="123111"/>
          </a:xfrm>
          <a:noFill/>
          <a:ln>
            <a:noFill/>
          </a:ln>
          <a:extLst>
            <a:ext uri="{909E8E84-426E-40DD-AFC4-6F175D3DCCD1}">
              <a14:hiddenFill xmlns:a14="http://schemas.microsoft.com/office/drawing/2010/main">
                <a:solidFill>
                  <a:srgbClr val="FFFFFF"/>
                </a:solidFill>
              </a14:hiddenFill>
            </a:ext>
          </a:extLst>
        </p:spPr>
        <p:txBody>
          <a:bodyPr wrap="square" anchor="t" anchorCtr="0">
            <a:spAutoFit/>
          </a:bodyPr>
          <a:lstStyle/>
          <a:p>
            <a:endParaRPr lang="en-US"/>
          </a:p>
        </p:txBody>
      </p:sp>
      <p:sp>
        <p:nvSpPr>
          <p:cNvPr id="5" name="2. Slide Title">
            <a:extLst>
              <a:ext uri="{FF2B5EF4-FFF2-40B4-BE49-F238E27FC236}">
                <a16:creationId xmlns:a16="http://schemas.microsoft.com/office/drawing/2014/main" id="{1350216A-E851-6782-416D-8A0DC6BBC7B0}"/>
              </a:ext>
            </a:extLst>
          </p:cNvPr>
          <p:cNvSpPr>
            <a:spLocks noGrp="1"/>
          </p:cNvSpPr>
          <p:nvPr>
            <p:ph type="title"/>
            <p:custDataLst>
              <p:tags r:id="rId4"/>
            </p:custDataLst>
          </p:nvPr>
        </p:nvSpPr>
        <p:spPr>
          <a:xfrm>
            <a:off x="554736" y="519011"/>
            <a:ext cx="11082528" cy="384721"/>
          </a:xfrm>
          <a:noFill/>
          <a:ln/>
          <a:extLst>
            <a:ext uri="{909E8E84-426E-40DD-AFC4-6F175D3DCCD1}">
              <a14:hiddenFill xmlns:a14="http://schemas.microsoft.com/office/drawing/2010/main">
                <a:solidFill>
                  <a:srgbClr val="FFFFFF"/>
                </a:solidFill>
              </a14:hiddenFill>
            </a:ext>
          </a:extLst>
        </p:spPr>
        <p:txBody>
          <a:bodyPr vert="horz" wrap="square" anchor="b" anchorCtr="0">
            <a:noAutofit/>
          </a:bodyPr>
          <a:lstStyle/>
          <a:p>
            <a:r>
              <a:rPr lang="en-US" dirty="0">
                <a:latin typeface="Arial" panose="020B0604020202020204" pitchFamily="34" charset="0"/>
              </a:rPr>
              <a:t>Eligible project description</a:t>
            </a:r>
          </a:p>
        </p:txBody>
      </p:sp>
      <p:sp>
        <p:nvSpPr>
          <p:cNvPr id="7" name="5. Source" hidden="1">
            <a:extLst>
              <a:ext uri="{FF2B5EF4-FFF2-40B4-BE49-F238E27FC236}">
                <a16:creationId xmlns:a16="http://schemas.microsoft.com/office/drawing/2014/main" id="{6B754CBA-23ED-4757-6CAE-C46D43BCBA70}"/>
              </a:ext>
            </a:extLst>
          </p:cNvPr>
          <p:cNvSpPr txBox="1"/>
          <p:nvPr>
            <p:custDataLst>
              <p:tags r:id="rId5"/>
            </p:custDataLst>
          </p:nvPr>
        </p:nvSpPr>
        <p:spPr>
          <a:xfrm>
            <a:off x="554735" y="6501669"/>
            <a:ext cx="7277861" cy="123111"/>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t" anchorCtr="0">
            <a:spAutoFit/>
          </a:bodyPr>
          <a:lstStyle>
            <a:defPPr>
              <a:defRPr lang="en-US"/>
            </a:defPPr>
            <a:lvl1pPr indent="0">
              <a:lnSpc>
                <a:spcPct val="100000"/>
              </a:lnSpc>
              <a:spcBef>
                <a:spcPts val="300"/>
              </a:spcBef>
              <a:spcAft>
                <a:spcPts val="300"/>
              </a:spcAft>
              <a:buFont typeface="Segoe UI" panose="020B0502040204020203" pitchFamily="34" charset="0"/>
              <a:buChar char="​"/>
              <a:defRPr sz="80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0"/>
            <a:r>
              <a:rPr lang="en-US">
                <a:ea typeface="+mn-ea"/>
                <a:cs typeface="+mn-cs"/>
              </a:rPr>
              <a:t>Source: …</a:t>
            </a:r>
          </a:p>
        </p:txBody>
      </p:sp>
      <p:sp>
        <p:nvSpPr>
          <p:cNvPr id="8" name="5. Source">
            <a:extLst>
              <a:ext uri="{FF2B5EF4-FFF2-40B4-BE49-F238E27FC236}">
                <a16:creationId xmlns:a16="http://schemas.microsoft.com/office/drawing/2014/main" id="{8A22082C-3279-49BC-C162-588A27AD2734}"/>
              </a:ext>
            </a:extLst>
          </p:cNvPr>
          <p:cNvSpPr txBox="1"/>
          <p:nvPr>
            <p:custDataLst>
              <p:tags r:id="rId6"/>
            </p:custDataLst>
          </p:nvPr>
        </p:nvSpPr>
        <p:spPr>
          <a:xfrm>
            <a:off x="554735" y="6501669"/>
            <a:ext cx="7277861" cy="123111"/>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t" anchorCtr="0">
            <a:spAutoFit/>
          </a:bodyPr>
          <a:lstStyle>
            <a:defPPr>
              <a:defRPr lang="en-US"/>
            </a:defPPr>
            <a:lvl1pPr indent="0">
              <a:lnSpc>
                <a:spcPct val="100000"/>
              </a:lnSpc>
              <a:spcBef>
                <a:spcPts val="300"/>
              </a:spcBef>
              <a:spcAft>
                <a:spcPts val="300"/>
              </a:spcAft>
              <a:buFont typeface="Segoe UI" panose="020B0502040204020203" pitchFamily="34" charset="0"/>
              <a:buChar char="​"/>
              <a:defRPr sz="80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marL="0" indent="0">
              <a:defRPr/>
            </a:pPr>
            <a:r>
              <a:rPr lang="en-US" dirty="0"/>
              <a:t>Source: https://www.grants.gov/search-results-detail/346798</a:t>
            </a:r>
          </a:p>
        </p:txBody>
      </p:sp>
    </p:spTree>
    <p:extLst>
      <p:ext uri="{BB962C8B-B14F-4D97-AF65-F5344CB8AC3E}">
        <p14:creationId xmlns:p14="http://schemas.microsoft.com/office/powerpoint/2010/main" val="274738727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Object 6" hidden="1">
            <a:extLst>
              <a:ext uri="{FF2B5EF4-FFF2-40B4-BE49-F238E27FC236}">
                <a16:creationId xmlns:a16="http://schemas.microsoft.com/office/drawing/2014/main" id="{0498ACB8-85D7-0B91-1E81-62625D92EC8F}"/>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10" imgW="404" imgH="403" progId="TCLayout.ActiveDocument.1">
                  <p:embed/>
                </p:oleObj>
              </mc:Choice>
              <mc:Fallback>
                <p:oleObj name="think-cell Slide" r:id="rId10" imgW="404" imgH="403" progId="TCLayout.ActiveDocument.1">
                  <p:embed/>
                  <p:pic>
                    <p:nvPicPr>
                      <p:cNvPr id="6" name="Object 6" hidden="1">
                        <a:extLst>
                          <a:ext uri="{FF2B5EF4-FFF2-40B4-BE49-F238E27FC236}">
                            <a16:creationId xmlns:a16="http://schemas.microsoft.com/office/drawing/2014/main" id="{0498ACB8-85D7-0B91-1E81-62625D92EC8F}"/>
                          </a:ext>
                        </a:extLst>
                      </p:cNvPr>
                      <p:cNvPicPr/>
                      <p:nvPr/>
                    </p:nvPicPr>
                    <p:blipFill>
                      <a:blip r:embed="rId11"/>
                      <a:stretch>
                        <a:fillRect/>
                      </a:stretch>
                    </p:blipFill>
                    <p:spPr>
                      <a:xfrm>
                        <a:off x="1588" y="1588"/>
                        <a:ext cx="1588" cy="1588"/>
                      </a:xfrm>
                      <a:prstGeom prst="rect">
                        <a:avLst/>
                      </a:prstGeom>
                    </p:spPr>
                  </p:pic>
                </p:oleObj>
              </mc:Fallback>
            </mc:AlternateContent>
          </a:graphicData>
        </a:graphic>
      </p:graphicFrame>
      <p:sp>
        <p:nvSpPr>
          <p:cNvPr id="14" name="3. Subtitle">
            <a:extLst>
              <a:ext uri="{FF2B5EF4-FFF2-40B4-BE49-F238E27FC236}">
                <a16:creationId xmlns:a16="http://schemas.microsoft.com/office/drawing/2014/main" id="{3CF7E6E3-74D8-5911-8821-25E2E0F97E62}"/>
              </a:ext>
            </a:extLst>
          </p:cNvPr>
          <p:cNvSpPr>
            <a:spLocks noGrp="1"/>
          </p:cNvSpPr>
          <p:nvPr>
            <p:ph type="subTitle" idx="1"/>
            <p:custDataLst>
              <p:tags r:id="rId2"/>
            </p:custDataLst>
          </p:nvPr>
        </p:nvSpPr>
        <p:spPr>
          <a:xfrm>
            <a:off x="554736" y="919250"/>
            <a:ext cx="11082528" cy="492443"/>
          </a:xfrm>
          <a:noFill/>
          <a:ln/>
          <a:extLst>
            <a:ext uri="{909E8E84-426E-40DD-AFC4-6F175D3DCCD1}">
              <a14:hiddenFill xmlns:a14="http://schemas.microsoft.com/office/drawing/2010/main">
                <a:solidFill>
                  <a:srgbClr val="FFFFFF"/>
                </a:solidFill>
              </a14:hiddenFill>
            </a:ext>
          </a:extLst>
        </p:spPr>
        <p:txBody>
          <a:bodyPr wrap="square" anchor="t" anchorCtr="0">
            <a:spAutoFit/>
          </a:bodyPr>
          <a:lstStyle/>
          <a:p>
            <a:pPr>
              <a:buClr>
                <a:schemeClr val="tx2"/>
              </a:buClr>
            </a:pPr>
            <a:r>
              <a:rPr lang="en-US"/>
              <a:t>Projects that expand access to eligible infrastructure within rural areas, low- and moderate- income neighborhoods facilities will be prioritized</a:t>
            </a:r>
          </a:p>
        </p:txBody>
      </p:sp>
      <p:sp>
        <p:nvSpPr>
          <p:cNvPr id="19" name="2. Slide Title">
            <a:extLst>
              <a:ext uri="{FF2B5EF4-FFF2-40B4-BE49-F238E27FC236}">
                <a16:creationId xmlns:a16="http://schemas.microsoft.com/office/drawing/2014/main" id="{70F33139-06AE-7AFC-6B33-24AD7F4A966D}"/>
              </a:ext>
            </a:extLst>
          </p:cNvPr>
          <p:cNvSpPr>
            <a:spLocks noGrp="1"/>
          </p:cNvSpPr>
          <p:nvPr>
            <p:ph type="title"/>
            <p:custDataLst>
              <p:tags r:id="rId3"/>
            </p:custDataLst>
          </p:nvPr>
        </p:nvSpPr>
        <p:spPr>
          <a:xfrm>
            <a:off x="554736" y="519011"/>
            <a:ext cx="11082528" cy="384721"/>
          </a:xfrm>
          <a:noFill/>
          <a:ln/>
          <a:extLst>
            <a:ext uri="{909E8E84-426E-40DD-AFC4-6F175D3DCCD1}">
              <a14:hiddenFill xmlns:a14="http://schemas.microsoft.com/office/drawing/2010/main">
                <a:solidFill>
                  <a:srgbClr val="FFFFFF"/>
                </a:solidFill>
              </a14:hiddenFill>
            </a:ext>
          </a:extLst>
        </p:spPr>
        <p:txBody>
          <a:bodyPr vert="horz" wrap="square" anchor="b" anchorCtr="0">
            <a:spAutoFit/>
          </a:bodyPr>
          <a:lstStyle/>
          <a:p>
            <a:pPr>
              <a:buClr>
                <a:schemeClr val="tx2"/>
              </a:buClr>
            </a:pPr>
            <a:r>
              <a:rPr lang="en-US">
                <a:latin typeface="Arial" panose="020B0604020202020204" pitchFamily="34" charset="0"/>
              </a:rPr>
              <a:t>High level requirements to apply for an CFI – Community grant</a:t>
            </a:r>
          </a:p>
        </p:txBody>
      </p:sp>
      <p:sp>
        <p:nvSpPr>
          <p:cNvPr id="20" name="5. Source">
            <a:extLst>
              <a:ext uri="{FF2B5EF4-FFF2-40B4-BE49-F238E27FC236}">
                <a16:creationId xmlns:a16="http://schemas.microsoft.com/office/drawing/2014/main" id="{EE331237-3DCE-C36F-2A1F-18D334E27055}"/>
              </a:ext>
            </a:extLst>
          </p:cNvPr>
          <p:cNvSpPr txBox="1"/>
          <p:nvPr>
            <p:custDataLst>
              <p:tags r:id="rId4"/>
            </p:custDataLst>
          </p:nvPr>
        </p:nvSpPr>
        <p:spPr>
          <a:xfrm>
            <a:off x="554735" y="6501669"/>
            <a:ext cx="7277861" cy="123111"/>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t" anchorCtr="0">
            <a:spAutoFit/>
          </a:bodyPr>
          <a:lstStyle>
            <a:defPPr>
              <a:defRPr lang="en-US"/>
            </a:defPPr>
            <a:lvl1pPr indent="0">
              <a:lnSpc>
                <a:spcPct val="100000"/>
              </a:lnSpc>
              <a:spcBef>
                <a:spcPts val="300"/>
              </a:spcBef>
              <a:spcAft>
                <a:spcPts val="300"/>
              </a:spcAft>
              <a:buFont typeface="Segoe UI" panose="020B0502040204020203" pitchFamily="34" charset="0"/>
              <a:buChar char="​"/>
              <a:defRPr sz="80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marR="0" lvl="0" defTabSz="914400" rtl="0" eaLnBrk="1" fontAlgn="auto" latinLnBrk="0" hangingPunct="1">
              <a:lnSpc>
                <a:spcPct val="100000"/>
              </a:lnSpc>
              <a:spcBef>
                <a:spcPts val="300"/>
              </a:spcBef>
              <a:spcAft>
                <a:spcPts val="300"/>
              </a:spcAft>
              <a:buClr>
                <a:srgbClr val="FFFFFF"/>
              </a:buClr>
              <a:buSzTx/>
              <a:buFont typeface="Segoe UI" panose="020B0502040204020203" pitchFamily="34" charset="0"/>
              <a:buChar char="​"/>
              <a:tabLst/>
              <a:defRPr/>
            </a:pPr>
            <a:r>
              <a:rPr kumimoji="0" lang="en-US" strike="noStrike" kern="1200" spc="0" normalizeH="0" noProof="0" dirty="0">
                <a:ln>
                  <a:noFill/>
                </a:ln>
                <a:effectLst/>
                <a:uLnTx/>
                <a:uFillTx/>
                <a:ea typeface="+mn-ea"/>
                <a:cs typeface="Arial" panose="020B0604020202020204" pitchFamily="34" charset="0"/>
              </a:rPr>
              <a:t>Source: </a:t>
            </a:r>
            <a:r>
              <a:rPr lang="en-US" dirty="0"/>
              <a:t>https://www.grants.gov/search-results-detail/346798</a:t>
            </a:r>
            <a:endParaRPr kumimoji="0" lang="en-US" strike="noStrike" kern="1200" spc="0" normalizeH="0" noProof="0" dirty="0">
              <a:ln>
                <a:noFill/>
              </a:ln>
              <a:effectLst/>
              <a:uLnTx/>
              <a:uFillTx/>
              <a:ea typeface="+mn-ea"/>
              <a:cs typeface="Arial" panose="020B0604020202020204" pitchFamily="34" charset="0"/>
            </a:endParaRPr>
          </a:p>
        </p:txBody>
      </p:sp>
      <p:sp>
        <p:nvSpPr>
          <p:cNvPr id="8" name="Rectangle: Rounded Corners 7">
            <a:extLst>
              <a:ext uri="{FF2B5EF4-FFF2-40B4-BE49-F238E27FC236}">
                <a16:creationId xmlns:a16="http://schemas.microsoft.com/office/drawing/2014/main" id="{C19E13B1-500F-07C4-129F-43D55452AB08}"/>
              </a:ext>
            </a:extLst>
          </p:cNvPr>
          <p:cNvSpPr>
            <a:spLocks/>
          </p:cNvSpPr>
          <p:nvPr/>
        </p:nvSpPr>
        <p:spPr>
          <a:xfrm>
            <a:off x="3517859" y="1962140"/>
            <a:ext cx="8119404" cy="571779"/>
          </a:xfrm>
          <a:prstGeom prst="roundRect">
            <a:avLst/>
          </a:prstGeom>
          <a:solidFill>
            <a:srgbClr val="277C78"/>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182880" rIns="91440" bIns="45720" numCol="1" spcCol="0" rtlCol="0" fromWordArt="0" anchor="b" anchorCtr="0" forceAA="0" compatLnSpc="1">
            <a:prstTxWarp prst="textNoShape">
              <a:avLst/>
            </a:prstTxWarp>
            <a:noAutofit/>
          </a:bodyPr>
          <a:lstStyle/>
          <a:p>
            <a:pPr marL="0" marR="0" lvl="0" indent="0" algn="ctr" defTabSz="914400" rtl="0" eaLnBrk="1" fontAlgn="auto" latinLnBrk="0" hangingPunct="1">
              <a:lnSpc>
                <a:spcPct val="100000"/>
              </a:lnSpc>
              <a:spcBef>
                <a:spcPts val="300"/>
              </a:spcBef>
              <a:spcAft>
                <a:spcPts val="300"/>
              </a:spcAft>
              <a:buClr>
                <a:srgbClr val="FFFFFF"/>
              </a:buClr>
              <a:buSzTx/>
              <a:buFontTx/>
              <a:buNone/>
              <a:tabLst/>
              <a:defRPr/>
            </a:pPr>
            <a:r>
              <a:rPr lang="en-US" sz="1400" b="1">
                <a:solidFill>
                  <a:srgbClr val="FFFFFF"/>
                </a:solidFill>
                <a:latin typeface="Arial"/>
              </a:rPr>
              <a:t>Key Application Components </a:t>
            </a:r>
          </a:p>
        </p:txBody>
      </p:sp>
      <p:sp>
        <p:nvSpPr>
          <p:cNvPr id="10" name="Rectangle: Rounded Corners 9">
            <a:extLst>
              <a:ext uri="{FF2B5EF4-FFF2-40B4-BE49-F238E27FC236}">
                <a16:creationId xmlns:a16="http://schemas.microsoft.com/office/drawing/2014/main" id="{5709A995-4652-0CCB-79BC-D0FCF12E8511}"/>
              </a:ext>
            </a:extLst>
          </p:cNvPr>
          <p:cNvSpPr>
            <a:spLocks/>
          </p:cNvSpPr>
          <p:nvPr/>
        </p:nvSpPr>
        <p:spPr>
          <a:xfrm>
            <a:off x="554736" y="1962140"/>
            <a:ext cx="2790141" cy="571779"/>
          </a:xfrm>
          <a:prstGeom prst="roundRect">
            <a:avLst>
              <a:gd name="adj" fmla="val 16667"/>
            </a:avLst>
          </a:prstGeom>
          <a:solidFill>
            <a:srgbClr val="277C78"/>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182880" rIns="91440" bIns="45720" numCol="1" spcCol="0" rtlCol="0" fromWordArt="0" anchor="b" anchorCtr="0" forceAA="0" compatLnSpc="1">
            <a:prstTxWarp prst="textNoShape">
              <a:avLst/>
            </a:prstTxWarp>
            <a:noAutofit/>
          </a:bodyPr>
          <a:lstStyle/>
          <a:p>
            <a:pPr marL="0" marR="0" lvl="0" indent="0" algn="ctr" defTabSz="914400" rtl="0" eaLnBrk="1" fontAlgn="auto" latinLnBrk="0" hangingPunct="1">
              <a:lnSpc>
                <a:spcPct val="100000"/>
              </a:lnSpc>
              <a:spcBef>
                <a:spcPts val="300"/>
              </a:spcBef>
              <a:spcAft>
                <a:spcPts val="300"/>
              </a:spcAft>
              <a:buClr>
                <a:srgbClr val="FFFFFF"/>
              </a:buClr>
              <a:buSzTx/>
              <a:buFontTx/>
              <a:buNone/>
              <a:tabLst/>
              <a:defRPr/>
            </a:pPr>
            <a:r>
              <a:rPr kumimoji="0" lang="en-US" sz="1400" b="1" i="0" u="none" strike="noStrike" kern="1200" cap="none" spc="0" normalizeH="0" baseline="0" noProof="0">
                <a:ln>
                  <a:noFill/>
                </a:ln>
                <a:solidFill>
                  <a:srgbClr val="FFFFFF"/>
                </a:solidFill>
                <a:effectLst/>
                <a:uLnTx/>
                <a:uFillTx/>
                <a:latin typeface="Arial"/>
                <a:ea typeface="+mn-ea"/>
                <a:cs typeface="+mn-cs"/>
              </a:rPr>
              <a:t>Eligible Entities</a:t>
            </a:r>
          </a:p>
        </p:txBody>
      </p:sp>
      <p:grpSp>
        <p:nvGrpSpPr>
          <p:cNvPr id="12" name="CustomIcon">
            <a:extLst>
              <a:ext uri="{FF2B5EF4-FFF2-40B4-BE49-F238E27FC236}">
                <a16:creationId xmlns:a16="http://schemas.microsoft.com/office/drawing/2014/main" id="{81418FF5-A5CF-24E9-B528-4F7D9B80A065}"/>
              </a:ext>
            </a:extLst>
          </p:cNvPr>
          <p:cNvGrpSpPr>
            <a:grpSpLocks/>
          </p:cNvGrpSpPr>
          <p:nvPr>
            <p:custDataLst>
              <p:tags r:id="rId5"/>
            </p:custDataLst>
          </p:nvPr>
        </p:nvGrpSpPr>
        <p:grpSpPr>
          <a:xfrm>
            <a:off x="1648014" y="1551776"/>
            <a:ext cx="603584" cy="603584"/>
            <a:chOff x="-205105" y="-205105"/>
            <a:chExt cx="1019810" cy="1019810"/>
          </a:xfrm>
        </p:grpSpPr>
        <p:sp>
          <p:nvSpPr>
            <p:cNvPr id="13" name="Oval 12">
              <a:extLst>
                <a:ext uri="{FF2B5EF4-FFF2-40B4-BE49-F238E27FC236}">
                  <a16:creationId xmlns:a16="http://schemas.microsoft.com/office/drawing/2014/main" id="{31C92D13-066B-0982-D012-C64B4248CAA7}"/>
                </a:ext>
              </a:extLst>
            </p:cNvPr>
            <p:cNvSpPr>
              <a:spLocks noChangeAspect="1"/>
            </p:cNvSpPr>
            <p:nvPr/>
          </p:nvSpPr>
          <p:spPr>
            <a:xfrm>
              <a:off x="-205105" y="-205105"/>
              <a:ext cx="1019810" cy="1019810"/>
            </a:xfrm>
            <a:prstGeom prst="ellipse">
              <a:avLst/>
            </a:prstGeom>
            <a:solidFill>
              <a:schemeClr val="accent1"/>
            </a:solidFill>
            <a:ln w="19050" cap="sq">
              <a:solidFill>
                <a:schemeClr val="tx2"/>
              </a:solid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300"/>
                </a:spcBef>
                <a:spcAft>
                  <a:spcPts val="300"/>
                </a:spcAft>
                <a:buClrTx/>
                <a:buSzTx/>
                <a:buFontTx/>
                <a:buNone/>
                <a:tabLst/>
                <a:defRPr/>
              </a:pPr>
              <a:endParaRPr kumimoji="0" lang="en-US" sz="1600" b="0" i="0" u="none" strike="noStrike" kern="1200" cap="none" spc="0" normalizeH="0" baseline="0" noProof="0" err="1">
                <a:ln>
                  <a:noFill/>
                </a:ln>
                <a:solidFill>
                  <a:srgbClr val="FFFFFF"/>
                </a:solidFill>
                <a:effectLst/>
                <a:uLnTx/>
                <a:uFillTx/>
                <a:latin typeface="Arial"/>
                <a:ea typeface="+mn-ea"/>
                <a:cs typeface="+mn-cs"/>
              </a:endParaRPr>
            </a:p>
          </p:txBody>
        </p:sp>
        <p:pic>
          <p:nvPicPr>
            <p:cNvPr id="15" name="Graphic 14">
              <a:extLst>
                <a:ext uri="{FF2B5EF4-FFF2-40B4-BE49-F238E27FC236}">
                  <a16:creationId xmlns:a16="http://schemas.microsoft.com/office/drawing/2014/main" id="{AC581ED1-E0FC-27D2-17A1-5B5F6678A813}"/>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0" y="0"/>
              <a:ext cx="609600" cy="609600"/>
            </a:xfrm>
            <a:prstGeom prst="rect">
              <a:avLst/>
            </a:prstGeom>
          </p:spPr>
        </p:pic>
      </p:grpSp>
      <p:grpSp>
        <p:nvGrpSpPr>
          <p:cNvPr id="16" name="CustomIcon">
            <a:extLst>
              <a:ext uri="{FF2B5EF4-FFF2-40B4-BE49-F238E27FC236}">
                <a16:creationId xmlns:a16="http://schemas.microsoft.com/office/drawing/2014/main" id="{0CF331A8-4967-FB11-24DB-968A2842494A}"/>
              </a:ext>
            </a:extLst>
          </p:cNvPr>
          <p:cNvGrpSpPr>
            <a:grpSpLocks/>
          </p:cNvGrpSpPr>
          <p:nvPr>
            <p:custDataLst>
              <p:tags r:id="rId6"/>
            </p:custDataLst>
          </p:nvPr>
        </p:nvGrpSpPr>
        <p:grpSpPr>
          <a:xfrm>
            <a:off x="7275769" y="1551776"/>
            <a:ext cx="603584" cy="603584"/>
            <a:chOff x="-205105" y="-205105"/>
            <a:chExt cx="1019810" cy="1019810"/>
          </a:xfrm>
        </p:grpSpPr>
        <p:sp>
          <p:nvSpPr>
            <p:cNvPr id="17" name="Oval 16">
              <a:extLst>
                <a:ext uri="{FF2B5EF4-FFF2-40B4-BE49-F238E27FC236}">
                  <a16:creationId xmlns:a16="http://schemas.microsoft.com/office/drawing/2014/main" id="{96B59F33-786F-69E2-8246-E29EF7A44E3B}"/>
                </a:ext>
              </a:extLst>
            </p:cNvPr>
            <p:cNvSpPr>
              <a:spLocks noChangeAspect="1"/>
            </p:cNvSpPr>
            <p:nvPr/>
          </p:nvSpPr>
          <p:spPr>
            <a:xfrm>
              <a:off x="-205105" y="-205105"/>
              <a:ext cx="1019810" cy="1019810"/>
            </a:xfrm>
            <a:prstGeom prst="ellipse">
              <a:avLst/>
            </a:prstGeom>
            <a:solidFill>
              <a:schemeClr val="accent1"/>
            </a:solidFill>
            <a:ln w="19050" cap="sq">
              <a:solidFill>
                <a:schemeClr val="tx2"/>
              </a:solid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300"/>
                </a:spcBef>
                <a:spcAft>
                  <a:spcPts val="300"/>
                </a:spcAft>
                <a:buClrTx/>
                <a:buSzTx/>
                <a:buFontTx/>
                <a:buNone/>
                <a:tabLst/>
                <a:defRPr/>
              </a:pPr>
              <a:endParaRPr kumimoji="0" lang="en-US" sz="1600" b="0" i="0" u="none" strike="noStrike" kern="1200" cap="none" spc="0" normalizeH="0" baseline="0" noProof="0" err="1">
                <a:ln>
                  <a:noFill/>
                </a:ln>
                <a:solidFill>
                  <a:srgbClr val="FFFFFF"/>
                </a:solidFill>
                <a:effectLst/>
                <a:uLnTx/>
                <a:uFillTx/>
                <a:latin typeface="Arial"/>
                <a:ea typeface="+mn-ea"/>
                <a:cs typeface="+mn-cs"/>
              </a:endParaRPr>
            </a:p>
          </p:txBody>
        </p:sp>
        <p:pic>
          <p:nvPicPr>
            <p:cNvPr id="18" name="Graphic 17">
              <a:extLst>
                <a:ext uri="{FF2B5EF4-FFF2-40B4-BE49-F238E27FC236}">
                  <a16:creationId xmlns:a16="http://schemas.microsoft.com/office/drawing/2014/main" id="{A3DB1625-BBC9-AAB5-A109-C42E41A864F9}"/>
                </a:ext>
              </a:extLst>
            </p:cNvPr>
            <p:cNvPicPr>
              <a:picLocks noChangeAspect="1"/>
            </p:cNvPicPr>
            <p:nvPr/>
          </p:nvPicPr>
          <p:blipFill>
            <a:blip r:embed="rId14">
              <a:extLst>
                <a:ext uri="{96DAC541-7B7A-43D3-8B79-37D633B846F1}">
                  <asvg:svgBlip xmlns:asvg="http://schemas.microsoft.com/office/drawing/2016/SVG/main" r:embed="rId15"/>
                </a:ext>
              </a:extLst>
            </a:blip>
            <a:stretch>
              <a:fillRect/>
            </a:stretch>
          </p:blipFill>
          <p:spPr>
            <a:xfrm>
              <a:off x="0" y="0"/>
              <a:ext cx="609600" cy="609600"/>
            </a:xfrm>
            <a:prstGeom prst="rect">
              <a:avLst/>
            </a:prstGeom>
          </p:spPr>
        </p:pic>
      </p:grpSp>
      <p:sp>
        <p:nvSpPr>
          <p:cNvPr id="21" name="Rectangle: Rounded Corners 20">
            <a:extLst>
              <a:ext uri="{FF2B5EF4-FFF2-40B4-BE49-F238E27FC236}">
                <a16:creationId xmlns:a16="http://schemas.microsoft.com/office/drawing/2014/main" id="{BE92F8F5-BFF9-7699-A944-DC19BFD6B4F1}"/>
              </a:ext>
            </a:extLst>
          </p:cNvPr>
          <p:cNvSpPr>
            <a:spLocks/>
          </p:cNvSpPr>
          <p:nvPr/>
        </p:nvSpPr>
        <p:spPr>
          <a:xfrm>
            <a:off x="7467601" y="2790105"/>
            <a:ext cx="4169662" cy="2664467"/>
          </a:xfrm>
          <a:prstGeom prst="roundRect">
            <a:avLst>
              <a:gd name="adj" fmla="val 2280"/>
            </a:avLst>
          </a:prstGeom>
          <a:solidFill>
            <a:schemeClr val="bg1">
              <a:lumMod val="95000"/>
            </a:schemeClr>
          </a:solidFill>
          <a:ln w="6350" cap="sq">
            <a:solidFill>
              <a:schemeClr val="bg1">
                <a:lumMod val="85000"/>
              </a:schemeClr>
            </a:solid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300"/>
              </a:spcBef>
              <a:spcAft>
                <a:spcPts val="300"/>
              </a:spcAft>
              <a:buClrTx/>
              <a:buSzTx/>
              <a:buFontTx/>
              <a:buNone/>
              <a:tabLst/>
              <a:defRPr/>
            </a:pPr>
            <a:endParaRPr kumimoji="0" lang="en-US" sz="1200" b="0" i="0" u="none" strike="noStrike" kern="1200" cap="none" spc="0" normalizeH="0" baseline="0" noProof="0" err="1">
              <a:ln>
                <a:noFill/>
              </a:ln>
              <a:solidFill>
                <a:srgbClr val="FFFFFF"/>
              </a:solidFill>
              <a:effectLst/>
              <a:uLnTx/>
              <a:uFillTx/>
              <a:ea typeface="+mn-ea"/>
              <a:cs typeface="+mn-cs"/>
            </a:endParaRPr>
          </a:p>
          <a:p>
            <a:pPr algn="ctr">
              <a:spcBef>
                <a:spcPts val="300"/>
              </a:spcBef>
              <a:spcAft>
                <a:spcPts val="300"/>
              </a:spcAft>
              <a:defRPr/>
            </a:pPr>
            <a:endParaRPr lang="en-US" sz="1200" dirty="0">
              <a:cs typeface="Arial"/>
            </a:endParaRPr>
          </a:p>
        </p:txBody>
      </p:sp>
      <p:sp>
        <p:nvSpPr>
          <p:cNvPr id="23" name="Rectangle: Rounded Corners 22">
            <a:extLst>
              <a:ext uri="{FF2B5EF4-FFF2-40B4-BE49-F238E27FC236}">
                <a16:creationId xmlns:a16="http://schemas.microsoft.com/office/drawing/2014/main" id="{4112BC60-86C5-5CA2-AB2D-1525FAD97D2E}"/>
              </a:ext>
            </a:extLst>
          </p:cNvPr>
          <p:cNvSpPr>
            <a:spLocks/>
          </p:cNvSpPr>
          <p:nvPr/>
        </p:nvSpPr>
        <p:spPr>
          <a:xfrm>
            <a:off x="7467601" y="2674272"/>
            <a:ext cx="4169662" cy="435146"/>
          </a:xfrm>
          <a:prstGeom prst="roundRect">
            <a:avLst>
              <a:gd name="adj" fmla="val 16667"/>
            </a:avLst>
          </a:prstGeom>
          <a:solidFill>
            <a:schemeClr val="tx1">
              <a:lumMod val="50000"/>
              <a:lumOff val="50000"/>
            </a:schemeClr>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spcBef>
                <a:spcPts val="300"/>
              </a:spcBef>
              <a:spcAft>
                <a:spcPts val="300"/>
              </a:spcAft>
              <a:buClr>
                <a:srgbClr val="000000"/>
              </a:buClr>
            </a:pPr>
            <a:r>
              <a:rPr lang="en-US" sz="1200" b="1" dirty="0">
                <a:solidFill>
                  <a:srgbClr val="FFFFFF"/>
                </a:solidFill>
                <a:latin typeface="Arial"/>
              </a:rPr>
              <a:t>Additional requirement on budget details</a:t>
            </a:r>
          </a:p>
        </p:txBody>
      </p:sp>
      <p:sp>
        <p:nvSpPr>
          <p:cNvPr id="24" name="TextBox 23">
            <a:extLst>
              <a:ext uri="{FF2B5EF4-FFF2-40B4-BE49-F238E27FC236}">
                <a16:creationId xmlns:a16="http://schemas.microsoft.com/office/drawing/2014/main" id="{A4C9698A-6AFF-0B48-2044-4CF41EE0ACDE}"/>
              </a:ext>
            </a:extLst>
          </p:cNvPr>
          <p:cNvSpPr txBox="1">
            <a:spLocks/>
          </p:cNvSpPr>
          <p:nvPr>
            <p:custDataLst>
              <p:tags r:id="rId7"/>
            </p:custDataLst>
          </p:nvPr>
        </p:nvSpPr>
        <p:spPr>
          <a:xfrm>
            <a:off x="7607128" y="3178854"/>
            <a:ext cx="3912928" cy="2015936"/>
          </a:xfrm>
          <a:prstGeom prst="rect">
            <a:avLst/>
          </a:prstGeom>
        </p:spPr>
        <p:txBody>
          <a:bodyPr vert="horz" wrap="square" lIns="0" tIns="0" rIns="0" bIns="0" rtlCol="0" anchor="t" anchorCtr="0">
            <a:spAutoFit/>
          </a:bodyPr>
          <a:lstStyle>
            <a:defPPr>
              <a:defRPr lang="en-US"/>
            </a:defPPr>
            <a:lvl1pPr lvl="0" indent="0">
              <a:lnSpc>
                <a:spcPct val="100000"/>
              </a:lnSpc>
              <a:spcBef>
                <a:spcPts val="300"/>
              </a:spcBef>
              <a:spcAft>
                <a:spcPts val="300"/>
              </a:spcAft>
              <a:buClr>
                <a:schemeClr val="tx1"/>
              </a:buClr>
              <a:buSzPct val="100000"/>
              <a:buFont typeface="Segoe UI" panose="020B0502040204020203" pitchFamily="34" charset="0"/>
              <a:buChar char="​"/>
              <a:defRPr sz="1600"/>
            </a:lvl1pPr>
            <a:lvl2pPr marL="228600" marR="0" lvl="1" indent="-228600" fontAlgn="auto">
              <a:lnSpc>
                <a:spcPct val="100000"/>
              </a:lnSpc>
              <a:spcBef>
                <a:spcPts val="1000"/>
              </a:spcBef>
              <a:spcAft>
                <a:spcPts val="300"/>
              </a:spcAft>
              <a:buClr>
                <a:srgbClr val="FFFFFF"/>
              </a:buClr>
              <a:buSzPct val="110000"/>
              <a:buFont typeface="Wingdings" panose="05000000000000000000" pitchFamily="2" charset="2"/>
              <a:buChar char=""/>
              <a:tabLst/>
              <a:defRPr kumimoji="0" sz="1000" b="0" i="0" u="none" strike="noStrike" cap="none" spc="0" normalizeH="0" baseline="0">
                <a:ln>
                  <a:noFill/>
                </a:ln>
                <a:solidFill>
                  <a:srgbClr val="FFFFFF"/>
                </a:solidFill>
                <a:effectLst/>
                <a:uLnTx/>
                <a:uFillTx/>
                <a:latin typeface="Arial"/>
              </a:defRPr>
            </a:lvl2pPr>
            <a:lvl3pPr marL="438912" marR="0" lvl="2" indent="-210312" fontAlgn="auto">
              <a:lnSpc>
                <a:spcPct val="100000"/>
              </a:lnSpc>
              <a:spcBef>
                <a:spcPts val="500"/>
              </a:spcBef>
              <a:spcAft>
                <a:spcPts val="300"/>
              </a:spcAft>
              <a:buClr>
                <a:srgbClr val="FFFFFF"/>
              </a:buClr>
              <a:buSzPct val="110000"/>
              <a:buFont typeface="Arial" panose="020B0604020202020204" pitchFamily="34" charset="0"/>
              <a:buChar char="‒"/>
              <a:tabLst/>
              <a:defRPr kumimoji="0" sz="1000" b="0" i="0" u="none" strike="noStrike" cap="none" spc="0" normalizeH="0" baseline="0">
                <a:ln>
                  <a:noFill/>
                </a:ln>
                <a:solidFill>
                  <a:srgbClr val="FFFFFF"/>
                </a:solidFill>
                <a:effectLst/>
                <a:uLnTx/>
                <a:uFillTx/>
                <a:latin typeface="Arial"/>
              </a:defRPr>
            </a:lvl3pPr>
            <a:lvl4pPr marL="594360" marR="0" lvl="3" indent="-155448" fontAlgn="auto">
              <a:lnSpc>
                <a:spcPct val="100000"/>
              </a:lnSpc>
              <a:spcBef>
                <a:spcPts val="250"/>
              </a:spcBef>
              <a:spcAft>
                <a:spcPts val="300"/>
              </a:spcAft>
              <a:buClr>
                <a:srgbClr val="FFFFFF"/>
              </a:buClr>
              <a:buSzPct val="100000"/>
              <a:buFont typeface="Arial" panose="020B0604020202020204" pitchFamily="34" charset="0"/>
              <a:buChar char="•"/>
              <a:tabLst/>
              <a:defRPr kumimoji="0" sz="1000" b="0" i="0" u="none" strike="noStrike" cap="none" spc="0" normalizeH="0" baseline="0">
                <a:ln>
                  <a:noFill/>
                </a:ln>
                <a:solidFill>
                  <a:srgbClr val="FFFFFF"/>
                </a:solidFill>
                <a:effectLst/>
                <a:uLnTx/>
                <a:uFillTx/>
                <a:latin typeface="Arial"/>
              </a:defRPr>
            </a:lvl4pPr>
            <a:lvl5pPr marL="813816" lvl="4" indent="-146304">
              <a:lnSpc>
                <a:spcPct val="100000"/>
              </a:lnSpc>
              <a:spcBef>
                <a:spcPts val="0"/>
              </a:spcBef>
              <a:spcAft>
                <a:spcPts val="300"/>
              </a:spcAft>
              <a:buClr>
                <a:schemeClr val="tx1"/>
              </a:buClr>
              <a:buSzPct val="100000"/>
              <a:buFont typeface="Arial" panose="020B0604020202020204" pitchFamily="34" charset="0"/>
              <a:buChar char="̶"/>
              <a:defRPr sz="1600"/>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r>
              <a:rPr lang="en-US" sz="1200"/>
              <a:t>Budget details should include:</a:t>
            </a:r>
          </a:p>
          <a:p>
            <a:pPr marL="171450" indent="-171450">
              <a:buFont typeface="Arial" panose="020B0604020202020204" pitchFamily="34" charset="0"/>
              <a:buChar char="•"/>
            </a:pPr>
            <a:r>
              <a:rPr lang="en-US" sz="1200"/>
              <a:t>Planning and development</a:t>
            </a:r>
          </a:p>
          <a:p>
            <a:pPr marL="171450" indent="-171450">
              <a:buFont typeface="Arial" panose="020B0604020202020204" pitchFamily="34" charset="0"/>
              <a:buChar char="•"/>
            </a:pPr>
            <a:r>
              <a:rPr lang="en-US" sz="1200"/>
              <a:t>Property acquisition costs</a:t>
            </a:r>
          </a:p>
          <a:p>
            <a:pPr marL="171450" indent="-171450">
              <a:buFont typeface="Arial" panose="020B0604020202020204" pitchFamily="34" charset="0"/>
              <a:buChar char="•"/>
            </a:pPr>
            <a:r>
              <a:rPr lang="en-US" sz="1200"/>
              <a:t>Installation costs</a:t>
            </a:r>
          </a:p>
          <a:p>
            <a:pPr marL="171450" indent="-171450">
              <a:buFont typeface="Arial" panose="020B0604020202020204" pitchFamily="34" charset="0"/>
              <a:buChar char="•"/>
            </a:pPr>
            <a:r>
              <a:rPr lang="en-US" sz="1200"/>
              <a:t>Operation costs</a:t>
            </a:r>
          </a:p>
          <a:p>
            <a:pPr marL="171450" indent="-171450">
              <a:buFont typeface="Arial" panose="020B0604020202020204" pitchFamily="34" charset="0"/>
              <a:buChar char="•"/>
            </a:pPr>
            <a:r>
              <a:rPr lang="en-US" sz="1200"/>
              <a:t>Maintenance costs</a:t>
            </a:r>
          </a:p>
          <a:p>
            <a:pPr marL="171450" indent="-171450">
              <a:buFont typeface="Arial" panose="020B0604020202020204" pitchFamily="34" charset="0"/>
              <a:buChar char="•"/>
            </a:pPr>
            <a:r>
              <a:rPr lang="en-US" sz="1200"/>
              <a:t>Other preconstruction activity</a:t>
            </a:r>
          </a:p>
          <a:p>
            <a:pPr marL="171450" indent="-171450">
              <a:buFont typeface="Arial" panose="020B0604020202020204" pitchFamily="34" charset="0"/>
              <a:buChar char="•"/>
            </a:pPr>
            <a:r>
              <a:rPr lang="en-US" sz="1200"/>
              <a:t>Educational activity costs (if pursued)</a:t>
            </a:r>
          </a:p>
        </p:txBody>
      </p:sp>
      <p:sp>
        <p:nvSpPr>
          <p:cNvPr id="25" name="TextBox 24">
            <a:extLst>
              <a:ext uri="{FF2B5EF4-FFF2-40B4-BE49-F238E27FC236}">
                <a16:creationId xmlns:a16="http://schemas.microsoft.com/office/drawing/2014/main" id="{2E8D0A0B-9D5D-396E-8505-FDD81E7C0437}"/>
              </a:ext>
            </a:extLst>
          </p:cNvPr>
          <p:cNvSpPr txBox="1"/>
          <p:nvPr/>
        </p:nvSpPr>
        <p:spPr>
          <a:xfrm>
            <a:off x="554736" y="2716607"/>
            <a:ext cx="2790141" cy="246221"/>
          </a:xfrm>
          <a:prstGeom prst="rect">
            <a:avLst/>
          </a:prstGeom>
        </p:spPr>
        <p:txBody>
          <a:bodyPr vert="horz" wrap="square" lIns="0" tIns="0" rIns="0" bIns="0" rtlCol="0" anchor="t" anchorCtr="0">
            <a:noAutofit/>
          </a:bodyPr>
          <a:lstStyle>
            <a:lvl1pPr lvl="0" indent="0">
              <a:lnSpc>
                <a:spcPct val="100000"/>
              </a:lnSpc>
              <a:spcBef>
                <a:spcPts val="300"/>
              </a:spcBef>
              <a:spcAft>
                <a:spcPts val="300"/>
              </a:spcAft>
              <a:buClr>
                <a:schemeClr val="tx1"/>
              </a:buClr>
              <a:buSzPct val="100000"/>
              <a:buFont typeface="Segoe UI" panose="020B0502040204020203" pitchFamily="34" charset="0"/>
              <a:buChar char="​"/>
              <a:defRPr lang="en-US" sz="1600" dirty="0"/>
            </a:lvl1pPr>
            <a:lvl2pPr marL="228600" lvl="1" indent="-228600">
              <a:lnSpc>
                <a:spcPct val="100000"/>
              </a:lnSpc>
              <a:spcBef>
                <a:spcPts val="0"/>
              </a:spcBef>
              <a:spcAft>
                <a:spcPts val="300"/>
              </a:spcAft>
              <a:buClr>
                <a:schemeClr val="tx1"/>
              </a:buClr>
              <a:buSzPct val="110000"/>
              <a:buFont typeface="Wingdings" panose="05000000000000000000" pitchFamily="2" charset="2"/>
              <a:buChar char=""/>
              <a:defRPr lang="en-US" sz="1600" dirty="0"/>
            </a:lvl2pPr>
            <a:lvl3pPr marL="438912" lvl="2" indent="-210312">
              <a:lnSpc>
                <a:spcPct val="100000"/>
              </a:lnSpc>
              <a:spcBef>
                <a:spcPts val="0"/>
              </a:spcBef>
              <a:spcAft>
                <a:spcPts val="300"/>
              </a:spcAft>
              <a:buClr>
                <a:schemeClr val="tx1"/>
              </a:buClr>
              <a:buSzPct val="110000"/>
              <a:buFont typeface="Arial" panose="020B0604020202020204" pitchFamily="34" charset="0"/>
              <a:buChar char="‒"/>
              <a:defRPr lang="en-US" sz="1600" dirty="0"/>
            </a:lvl3pPr>
            <a:lvl4pPr marL="594360" lvl="3" indent="-155448">
              <a:lnSpc>
                <a:spcPct val="100000"/>
              </a:lnSpc>
              <a:spcBef>
                <a:spcPts val="0"/>
              </a:spcBef>
              <a:spcAft>
                <a:spcPts val="300"/>
              </a:spcAft>
              <a:buClr>
                <a:schemeClr val="tx1"/>
              </a:buClr>
              <a:buSzPct val="100000"/>
              <a:buFont typeface="Arial" panose="020B0604020202020204" pitchFamily="34" charset="0"/>
              <a:buChar char="•"/>
              <a:defRPr lang="en-US" sz="1600" dirty="0"/>
            </a:lvl4pPr>
            <a:lvl5pPr marL="813816" lvl="4" indent="-146304">
              <a:lnSpc>
                <a:spcPct val="100000"/>
              </a:lnSpc>
              <a:spcBef>
                <a:spcPts val="0"/>
              </a:spcBef>
              <a:spcAft>
                <a:spcPts val="300"/>
              </a:spcAft>
              <a:buClr>
                <a:schemeClr val="tx1"/>
              </a:buClr>
              <a:buSzPct val="100000"/>
              <a:buFont typeface="Arial" panose="020B0604020202020204" pitchFamily="34" charset="0"/>
              <a:buChar char="̶"/>
              <a:defRPr lang="en-US" sz="1600" dirty="0"/>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1"/>
            <a:r>
              <a:rPr lang="en-US" sz="1200" dirty="0">
                <a:solidFill>
                  <a:srgbClr val="000000"/>
                </a:solidFill>
                <a:latin typeface="Arial"/>
              </a:rPr>
              <a:t>State or political subdivision of a State</a:t>
            </a:r>
          </a:p>
          <a:p>
            <a:pPr lvl="1"/>
            <a:r>
              <a:rPr lang="en-US" sz="1200" dirty="0">
                <a:solidFill>
                  <a:srgbClr val="000000"/>
                </a:solidFill>
                <a:latin typeface="Arial"/>
              </a:rPr>
              <a:t>A metropolitan planning organization</a:t>
            </a:r>
          </a:p>
          <a:p>
            <a:pPr lvl="1"/>
            <a:r>
              <a:rPr lang="en-US" sz="1200" dirty="0">
                <a:solidFill>
                  <a:srgbClr val="000000"/>
                </a:solidFill>
                <a:latin typeface="Arial"/>
              </a:rPr>
              <a:t>A unit of local government</a:t>
            </a:r>
          </a:p>
          <a:p>
            <a:pPr lvl="1"/>
            <a:r>
              <a:rPr lang="en-US" sz="1200" dirty="0">
                <a:solidFill>
                  <a:srgbClr val="000000"/>
                </a:solidFill>
                <a:latin typeface="Arial"/>
              </a:rPr>
              <a:t>A special purpose district or public authority with a transportation function, including a port authority</a:t>
            </a:r>
          </a:p>
          <a:p>
            <a:pPr lvl="1"/>
            <a:r>
              <a:rPr lang="en-US" sz="1200" dirty="0">
                <a:solidFill>
                  <a:srgbClr val="000000"/>
                </a:solidFill>
                <a:latin typeface="Arial"/>
              </a:rPr>
              <a:t>An Indian Tribe</a:t>
            </a:r>
          </a:p>
          <a:p>
            <a:pPr lvl="1"/>
            <a:r>
              <a:rPr lang="en-US" sz="1200" dirty="0">
                <a:solidFill>
                  <a:srgbClr val="000000"/>
                </a:solidFill>
                <a:latin typeface="Arial"/>
              </a:rPr>
              <a:t>A territory of the United States</a:t>
            </a:r>
          </a:p>
          <a:p>
            <a:pPr lvl="1"/>
            <a:r>
              <a:rPr lang="en-US" sz="1200" dirty="0">
                <a:solidFill>
                  <a:srgbClr val="000000"/>
                </a:solidFill>
                <a:latin typeface="Arial"/>
              </a:rPr>
              <a:t>An authority, agency, or instrumentality of, or an entity owned by, 1 or more entities as listed above</a:t>
            </a:r>
          </a:p>
          <a:p>
            <a:pPr lvl="1"/>
            <a:r>
              <a:rPr lang="en-US" sz="1200" dirty="0">
                <a:solidFill>
                  <a:srgbClr val="000000"/>
                </a:solidFill>
                <a:latin typeface="Arial"/>
              </a:rPr>
              <a:t>A group of entities as listed above</a:t>
            </a:r>
          </a:p>
          <a:p>
            <a:pPr lvl="1"/>
            <a:r>
              <a:rPr lang="en-US" sz="1200" dirty="0">
                <a:solidFill>
                  <a:srgbClr val="000000"/>
                </a:solidFill>
                <a:latin typeface="Arial"/>
              </a:rPr>
              <a:t>A State or local authority with ownership of publicly accessible transportation facilities</a:t>
            </a:r>
          </a:p>
        </p:txBody>
      </p:sp>
      <p:sp>
        <p:nvSpPr>
          <p:cNvPr id="41" name="TextBox 40">
            <a:extLst>
              <a:ext uri="{FF2B5EF4-FFF2-40B4-BE49-F238E27FC236}">
                <a16:creationId xmlns:a16="http://schemas.microsoft.com/office/drawing/2014/main" id="{BBC0F4D4-A8FF-3618-6140-4F321BB67CED}"/>
              </a:ext>
            </a:extLst>
          </p:cNvPr>
          <p:cNvSpPr txBox="1"/>
          <p:nvPr/>
        </p:nvSpPr>
        <p:spPr>
          <a:xfrm>
            <a:off x="3588732" y="2716607"/>
            <a:ext cx="3538728" cy="1446550"/>
          </a:xfrm>
          <a:prstGeom prst="rect">
            <a:avLst/>
          </a:prstGeom>
        </p:spPr>
        <p:txBody>
          <a:bodyPr vert="horz" wrap="square" lIns="0" tIns="0" rIns="0" bIns="0" rtlCol="0" anchor="t" anchorCtr="0">
            <a:spAutoFit/>
          </a:bodyPr>
          <a:lstStyle>
            <a:lvl1pPr lvl="0" indent="0">
              <a:lnSpc>
                <a:spcPct val="100000"/>
              </a:lnSpc>
              <a:spcBef>
                <a:spcPts val="300"/>
              </a:spcBef>
              <a:spcAft>
                <a:spcPts val="300"/>
              </a:spcAft>
              <a:buClr>
                <a:schemeClr val="tx1"/>
              </a:buClr>
              <a:buSzPct val="100000"/>
              <a:buFont typeface="Segoe UI" panose="020B0502040204020203" pitchFamily="34" charset="0"/>
              <a:buChar char="​"/>
              <a:defRPr lang="en-US" sz="1600" dirty="0"/>
            </a:lvl1pPr>
            <a:lvl2pPr marL="228600" lvl="1" indent="-228600">
              <a:lnSpc>
                <a:spcPct val="100000"/>
              </a:lnSpc>
              <a:spcBef>
                <a:spcPts val="0"/>
              </a:spcBef>
              <a:spcAft>
                <a:spcPts val="300"/>
              </a:spcAft>
              <a:buClr>
                <a:schemeClr val="tx1"/>
              </a:buClr>
              <a:buSzPct val="110000"/>
              <a:buFont typeface="Wingdings" panose="05000000000000000000" pitchFamily="2" charset="2"/>
              <a:buChar char=""/>
              <a:defRPr lang="en-US" sz="1600" dirty="0"/>
            </a:lvl2pPr>
            <a:lvl3pPr marL="438912" lvl="2" indent="-210312">
              <a:lnSpc>
                <a:spcPct val="100000"/>
              </a:lnSpc>
              <a:spcBef>
                <a:spcPts val="0"/>
              </a:spcBef>
              <a:spcAft>
                <a:spcPts val="300"/>
              </a:spcAft>
              <a:buClr>
                <a:schemeClr val="tx1"/>
              </a:buClr>
              <a:buSzPct val="110000"/>
              <a:buFont typeface="Arial" panose="020B0604020202020204" pitchFamily="34" charset="0"/>
              <a:buChar char="‒"/>
              <a:defRPr lang="en-US" sz="1600" dirty="0"/>
            </a:lvl3pPr>
            <a:lvl4pPr marL="594360" lvl="3" indent="-155448">
              <a:lnSpc>
                <a:spcPct val="100000"/>
              </a:lnSpc>
              <a:spcBef>
                <a:spcPts val="0"/>
              </a:spcBef>
              <a:spcAft>
                <a:spcPts val="300"/>
              </a:spcAft>
              <a:buClr>
                <a:schemeClr val="tx1"/>
              </a:buClr>
              <a:buSzPct val="100000"/>
              <a:buFont typeface="Arial" panose="020B0604020202020204" pitchFamily="34" charset="0"/>
              <a:buChar char="•"/>
              <a:defRPr lang="en-US" sz="1600" dirty="0"/>
            </a:lvl4pPr>
            <a:lvl5pPr marL="813816" lvl="4" indent="-146304">
              <a:lnSpc>
                <a:spcPct val="100000"/>
              </a:lnSpc>
              <a:spcBef>
                <a:spcPts val="0"/>
              </a:spcBef>
              <a:spcAft>
                <a:spcPts val="300"/>
              </a:spcAft>
              <a:buClr>
                <a:schemeClr val="tx1"/>
              </a:buClr>
              <a:buSzPct val="100000"/>
              <a:buFont typeface="Arial" panose="020B0604020202020204" pitchFamily="34" charset="0"/>
              <a:buChar char="̶"/>
              <a:defRPr lang="en-US" sz="1600" dirty="0"/>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1"/>
            <a:r>
              <a:rPr lang="en-US" sz="1200"/>
              <a:t>Project description</a:t>
            </a:r>
          </a:p>
          <a:p>
            <a:pPr lvl="1"/>
            <a:r>
              <a:rPr lang="en-US" sz="1200"/>
              <a:t>Statement of work</a:t>
            </a:r>
          </a:p>
          <a:p>
            <a:pPr lvl="1"/>
            <a:r>
              <a:rPr lang="en-US" sz="1200"/>
              <a:t>Project location information identifying impacted location (a map in a PDF format)</a:t>
            </a:r>
          </a:p>
          <a:p>
            <a:pPr lvl="1"/>
            <a:r>
              <a:rPr lang="en-US" sz="1200"/>
              <a:t>Project budget and funding information</a:t>
            </a:r>
          </a:p>
          <a:p>
            <a:pPr lvl="1"/>
            <a:r>
              <a:rPr lang="en-US" sz="1200"/>
              <a:t>Narrative of how project meets selection criteria and DOT goals</a:t>
            </a:r>
          </a:p>
        </p:txBody>
      </p:sp>
      <p:cxnSp>
        <p:nvCxnSpPr>
          <p:cNvPr id="43" name="GreyLineSeparatorDefaultVertical 31">
            <a:extLst>
              <a:ext uri="{FF2B5EF4-FFF2-40B4-BE49-F238E27FC236}">
                <a16:creationId xmlns:a16="http://schemas.microsoft.com/office/drawing/2014/main" id="{3A6AF932-2421-E36B-3B6E-31D00E882E4E}"/>
              </a:ext>
            </a:extLst>
          </p:cNvPr>
          <p:cNvCxnSpPr>
            <a:cxnSpLocks/>
          </p:cNvCxnSpPr>
          <p:nvPr>
            <p:custDataLst>
              <p:tags r:id="rId8"/>
            </p:custDataLst>
          </p:nvPr>
        </p:nvCxnSpPr>
        <p:spPr>
          <a:xfrm>
            <a:off x="3431368" y="2716607"/>
            <a:ext cx="0" cy="3103325"/>
          </a:xfrm>
          <a:prstGeom prst="straightConnector1">
            <a:avLst/>
          </a:prstGeom>
          <a:ln w="6350" cap="flat">
            <a:solidFill>
              <a:srgbClr val="D0D0D0"/>
            </a:solidFill>
            <a:miter lim="800000"/>
            <a:tailEnd type="non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54468322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Object 6" hidden="1">
            <a:extLst>
              <a:ext uri="{FF2B5EF4-FFF2-40B4-BE49-F238E27FC236}">
                <a16:creationId xmlns:a16="http://schemas.microsoft.com/office/drawing/2014/main" id="{7E18BE8C-6B3B-2F7E-292A-D54B173C0B2A}"/>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7" imgW="404" imgH="403" progId="TCLayout.ActiveDocument.1">
                  <p:embed/>
                </p:oleObj>
              </mc:Choice>
              <mc:Fallback>
                <p:oleObj name="think-cell Slide" r:id="rId7" imgW="404" imgH="403" progId="TCLayout.ActiveDocument.1">
                  <p:embed/>
                  <p:pic>
                    <p:nvPicPr>
                      <p:cNvPr id="7" name="Object 6" hidden="1">
                        <a:extLst>
                          <a:ext uri="{FF2B5EF4-FFF2-40B4-BE49-F238E27FC236}">
                            <a16:creationId xmlns:a16="http://schemas.microsoft.com/office/drawing/2014/main" id="{7E18BE8C-6B3B-2F7E-292A-D54B173C0B2A}"/>
                          </a:ext>
                        </a:extLst>
                      </p:cNvPr>
                      <p:cNvPicPr/>
                      <p:nvPr/>
                    </p:nvPicPr>
                    <p:blipFill>
                      <a:blip r:embed="rId8"/>
                      <a:stretch>
                        <a:fillRect/>
                      </a:stretch>
                    </p:blipFill>
                    <p:spPr>
                      <a:xfrm>
                        <a:off x="1588" y="1588"/>
                        <a:ext cx="1588" cy="1588"/>
                      </a:xfrm>
                      <a:prstGeom prst="rect">
                        <a:avLst/>
                      </a:prstGeom>
                    </p:spPr>
                  </p:pic>
                </p:oleObj>
              </mc:Fallback>
            </mc:AlternateContent>
          </a:graphicData>
        </a:graphic>
      </p:graphicFrame>
      <p:sp>
        <p:nvSpPr>
          <p:cNvPr id="8" name="2. Slide Title">
            <a:extLst>
              <a:ext uri="{FF2B5EF4-FFF2-40B4-BE49-F238E27FC236}">
                <a16:creationId xmlns:a16="http://schemas.microsoft.com/office/drawing/2014/main" id="{3F22FA21-0503-BA65-F917-6A700DCF2E6D}"/>
              </a:ext>
            </a:extLst>
          </p:cNvPr>
          <p:cNvSpPr>
            <a:spLocks noGrp="1"/>
          </p:cNvSpPr>
          <p:nvPr>
            <p:ph type="title"/>
            <p:custDataLst>
              <p:tags r:id="rId2"/>
            </p:custDataLst>
          </p:nvPr>
        </p:nvSpPr>
        <p:spPr>
          <a:xfrm>
            <a:off x="554736" y="519011"/>
            <a:ext cx="11082528" cy="384721"/>
          </a:xfrm>
          <a:noFill/>
          <a:ln/>
          <a:extLst>
            <a:ext uri="{909E8E84-426E-40DD-AFC4-6F175D3DCCD1}">
              <a14:hiddenFill xmlns:a14="http://schemas.microsoft.com/office/drawing/2010/main">
                <a:solidFill>
                  <a:srgbClr val="FFFFFF"/>
                </a:solidFill>
              </a14:hiddenFill>
            </a:ext>
          </a:extLst>
        </p:spPr>
        <p:txBody>
          <a:bodyPr vert="horz" wrap="square" anchor="b" anchorCtr="0">
            <a:spAutoFit/>
          </a:bodyPr>
          <a:lstStyle/>
          <a:p>
            <a:pPr>
              <a:buClr>
                <a:schemeClr val="tx2"/>
              </a:buClr>
            </a:pPr>
            <a:r>
              <a:rPr lang="en-US">
                <a:latin typeface="Arial" panose="020B0604020202020204" pitchFamily="34" charset="0"/>
              </a:rPr>
              <a:t>Examples of past winners in Michigan</a:t>
            </a:r>
          </a:p>
        </p:txBody>
      </p:sp>
      <p:sp>
        <p:nvSpPr>
          <p:cNvPr id="17" name="Rectangle: Rounded Corners 16">
            <a:extLst>
              <a:ext uri="{FF2B5EF4-FFF2-40B4-BE49-F238E27FC236}">
                <a16:creationId xmlns:a16="http://schemas.microsoft.com/office/drawing/2014/main" id="{4F895C49-1AA1-B74A-532A-6E114C52E1CB}"/>
              </a:ext>
            </a:extLst>
          </p:cNvPr>
          <p:cNvSpPr>
            <a:spLocks/>
          </p:cNvSpPr>
          <p:nvPr>
            <p:custDataLst>
              <p:tags r:id="rId3"/>
            </p:custDataLst>
          </p:nvPr>
        </p:nvSpPr>
        <p:spPr>
          <a:xfrm>
            <a:off x="2365812" y="2051626"/>
            <a:ext cx="6913655" cy="3851287"/>
          </a:xfrm>
          <a:prstGeom prst="roundRect">
            <a:avLst>
              <a:gd name="adj" fmla="val 4364"/>
            </a:avLst>
          </a:prstGeom>
          <a:solidFill>
            <a:schemeClr val="bg1"/>
          </a:solidFill>
          <a:ln w="28575" cap="sq">
            <a:solidFill>
              <a:schemeClr val="accent1"/>
            </a:solid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182880" rIns="91440" bIns="182880" numCol="1" spcCol="0" rtlCol="0" fromWordArt="0" anchor="t" anchorCtr="0" forceAA="0" compatLnSpc="1">
            <a:prstTxWarp prst="textNoShape">
              <a:avLst/>
            </a:prstTxWarp>
            <a:noAutofit/>
          </a:bodyPr>
          <a:lstStyle/>
          <a:p>
            <a:pPr marL="0" marR="0" lvl="0" indent="0" algn="l" defTabSz="914400" rtl="0" eaLnBrk="1" fontAlgn="auto" latinLnBrk="0" hangingPunct="1">
              <a:lnSpc>
                <a:spcPct val="100000"/>
              </a:lnSpc>
              <a:spcBef>
                <a:spcPts val="600"/>
              </a:spcBef>
              <a:spcAft>
                <a:spcPts val="0"/>
              </a:spcAft>
              <a:buClrTx/>
              <a:buSzTx/>
              <a:buFontTx/>
              <a:buNone/>
              <a:tabLst/>
              <a:defRPr/>
            </a:pPr>
            <a:r>
              <a:rPr kumimoji="0" lang="en-US" sz="1400" b="1" i="0" u="none" strike="noStrike" kern="1200" cap="none" spc="0" normalizeH="0" baseline="0" noProof="0">
                <a:ln>
                  <a:noFill/>
                </a:ln>
                <a:solidFill>
                  <a:srgbClr val="277C78"/>
                </a:solidFill>
                <a:effectLst/>
                <a:uLnTx/>
                <a:uFillTx/>
                <a:latin typeface="Arial"/>
                <a:ea typeface="+mn-ea"/>
                <a:cs typeface="+mn-cs"/>
              </a:rPr>
              <a:t>Michigan Capitol Area Regional EV Charging Gateway Initiative (MI CAR–EVCGI) (2023)</a:t>
            </a:r>
          </a:p>
          <a:p>
            <a:pPr marL="0" marR="0" lvl="0" indent="0" algn="l" defTabSz="914400" rtl="0" eaLnBrk="1" fontAlgn="auto" latinLnBrk="0" hangingPunct="1">
              <a:lnSpc>
                <a:spcPct val="100000"/>
              </a:lnSpc>
              <a:spcBef>
                <a:spcPts val="600"/>
              </a:spcBef>
              <a:spcAft>
                <a:spcPts val="0"/>
              </a:spcAft>
              <a:buClrTx/>
              <a:buSzTx/>
              <a:buFontTx/>
              <a:buNone/>
              <a:tabLst/>
              <a:defRPr/>
            </a:pPr>
            <a:endParaRPr kumimoji="0" lang="en-US" sz="1400" b="1" i="0" u="sng" strike="noStrike" kern="1200" cap="none" spc="0" normalizeH="0" baseline="0" noProof="0">
              <a:ln>
                <a:noFill/>
              </a:ln>
              <a:solidFill>
                <a:srgbClr val="277C78"/>
              </a:solidFill>
              <a:effectLst/>
              <a:uLnTx/>
              <a:uFillTx/>
              <a:latin typeface="Arial"/>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a:ln>
                  <a:noFill/>
                </a:ln>
                <a:solidFill>
                  <a:srgbClr val="000000"/>
                </a:solidFill>
                <a:effectLst/>
                <a:uLnTx/>
                <a:uFillTx/>
                <a:latin typeface="Arial"/>
                <a:ea typeface="+mn-ea"/>
                <a:cs typeface="+mn-cs"/>
              </a:rPr>
              <a:t>Applicant: </a:t>
            </a:r>
            <a:r>
              <a:rPr kumimoji="0" lang="en-US" sz="1200" b="0" i="0" u="none" strike="noStrike" kern="1200" cap="none" spc="0" normalizeH="0" baseline="0" noProof="0">
                <a:ln>
                  <a:noFill/>
                </a:ln>
                <a:solidFill>
                  <a:srgbClr val="000000"/>
                </a:solidFill>
                <a:effectLst/>
                <a:uLnTx/>
                <a:uFillTx/>
                <a:latin typeface="Arial"/>
                <a:ea typeface="+mn-ea"/>
                <a:cs typeface="+mn-cs"/>
              </a:rPr>
              <a:t>Clean Fuels Michigan</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a:ln>
                  <a:noFill/>
                </a:ln>
                <a:solidFill>
                  <a:srgbClr val="000000"/>
                </a:solidFill>
                <a:effectLst/>
                <a:uLnTx/>
                <a:uFillTx/>
                <a:latin typeface="Arial"/>
                <a:ea typeface="+mn-ea"/>
                <a:cs typeface="+mn-cs"/>
              </a:rPr>
              <a:t>Impacted locality: </a:t>
            </a:r>
            <a:r>
              <a:rPr kumimoji="0" lang="en-US" sz="1200" b="0" i="0" u="none" strike="noStrike" kern="1200" cap="none" spc="0" normalizeH="0" baseline="0" noProof="0">
                <a:ln>
                  <a:noFill/>
                </a:ln>
                <a:solidFill>
                  <a:srgbClr val="000000"/>
                </a:solidFill>
                <a:effectLst/>
                <a:uLnTx/>
                <a:uFillTx/>
                <a:latin typeface="Arial"/>
                <a:ea typeface="+mn-ea"/>
                <a:cs typeface="+mn-cs"/>
              </a:rPr>
              <a:t>City of Lansing</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a:ln>
                  <a:noFill/>
                </a:ln>
                <a:solidFill>
                  <a:srgbClr val="000000"/>
                </a:solidFill>
                <a:effectLst/>
                <a:uLnTx/>
                <a:uFillTx/>
                <a:latin typeface="Arial"/>
                <a:ea typeface="+mn-ea"/>
                <a:cs typeface="+mn-cs"/>
              </a:rPr>
              <a:t>Funding:</a:t>
            </a:r>
            <a:r>
              <a:rPr kumimoji="0" lang="en-US" sz="1200" i="0" u="none" strike="noStrike" kern="1200" cap="none" spc="0" normalizeH="0" baseline="0" noProof="0">
                <a:ln>
                  <a:noFill/>
                </a:ln>
                <a:solidFill>
                  <a:srgbClr val="000000"/>
                </a:solidFill>
                <a:effectLst/>
                <a:uLnTx/>
                <a:uFillTx/>
                <a:latin typeface="Arial"/>
                <a:ea typeface="+mn-ea"/>
                <a:cs typeface="+mn-cs"/>
              </a:rPr>
              <a:t> $8M</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srgbClr val="000000"/>
              </a:solidFill>
              <a:effectLst/>
              <a:uLnTx/>
              <a:uFillTx/>
              <a:latin typeface="Arial"/>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a:ln>
                  <a:noFill/>
                </a:ln>
                <a:solidFill>
                  <a:srgbClr val="000000"/>
                </a:solidFill>
                <a:effectLst/>
                <a:uLnTx/>
                <a:uFillTx/>
                <a:latin typeface="Arial"/>
                <a:ea typeface="+mn-ea"/>
                <a:cs typeface="+mn-cs"/>
              </a:rPr>
              <a:t>Project description:</a:t>
            </a:r>
            <a:r>
              <a:rPr kumimoji="0" lang="en-US" sz="1200" i="0" u="none" strike="noStrike" kern="1200" cap="none" spc="0" normalizeH="0" baseline="0" noProof="0">
                <a:ln>
                  <a:noFill/>
                </a:ln>
                <a:solidFill>
                  <a:srgbClr val="000000"/>
                </a:solidFill>
                <a:effectLst/>
                <a:uLnTx/>
                <a:uFillTx/>
                <a:latin typeface="Arial"/>
                <a:ea typeface="+mn-ea"/>
                <a:cs typeface="+mn-cs"/>
              </a:rPr>
              <a:t> This investment will support the installation of up to 50 new public electric vehicle charging stations. The chargers will be placed to fill gaps in the existing network in Lansing and across mid-Michigan. The investment will significantly broaden access to EV charging infrastructure, ensuring a more inclusive and widespread adoption of electric vehicles. With increased charging options, EV drivers in Michigan can embark confidently on their journeys, knowing that reliable charging infrastructure is readily available</a:t>
            </a:r>
            <a:endParaRPr kumimoji="0" lang="en-US" sz="1200" b="0" i="0" u="none" strike="noStrike" kern="1200" cap="none" spc="0" normalizeH="0" baseline="0" noProof="0">
              <a:ln>
                <a:noFill/>
              </a:ln>
              <a:solidFill>
                <a:srgbClr val="000000"/>
              </a:solidFill>
              <a:effectLst/>
              <a:uLnTx/>
              <a:uFillTx/>
              <a:latin typeface="Arial"/>
              <a:ea typeface="+mn-ea"/>
              <a:cs typeface="+mn-cs"/>
            </a:endParaRPr>
          </a:p>
        </p:txBody>
      </p:sp>
      <p:grpSp>
        <p:nvGrpSpPr>
          <p:cNvPr id="27" name="CustomIcon">
            <a:extLst>
              <a:ext uri="{FF2B5EF4-FFF2-40B4-BE49-F238E27FC236}">
                <a16:creationId xmlns:a16="http://schemas.microsoft.com/office/drawing/2014/main" id="{E68A007B-016B-C93F-ABAF-0F72CF89AD72}"/>
              </a:ext>
            </a:extLst>
          </p:cNvPr>
          <p:cNvGrpSpPr>
            <a:grpSpLocks/>
          </p:cNvGrpSpPr>
          <p:nvPr>
            <p:custDataLst>
              <p:tags r:id="rId4"/>
            </p:custDataLst>
          </p:nvPr>
        </p:nvGrpSpPr>
        <p:grpSpPr>
          <a:xfrm>
            <a:off x="5306823" y="1218327"/>
            <a:ext cx="1031632" cy="1031632"/>
            <a:chOff x="-205105" y="-205105"/>
            <a:chExt cx="1019810" cy="1019810"/>
          </a:xfrm>
        </p:grpSpPr>
        <p:sp>
          <p:nvSpPr>
            <p:cNvPr id="13" name="Oval 12">
              <a:extLst>
                <a:ext uri="{FF2B5EF4-FFF2-40B4-BE49-F238E27FC236}">
                  <a16:creationId xmlns:a16="http://schemas.microsoft.com/office/drawing/2014/main" id="{6ABE7A77-329A-1724-613E-6557140FFAAD}"/>
                </a:ext>
              </a:extLst>
            </p:cNvPr>
            <p:cNvSpPr>
              <a:spLocks noChangeAspect="1"/>
            </p:cNvSpPr>
            <p:nvPr/>
          </p:nvSpPr>
          <p:spPr>
            <a:xfrm>
              <a:off x="-205105" y="-205105"/>
              <a:ext cx="1019810" cy="1019810"/>
            </a:xfrm>
            <a:prstGeom prst="ellipse">
              <a:avLst/>
            </a:prstGeom>
            <a:solidFill>
              <a:schemeClr val="accent1"/>
            </a:solidFill>
            <a:ln w="19050" cap="sq">
              <a:solidFill>
                <a:schemeClr val="bg2"/>
              </a:solid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300"/>
                </a:spcBef>
                <a:spcAft>
                  <a:spcPts val="300"/>
                </a:spcAft>
                <a:buClrTx/>
                <a:buSzTx/>
                <a:buFontTx/>
                <a:buNone/>
                <a:tabLst/>
                <a:defRPr/>
              </a:pPr>
              <a:endParaRPr kumimoji="0" lang="en-US" sz="1600" b="0" i="0" u="none" strike="noStrike" kern="1200" cap="none" spc="0" normalizeH="0" baseline="0" noProof="0" err="1">
                <a:ln>
                  <a:noFill/>
                </a:ln>
                <a:solidFill>
                  <a:srgbClr val="FFFFFF"/>
                </a:solidFill>
                <a:effectLst/>
                <a:uLnTx/>
                <a:uFillTx/>
                <a:latin typeface="Arial"/>
                <a:ea typeface="+mn-ea"/>
                <a:cs typeface="+mn-cs"/>
              </a:endParaRPr>
            </a:p>
          </p:txBody>
        </p:sp>
        <p:pic>
          <p:nvPicPr>
            <p:cNvPr id="23" name="Graphic 22">
              <a:extLst>
                <a:ext uri="{FF2B5EF4-FFF2-40B4-BE49-F238E27FC236}">
                  <a16:creationId xmlns:a16="http://schemas.microsoft.com/office/drawing/2014/main" id="{F9715F29-1AD6-1CC2-A214-00D7D6971CD5}"/>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0" y="0"/>
              <a:ext cx="609600" cy="609600"/>
            </a:xfrm>
            <a:prstGeom prst="rect">
              <a:avLst/>
            </a:prstGeom>
          </p:spPr>
        </p:pic>
      </p:grpSp>
      <p:sp>
        <p:nvSpPr>
          <p:cNvPr id="19" name="5. Source">
            <a:extLst>
              <a:ext uri="{FF2B5EF4-FFF2-40B4-BE49-F238E27FC236}">
                <a16:creationId xmlns:a16="http://schemas.microsoft.com/office/drawing/2014/main" id="{C7173A56-8025-3CAA-F9FB-06D4D5EBB7C6}"/>
              </a:ext>
            </a:extLst>
          </p:cNvPr>
          <p:cNvSpPr txBox="1"/>
          <p:nvPr>
            <p:custDataLst>
              <p:tags r:id="rId5"/>
            </p:custDataLst>
          </p:nvPr>
        </p:nvSpPr>
        <p:spPr>
          <a:xfrm>
            <a:off x="554735" y="6501669"/>
            <a:ext cx="7277861" cy="123111"/>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t" anchorCtr="0">
            <a:spAutoFit/>
          </a:bodyPr>
          <a:lstStyle>
            <a:lvl1pPr indent="0">
              <a:lnSpc>
                <a:spcPct val="100000"/>
              </a:lnSpc>
              <a:spcBef>
                <a:spcPts val="300"/>
              </a:spcBef>
              <a:spcAft>
                <a:spcPts val="300"/>
              </a:spcAft>
              <a:buFont typeface="Segoe UI" panose="020B0502040204020203" pitchFamily="34" charset="0"/>
              <a:buChar char="​"/>
              <a:defRPr lang="en-US" sz="900" dirty="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marR="0" lvl="0" defTabSz="914400" rtl="0" eaLnBrk="1" fontAlgn="auto" latinLnBrk="0" hangingPunct="1">
              <a:lnSpc>
                <a:spcPct val="100000"/>
              </a:lnSpc>
              <a:spcBef>
                <a:spcPts val="300"/>
              </a:spcBef>
              <a:spcAft>
                <a:spcPts val="300"/>
              </a:spcAft>
              <a:buClrTx/>
              <a:buSzTx/>
              <a:buFont typeface="Segoe UI" panose="020B0502040204020203" pitchFamily="34" charset="0"/>
              <a:buChar char="​"/>
              <a:tabLst/>
              <a:defRPr/>
            </a:pPr>
            <a:r>
              <a:rPr kumimoji="0" lang="en-US" sz="800" strike="noStrike" kern="1200" spc="0" normalizeH="0" noProof="0">
                <a:ln>
                  <a:noFill/>
                </a:ln>
                <a:effectLst/>
                <a:uLnTx/>
                <a:uFillTx/>
                <a:ea typeface="+mn-ea"/>
                <a:cs typeface="Arial" panose="020B0604020202020204" pitchFamily="34" charset="0"/>
              </a:rPr>
              <a:t>Source: FY23 CFI award fact sheet</a:t>
            </a:r>
          </a:p>
        </p:txBody>
      </p:sp>
    </p:spTree>
    <p:extLst>
      <p:ext uri="{BB962C8B-B14F-4D97-AF65-F5344CB8AC3E}">
        <p14:creationId xmlns:p14="http://schemas.microsoft.com/office/powerpoint/2010/main" val="329344"/>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EE4P_STYLE_ID" val="c90ee1e1-c015-415f-8aa1-dd21303cc84c"/>
  <p:tag name="NEWVI" val="true"/>
  <p:tag name="TEMPLATELASTEDITTED" val="2019-02-25 12:05 PM"/>
  <p:tag name="TEMPLATECREATED" val="2019-02-27 01:18 PM"/>
  <p:tag name="TEMPLATEVERSION" val="3"/>
  <p:tag name="BLUEONEFOURTHTITLEFONTCOLORFIXED" val="true"/>
  <p:tag name="DARKLAYOUTNAMESCHANGEDTOCONTRAST" val="true"/>
  <p:tag name="TEMPLATELASTEDITED" val="2023-08-21 11:41 AM"/>
  <p:tag name="THINKCELLPRESENTATIONDONOTDELETE" val="&lt;?xml version=&quot;1.0&quot; encoding=&quot;UTF-16&quot; standalone=&quot;yes&quot;?&gt;&lt;root reqver=&quot;27037&quot;&gt;&lt;version val=&quot;33132&quot;/&gt;&lt;CPresentation id=&quot;1&quot;&gt;&lt;m_precDefaultNumber&gt;&lt;m_bNumberIsYear val=&quot;1&quot;/&gt;&lt;m_chMinusSymbol&gt;-&lt;/m_chMinusSymbol&gt;&lt;m_chDecimalSymbol17909&gt;.&lt;/m_chDecimalSymbol17909&gt;&lt;m_nGroupingDigits17909 val=&quot;3&quot;/&gt;&lt;m_chGroupingSymbol17909&gt;,&lt;/m_chGroupingSymbol17909&gt;&lt;m_yearfmt&gt;&lt;begin val=&quot;0&quot;/&gt;&lt;end val=&quot;4&quot;/&gt;&lt;/m_yearfmt&gt;&lt;/m_precDefaultNumber&gt;&lt;m_precDefaultPercent&gt;&lt;m_bNumberIsYear val=&quot;1&quot;/&gt;&lt;m_chMinusSymbol&gt;-&lt;/m_chMinusSymbol&gt;&lt;m_chDecimalSymbol17909&gt;.&lt;/m_chDecimalSymbol17909&gt;&lt;m_nGroupingDigits17909 val=&quot;3&quot;/&gt;&lt;m_chGroupingSymbol17909&gt;,&lt;/m_chGroupingSymbol17909&gt;&lt;m_strSuffix17909&gt;%&lt;/m_strSuffix17909&gt;&lt;m_yearfmt&gt;&lt;begin val=&quot;0&quot;/&gt;&lt;end val=&quot;4&quot;/&gt;&lt;/m_yearfmt&gt;&lt;/m_precDefaultPercent&gt;&lt;m_precDefaultDate&gt;&lt;m_bNumberIsYear val=&quot;0&quot;/&gt;&lt;m_strFormatTime&gt;%d-%1-%Y&lt;/m_strFormatTime&gt;&lt;m_yearfmt&gt;&lt;begin val=&quot;0&quot;/&gt;&lt;end val=&quot;0&quot;/&gt;&lt;/m_yearfmt&gt;&lt;/m_precDefaultDate&gt;&lt;m_precDefaultDay&gt;&lt;m_bNumberIsYear val=&quot;0&quot;/&gt;&lt;m_strFormatTime&gt;%d&lt;/m_strFormatTime&gt;&lt;m_yearfmt&gt;&lt;begin val=&quot;0&quot;/&gt;&lt;end val=&quot;4&quot;/&gt;&lt;/m_yearfmt&gt;&lt;/m_precDefaultDay&gt;&lt;m_precDefaultWeek&gt;&lt;m_bNumberIsYear val=&quot;0&quot;/&gt;&lt;m_strFormatTime&gt;%4&lt;/m_strFormatTime&gt;&lt;m_yearfmt&gt;&lt;begin val=&quot;0&quot;/&gt;&lt;end val=&quot;4&quot;/&gt;&lt;/m_yearfmt&gt;&lt;/m_precDefaultWeek&gt;&lt;m_precDefaultMonth&gt;&lt;m_bNumberIsYear val=&quot;0&quot;/&gt;&lt;m_strFormatTime&gt;%1&lt;/m_strFormatTime&gt;&lt;m_yearfmt&gt;&lt;begin val=&quot;0&quot;/&gt;&lt;end val=&quot;4&quot;/&gt;&lt;/m_yearfmt&gt;&lt;/m_precDefaultMonth&gt;&lt;m_precDefaultQuarter&gt;&lt;m_bNumberIsYear val=&quot;0&quot;/&gt;&lt;m_strFormatTime&gt;Q%5&lt;/m_strFormatTime&gt;&lt;m_yearfmt&gt;&lt;begin val=&quot;0&quot;/&gt;&lt;end val=&quot;4&quot;/&gt;&lt;/m_yearfmt&gt;&lt;/m_precDefaultQuarter&gt;&lt;m_precDefaultYear&gt;&lt;m_bNumberIsYear val=&quot;0&quot;/&gt;&lt;m_strFormatTime&gt;%Y&lt;/m_strFormatTime&gt;&lt;m_yearfmt&gt;&lt;begin val=&quot;0&quot;/&gt;&lt;end val=&quot;0&quot;/&gt;&lt;/m_yearfmt&gt;&lt;/m_precDefaultYear&gt;&lt;m_precDefaultFYDay&gt;&lt;m_yearfmt&gt;&lt;begin val=&quot;0&quot;/&gt;&lt;end val=&quot;4&quot;/&gt;&lt;/m_yearfmt&gt;&lt;/m_precDefaultFYDay&gt;&lt;m_precDefaultFYWeek&gt;&lt;m_yearfmt&gt;&lt;begin val=&quot;0&quot;/&gt;&lt;end val=&quot;4&quot;/&gt;&lt;/m_yearfmt&gt;&lt;/m_precDefaultFYWeek&gt;&lt;m_precDefaultFYMonth&gt;&lt;m_yearfmt&gt;&lt;begin val=&quot;0&quot;/&gt;&lt;end val=&quot;4&quot;/&gt;&lt;/m_yearfmt&gt;&lt;/m_precDefaultFYMonth&gt;&lt;m_precDefaultFYQuarter&gt;&lt;m_yearfmt&gt;&lt;begin val=&quot;0&quot;/&gt;&lt;end val=&quot;4&quot;/&gt;&lt;/m_yearfmt&gt;&lt;/m_precDefaultFYQuarter&gt;&lt;m_precDefaultFYYear&gt;&lt;m_yearfmt&gt;&lt;begin val=&quot;0&quot;/&gt;&lt;end val=&quot;4&quot;/&gt;&lt;/m_yearfmt&gt;&lt;/m_precDefaultFYYear&gt;&lt;m_mruColor&gt;&lt;m_vecMRU length=&quot;0&quot;/&gt;&lt;/m_mruColor&gt;&lt;m_eweekdayFirstOfWeek val=&quot;1&quot;/&gt;&lt;m_eweekdayFirstOfWorkweek val=&quot;2&quot;/&gt;&lt;m_eweekdayFirstOfWeekend val=&quot;7&quot;/&gt;&lt;/CPresentation&gt;&lt;/root&gt;"/>
  <p:tag name="DSS_ID" val="9a023e45-0e0b-4faf-915d-32dfde099263"/>
  <p:tag name="ICONFILLBACKGROUND" val="Color [A=255, R=39, G=124, B=120]"/>
  <p:tag name="ICONFILLBACKGROUNDTHEME" val="Accent 1"/>
  <p:tag name="ICONLINEFILL" val="Color [A=255, R=39, G=124, B=120]"/>
  <p:tag name="ICONLINEFILLTHEME" val="Accent 1"/>
  <p:tag name="ICONENCLOSURE" val="True"/>
  <p:tag name="THINKCELLUNDODONOTDELETE" val="0"/>
</p:tagLst>
</file>

<file path=ppt/tags/tag10.xml><?xml version="1.0" encoding="utf-8"?>
<p:tagLst xmlns:a="http://schemas.openxmlformats.org/drawingml/2006/main" xmlns:r="http://schemas.openxmlformats.org/officeDocument/2006/relationships" xmlns:p="http://schemas.openxmlformats.org/presentationml/2006/main">
  <p:tag name="NAME" val="Moon"/>
</p:tagLst>
</file>

<file path=ppt/tags/tag100.xml><?xml version="1.0" encoding="utf-8"?>
<p:tagLst xmlns:a="http://schemas.openxmlformats.org/drawingml/2006/main" xmlns:r="http://schemas.openxmlformats.org/officeDocument/2006/relationships" xmlns:p="http://schemas.openxmlformats.org/presentationml/2006/main">
  <p:tag name="SHAPENAME" val="5. Source"/>
</p:tagLst>
</file>

<file path=ppt/tags/tag101.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102.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103.xml><?xml version="1.0" encoding="utf-8"?>
<p:tagLst xmlns:a="http://schemas.openxmlformats.org/drawingml/2006/main" xmlns:r="http://schemas.openxmlformats.org/officeDocument/2006/relationships" xmlns:p="http://schemas.openxmlformats.org/presentationml/2006/main">
  <p:tag name="SHAPENAME" val="3. Subtitle"/>
</p:tagLst>
</file>

<file path=ppt/tags/tag104.xml><?xml version="1.0" encoding="utf-8"?>
<p:tagLst xmlns:a="http://schemas.openxmlformats.org/drawingml/2006/main" xmlns:r="http://schemas.openxmlformats.org/officeDocument/2006/relationships" xmlns:p="http://schemas.openxmlformats.org/presentationml/2006/main">
  <p:tag name="SHAPENAME" val="SlideLogoText"/>
</p:tagLst>
</file>

<file path=ppt/tags/tag105.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106.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107.xml><?xml version="1.0" encoding="utf-8"?>
<p:tagLst xmlns:a="http://schemas.openxmlformats.org/drawingml/2006/main" xmlns:r="http://schemas.openxmlformats.org/officeDocument/2006/relationships" xmlns:p="http://schemas.openxmlformats.org/presentationml/2006/main">
  <p:tag name="SHAPENAME" val="5. Source"/>
</p:tagLst>
</file>

<file path=ppt/tags/tag108.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109.xml><?xml version="1.0" encoding="utf-8"?>
<p:tagLst xmlns:a="http://schemas.openxmlformats.org/drawingml/2006/main" xmlns:r="http://schemas.openxmlformats.org/officeDocument/2006/relationships" xmlns:p="http://schemas.openxmlformats.org/presentationml/2006/main">
  <p:tag name="SHAPENAME" val="SlideLogoText"/>
</p:tagLst>
</file>

<file path=ppt/tags/tag11.xml><?xml version="1.0" encoding="utf-8"?>
<p:tagLst xmlns:a="http://schemas.openxmlformats.org/drawingml/2006/main" xmlns:r="http://schemas.openxmlformats.org/officeDocument/2006/relationships" xmlns:p="http://schemas.openxmlformats.org/presentationml/2006/main">
  <p:tag name="NAME" val="Moon"/>
</p:tagLst>
</file>

<file path=ppt/tags/tag110.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111.xml><?xml version="1.0" encoding="utf-8"?>
<p:tagLst xmlns:a="http://schemas.openxmlformats.org/drawingml/2006/main" xmlns:r="http://schemas.openxmlformats.org/officeDocument/2006/relationships" xmlns:p="http://schemas.openxmlformats.org/presentationml/2006/main">
  <p:tag name="SHAPENAME" val="5. Source"/>
</p:tagLst>
</file>

<file path=ppt/tags/tag112.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11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14.xml><?xml version="1.0" encoding="utf-8"?>
<p:tagLst xmlns:a="http://schemas.openxmlformats.org/drawingml/2006/main" xmlns:r="http://schemas.openxmlformats.org/officeDocument/2006/relationships" xmlns:p="http://schemas.openxmlformats.org/presentationml/2006/main">
  <p:tag name="SHAPENAME" val="LogoImage"/>
</p:tagLst>
</file>

<file path=ppt/tags/tag115.xml><?xml version="1.0" encoding="utf-8"?>
<p:tagLst xmlns:a="http://schemas.openxmlformats.org/drawingml/2006/main" xmlns:r="http://schemas.openxmlformats.org/officeDocument/2006/relationships" xmlns:p="http://schemas.openxmlformats.org/presentationml/2006/main">
  <p:tag name="SHAPENAME" val="5. Source"/>
</p:tagLst>
</file>

<file path=ppt/tags/tag11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17.xml><?xml version="1.0" encoding="utf-8"?>
<p:tagLst xmlns:a="http://schemas.openxmlformats.org/drawingml/2006/main" xmlns:r="http://schemas.openxmlformats.org/officeDocument/2006/relationships" xmlns:p="http://schemas.openxmlformats.org/presentationml/2006/main">
  <p:tag name="THINKCELLSHAPEDONOTDELETE" val="t20sklhGDg_J5JkHAJOV5JQ"/>
</p:tagLst>
</file>

<file path=ppt/tags/tag118.xml><?xml version="1.0" encoding="utf-8"?>
<p:tagLst xmlns:a="http://schemas.openxmlformats.org/drawingml/2006/main" xmlns:r="http://schemas.openxmlformats.org/officeDocument/2006/relationships" xmlns:p="http://schemas.openxmlformats.org/presentationml/2006/main">
  <p:tag name="SHAPENAME" val="SlideLogoText"/>
</p:tagLst>
</file>

<file path=ppt/tags/tag119.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12.xml><?xml version="1.0" encoding="utf-8"?>
<p:tagLst xmlns:a="http://schemas.openxmlformats.org/drawingml/2006/main" xmlns:r="http://schemas.openxmlformats.org/officeDocument/2006/relationships" xmlns:p="http://schemas.openxmlformats.org/presentationml/2006/main">
  <p:tag name="NAME" val="Moon"/>
</p:tagLst>
</file>

<file path=ppt/tags/tag120.xml><?xml version="1.0" encoding="utf-8"?>
<p:tagLst xmlns:a="http://schemas.openxmlformats.org/drawingml/2006/main" xmlns:r="http://schemas.openxmlformats.org/officeDocument/2006/relationships" xmlns:p="http://schemas.openxmlformats.org/presentationml/2006/main">
  <p:tag name="SHAPENAME" val="Grid"/>
</p:tagLst>
</file>

<file path=ppt/tags/tag121.xml><?xml version="1.0" encoding="utf-8"?>
<p:tagLst xmlns:a="http://schemas.openxmlformats.org/drawingml/2006/main" xmlns:r="http://schemas.openxmlformats.org/officeDocument/2006/relationships" xmlns:p="http://schemas.openxmlformats.org/presentationml/2006/main">
  <p:tag name="SHAPENAME" val="4. Footnote"/>
</p:tagLst>
</file>

<file path=ppt/tags/tag122.xml><?xml version="1.0" encoding="utf-8"?>
<p:tagLst xmlns:a="http://schemas.openxmlformats.org/drawingml/2006/main" xmlns:r="http://schemas.openxmlformats.org/officeDocument/2006/relationships" xmlns:p="http://schemas.openxmlformats.org/presentationml/2006/main">
  <p:tag name="NAME" val="Moon"/>
</p:tagLst>
</file>

<file path=ppt/tags/tag123.xml><?xml version="1.0" encoding="utf-8"?>
<p:tagLst xmlns:a="http://schemas.openxmlformats.org/drawingml/2006/main" xmlns:r="http://schemas.openxmlformats.org/officeDocument/2006/relationships" xmlns:p="http://schemas.openxmlformats.org/presentationml/2006/main">
  <p:tag name="NAME" val="Moon"/>
</p:tagLst>
</file>

<file path=ppt/tags/tag124.xml><?xml version="1.0" encoding="utf-8"?>
<p:tagLst xmlns:a="http://schemas.openxmlformats.org/drawingml/2006/main" xmlns:r="http://schemas.openxmlformats.org/officeDocument/2006/relationships" xmlns:p="http://schemas.openxmlformats.org/presentationml/2006/main">
  <p:tag name="NAME" val="Moon"/>
</p:tagLst>
</file>

<file path=ppt/tags/tag125.xml><?xml version="1.0" encoding="utf-8"?>
<p:tagLst xmlns:a="http://schemas.openxmlformats.org/drawingml/2006/main" xmlns:r="http://schemas.openxmlformats.org/officeDocument/2006/relationships" xmlns:p="http://schemas.openxmlformats.org/presentationml/2006/main">
  <p:tag name="NAME" val="Moon"/>
</p:tagLst>
</file>

<file path=ppt/tags/tag126.xml><?xml version="1.0" encoding="utf-8"?>
<p:tagLst xmlns:a="http://schemas.openxmlformats.org/drawingml/2006/main" xmlns:r="http://schemas.openxmlformats.org/officeDocument/2006/relationships" xmlns:p="http://schemas.openxmlformats.org/presentationml/2006/main">
  <p:tag name="NAME" val="Moon"/>
</p:tagLst>
</file>

<file path=ppt/tags/tag127.xml><?xml version="1.0" encoding="utf-8"?>
<p:tagLst xmlns:a="http://schemas.openxmlformats.org/drawingml/2006/main" xmlns:r="http://schemas.openxmlformats.org/officeDocument/2006/relationships" xmlns:p="http://schemas.openxmlformats.org/presentationml/2006/main">
  <p:tag name="ANGLE" val="5"/>
</p:tagLst>
</file>

<file path=ppt/tags/tag128.xml><?xml version="1.0" encoding="utf-8"?>
<p:tagLst xmlns:a="http://schemas.openxmlformats.org/drawingml/2006/main" xmlns:r="http://schemas.openxmlformats.org/officeDocument/2006/relationships" xmlns:p="http://schemas.openxmlformats.org/presentationml/2006/main">
  <p:tag name="ANGLE" val="5"/>
</p:tagLst>
</file>

<file path=ppt/tags/tag129.xml><?xml version="1.0" encoding="utf-8"?>
<p:tagLst xmlns:a="http://schemas.openxmlformats.org/drawingml/2006/main" xmlns:r="http://schemas.openxmlformats.org/officeDocument/2006/relationships" xmlns:p="http://schemas.openxmlformats.org/presentationml/2006/main">
  <p:tag name="ANGLE" val="4"/>
</p:tagLst>
</file>

<file path=ppt/tags/tag13.xml><?xml version="1.0" encoding="utf-8"?>
<p:tagLst xmlns:a="http://schemas.openxmlformats.org/drawingml/2006/main" xmlns:r="http://schemas.openxmlformats.org/officeDocument/2006/relationships" xmlns:p="http://schemas.openxmlformats.org/presentationml/2006/main">
  <p:tag name="ANGLE" val="5"/>
</p:tagLst>
</file>

<file path=ppt/tags/tag130.xml><?xml version="1.0" encoding="utf-8"?>
<p:tagLst xmlns:a="http://schemas.openxmlformats.org/drawingml/2006/main" xmlns:r="http://schemas.openxmlformats.org/officeDocument/2006/relationships" xmlns:p="http://schemas.openxmlformats.org/presentationml/2006/main">
  <p:tag name="ANGLE" val="4"/>
</p:tagLst>
</file>

<file path=ppt/tags/tag131.xml><?xml version="1.0" encoding="utf-8"?>
<p:tagLst xmlns:a="http://schemas.openxmlformats.org/drawingml/2006/main" xmlns:r="http://schemas.openxmlformats.org/officeDocument/2006/relationships" xmlns:p="http://schemas.openxmlformats.org/presentationml/2006/main">
  <p:tag name="ANGLE" val="3"/>
</p:tagLst>
</file>

<file path=ppt/tags/tag132.xml><?xml version="1.0" encoding="utf-8"?>
<p:tagLst xmlns:a="http://schemas.openxmlformats.org/drawingml/2006/main" xmlns:r="http://schemas.openxmlformats.org/officeDocument/2006/relationships" xmlns:p="http://schemas.openxmlformats.org/presentationml/2006/main">
  <p:tag name="ANGLE" val="3"/>
</p:tagLst>
</file>

<file path=ppt/tags/tag133.xml><?xml version="1.0" encoding="utf-8"?>
<p:tagLst xmlns:a="http://schemas.openxmlformats.org/drawingml/2006/main" xmlns:r="http://schemas.openxmlformats.org/officeDocument/2006/relationships" xmlns:p="http://schemas.openxmlformats.org/presentationml/2006/main">
  <p:tag name="ANGLE" val="2"/>
</p:tagLst>
</file>

<file path=ppt/tags/tag134.xml><?xml version="1.0" encoding="utf-8"?>
<p:tagLst xmlns:a="http://schemas.openxmlformats.org/drawingml/2006/main" xmlns:r="http://schemas.openxmlformats.org/officeDocument/2006/relationships" xmlns:p="http://schemas.openxmlformats.org/presentationml/2006/main">
  <p:tag name="ANGLE" val="2"/>
</p:tagLst>
</file>

<file path=ppt/tags/tag135.xml><?xml version="1.0" encoding="utf-8"?>
<p:tagLst xmlns:a="http://schemas.openxmlformats.org/drawingml/2006/main" xmlns:r="http://schemas.openxmlformats.org/officeDocument/2006/relationships" xmlns:p="http://schemas.openxmlformats.org/presentationml/2006/main">
  <p:tag name="ANGLE" val="1"/>
</p:tagLst>
</file>

<file path=ppt/tags/tag136.xml><?xml version="1.0" encoding="utf-8"?>
<p:tagLst xmlns:a="http://schemas.openxmlformats.org/drawingml/2006/main" xmlns:r="http://schemas.openxmlformats.org/officeDocument/2006/relationships" xmlns:p="http://schemas.openxmlformats.org/presentationml/2006/main">
  <p:tag name="ANGLE" val="1"/>
</p:tagLst>
</file>

<file path=ppt/tags/tag13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38.xml><?xml version="1.0" encoding="utf-8"?>
<p:tagLst xmlns:a="http://schemas.openxmlformats.org/drawingml/2006/main" xmlns:r="http://schemas.openxmlformats.org/officeDocument/2006/relationships" xmlns:p="http://schemas.openxmlformats.org/presentationml/2006/main">
  <p:tag name="THINKCELLSHAPEDONOTDELETE" val="tKcd9z.T0ityQiOhevFTgFQ"/>
</p:tagLst>
</file>

<file path=ppt/tags/tag139.xml><?xml version="1.0" encoding="utf-8"?>
<p:tagLst xmlns:a="http://schemas.openxmlformats.org/drawingml/2006/main" xmlns:r="http://schemas.openxmlformats.org/officeDocument/2006/relationships" xmlns:p="http://schemas.openxmlformats.org/presentationml/2006/main">
  <p:tag name="SHAPENAME" val="ClientLogo"/>
</p:tagLst>
</file>

<file path=ppt/tags/tag14.xml><?xml version="1.0" encoding="utf-8"?>
<p:tagLst xmlns:a="http://schemas.openxmlformats.org/drawingml/2006/main" xmlns:r="http://schemas.openxmlformats.org/officeDocument/2006/relationships" xmlns:p="http://schemas.openxmlformats.org/presentationml/2006/main">
  <p:tag name="ANGLE" val="5"/>
</p:tagLst>
</file>

<file path=ppt/tags/tag140.xml><?xml version="1.0" encoding="utf-8"?>
<p:tagLst xmlns:a="http://schemas.openxmlformats.org/drawingml/2006/main" xmlns:r="http://schemas.openxmlformats.org/officeDocument/2006/relationships" xmlns:p="http://schemas.openxmlformats.org/presentationml/2006/main">
  <p:tag name="SHAPENAME" val="Documenttype"/>
</p:tagLst>
</file>

<file path=ppt/tags/tag141.xml><?xml version="1.0" encoding="utf-8"?>
<p:tagLst xmlns:a="http://schemas.openxmlformats.org/drawingml/2006/main" xmlns:r="http://schemas.openxmlformats.org/officeDocument/2006/relationships" xmlns:p="http://schemas.openxmlformats.org/presentationml/2006/main">
  <p:tag name="SHAPENAME" val="Subtitle"/>
</p:tagLst>
</file>

<file path=ppt/tags/tag142.xml><?xml version="1.0" encoding="utf-8"?>
<p:tagLst xmlns:a="http://schemas.openxmlformats.org/drawingml/2006/main" xmlns:r="http://schemas.openxmlformats.org/officeDocument/2006/relationships" xmlns:p="http://schemas.openxmlformats.org/presentationml/2006/main">
  <p:tag name="SHAPENAME" val="Title"/>
</p:tagLst>
</file>

<file path=ppt/tags/tag143.xml><?xml version="1.0" encoding="utf-8"?>
<p:tagLst xmlns:a="http://schemas.openxmlformats.org/drawingml/2006/main" xmlns:r="http://schemas.openxmlformats.org/officeDocument/2006/relationships" xmlns:p="http://schemas.openxmlformats.org/presentationml/2006/main">
  <p:tag name="SHAPENAME" val="Disclaimer-template"/>
</p:tagLst>
</file>

<file path=ppt/tags/tag144.xml><?xml version="1.0" encoding="utf-8"?>
<p:tagLst xmlns:a="http://schemas.openxmlformats.org/drawingml/2006/main" xmlns:r="http://schemas.openxmlformats.org/officeDocument/2006/relationships" xmlns:p="http://schemas.openxmlformats.org/presentationml/2006/main">
  <p:tag name="SHAPENAME" val="LogoImage"/>
</p:tagLst>
</file>

<file path=ppt/tags/tag14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46.xml><?xml version="1.0" encoding="utf-8"?>
<p:tagLst xmlns:a="http://schemas.openxmlformats.org/drawingml/2006/main" xmlns:r="http://schemas.openxmlformats.org/officeDocument/2006/relationships" xmlns:p="http://schemas.openxmlformats.org/presentationml/2006/main">
  <p:tag name="THINKCELLSHAPEDONOTDELETE" val="tZkG5iHMTSC2mGhtG.mpRUA"/>
</p:tagLst>
</file>

<file path=ppt/tags/tag147.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148.xml><?xml version="1.0" encoding="utf-8"?>
<p:tagLst xmlns:a="http://schemas.openxmlformats.org/drawingml/2006/main" xmlns:r="http://schemas.openxmlformats.org/officeDocument/2006/relationships" xmlns:p="http://schemas.openxmlformats.org/presentationml/2006/main">
  <p:tag name="SHAPENAME" val="5. Source"/>
</p:tagLst>
</file>

<file path=ppt/tags/tag149.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15.xml><?xml version="1.0" encoding="utf-8"?>
<p:tagLst xmlns:a="http://schemas.openxmlformats.org/drawingml/2006/main" xmlns:r="http://schemas.openxmlformats.org/officeDocument/2006/relationships" xmlns:p="http://schemas.openxmlformats.org/presentationml/2006/main">
  <p:tag name="ANGLE" val="4"/>
</p:tagLst>
</file>

<file path=ppt/tags/tag150.xml><?xml version="1.0" encoding="utf-8"?>
<p:tagLst xmlns:a="http://schemas.openxmlformats.org/drawingml/2006/main" xmlns:r="http://schemas.openxmlformats.org/officeDocument/2006/relationships" xmlns:p="http://schemas.openxmlformats.org/presentationml/2006/main">
  <p:tag name="SHAPENAME" val="3. Subtitle"/>
</p:tagLst>
</file>

<file path=ppt/tags/tag151.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152.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153.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154.xml><?xml version="1.0" encoding="utf-8"?>
<p:tagLst xmlns:a="http://schemas.openxmlformats.org/drawingml/2006/main" xmlns:r="http://schemas.openxmlformats.org/officeDocument/2006/relationships" xmlns:p="http://schemas.openxmlformats.org/presentationml/2006/main">
  <p:tag name="SHAPENAME" val="5. Source"/>
</p:tagLst>
</file>

<file path=ppt/tags/tag155.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156.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157.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158.xml><?xml version="1.0" encoding="utf-8"?>
<p:tagLst xmlns:a="http://schemas.openxmlformats.org/drawingml/2006/main" xmlns:r="http://schemas.openxmlformats.org/officeDocument/2006/relationships" xmlns:p="http://schemas.openxmlformats.org/presentationml/2006/main">
  <p:tag name="SHAPENAME" val="5. Source"/>
</p:tagLst>
</file>

<file path=ppt/tags/tag159.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16.xml><?xml version="1.0" encoding="utf-8"?>
<p:tagLst xmlns:a="http://schemas.openxmlformats.org/drawingml/2006/main" xmlns:r="http://schemas.openxmlformats.org/officeDocument/2006/relationships" xmlns:p="http://schemas.openxmlformats.org/presentationml/2006/main">
  <p:tag name="ANGLE" val="4"/>
</p:tagLst>
</file>

<file path=ppt/tags/tag16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61.xml><?xml version="1.0" encoding="utf-8"?>
<p:tagLst xmlns:a="http://schemas.openxmlformats.org/drawingml/2006/main" xmlns:r="http://schemas.openxmlformats.org/officeDocument/2006/relationships" xmlns:p="http://schemas.openxmlformats.org/presentationml/2006/main">
  <p:tag name="THINKCELLSHAPEDONOTDELETE" val="tzsZQyKFgCFD5XAZPv3AWBQ"/>
</p:tagLst>
</file>

<file path=ppt/tags/tag162.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163.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164.xml><?xml version="1.0" encoding="utf-8"?>
<p:tagLst xmlns:a="http://schemas.openxmlformats.org/drawingml/2006/main" xmlns:r="http://schemas.openxmlformats.org/officeDocument/2006/relationships" xmlns:p="http://schemas.openxmlformats.org/presentationml/2006/main">
  <p:tag name="SHAPENAME" val="5. Source"/>
</p:tagLst>
</file>

<file path=ppt/tags/tag165.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16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67.xml><?xml version="1.0" encoding="utf-8"?>
<p:tagLst xmlns:a="http://schemas.openxmlformats.org/drawingml/2006/main" xmlns:r="http://schemas.openxmlformats.org/officeDocument/2006/relationships" xmlns:p="http://schemas.openxmlformats.org/presentationml/2006/main">
  <p:tag name="THINKCELLSHAPEDONOTDELETE" val="tYh.LyJP9Ef7CM8T6PUBqdw"/>
</p:tagLst>
</file>

<file path=ppt/tags/tag168.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169.xml><?xml version="1.0" encoding="utf-8"?>
<p:tagLst xmlns:a="http://schemas.openxmlformats.org/drawingml/2006/main" xmlns:r="http://schemas.openxmlformats.org/officeDocument/2006/relationships" xmlns:p="http://schemas.openxmlformats.org/presentationml/2006/main">
  <p:tag name="SHAPENAME" val="3. Subtitle"/>
</p:tagLst>
</file>

<file path=ppt/tags/tag17.xml><?xml version="1.0" encoding="utf-8"?>
<p:tagLst xmlns:a="http://schemas.openxmlformats.org/drawingml/2006/main" xmlns:r="http://schemas.openxmlformats.org/officeDocument/2006/relationships" xmlns:p="http://schemas.openxmlformats.org/presentationml/2006/main">
  <p:tag name="ANGLE" val="3"/>
</p:tagLst>
</file>

<file path=ppt/tags/tag170.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171.xml><?xml version="1.0" encoding="utf-8"?>
<p:tagLst xmlns:a="http://schemas.openxmlformats.org/drawingml/2006/main" xmlns:r="http://schemas.openxmlformats.org/officeDocument/2006/relationships" xmlns:p="http://schemas.openxmlformats.org/presentationml/2006/main">
  <p:tag name="SHAPENAME" val="5. Source"/>
</p:tagLst>
</file>

<file path=ppt/tags/tag172.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17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74.xml><?xml version="1.0" encoding="utf-8"?>
<p:tagLst xmlns:a="http://schemas.openxmlformats.org/drawingml/2006/main" xmlns:r="http://schemas.openxmlformats.org/officeDocument/2006/relationships" xmlns:p="http://schemas.openxmlformats.org/presentationml/2006/main">
  <p:tag name="THINKCELLSHAPEDONOTDELETE" val="thaJMKD2AQ9e77MMhub83YA"/>
</p:tagLst>
</file>

<file path=ppt/tags/tag175.xml><?xml version="1.0" encoding="utf-8"?>
<p:tagLst xmlns:a="http://schemas.openxmlformats.org/drawingml/2006/main" xmlns:r="http://schemas.openxmlformats.org/officeDocument/2006/relationships" xmlns:p="http://schemas.openxmlformats.org/presentationml/2006/main">
  <p:tag name="SHAPENAME" val="RectangleDark"/>
</p:tagLst>
</file>

<file path=ppt/tags/tag176.xml><?xml version="1.0" encoding="utf-8"?>
<p:tagLst xmlns:a="http://schemas.openxmlformats.org/drawingml/2006/main" xmlns:r="http://schemas.openxmlformats.org/officeDocument/2006/relationships" xmlns:p="http://schemas.openxmlformats.org/presentationml/2006/main">
  <p:tag name="SHAPENAME" val="SlideLogoText"/>
</p:tagLst>
</file>

<file path=ppt/tags/tag177.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178.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179.xml><?xml version="1.0" encoding="utf-8"?>
<p:tagLst xmlns:a="http://schemas.openxmlformats.org/drawingml/2006/main" xmlns:r="http://schemas.openxmlformats.org/officeDocument/2006/relationships" xmlns:p="http://schemas.openxmlformats.org/presentationml/2006/main">
  <p:tag name="SHAPENAME" val="3. Subtitle"/>
</p:tagLst>
</file>

<file path=ppt/tags/tag18.xml><?xml version="1.0" encoding="utf-8"?>
<p:tagLst xmlns:a="http://schemas.openxmlformats.org/drawingml/2006/main" xmlns:r="http://schemas.openxmlformats.org/officeDocument/2006/relationships" xmlns:p="http://schemas.openxmlformats.org/presentationml/2006/main">
  <p:tag name="ANGLE" val="3"/>
</p:tagLst>
</file>

<file path=ppt/tags/tag180.xml><?xml version="1.0" encoding="utf-8"?>
<p:tagLst xmlns:a="http://schemas.openxmlformats.org/drawingml/2006/main" xmlns:r="http://schemas.openxmlformats.org/officeDocument/2006/relationships" xmlns:p="http://schemas.openxmlformats.org/presentationml/2006/main">
  <p:tag name="SHAPENAME" val="5. Source"/>
</p:tagLst>
</file>

<file path=ppt/tags/tag181.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18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83.xml><?xml version="1.0" encoding="utf-8"?>
<p:tagLst xmlns:a="http://schemas.openxmlformats.org/drawingml/2006/main" xmlns:r="http://schemas.openxmlformats.org/officeDocument/2006/relationships" xmlns:p="http://schemas.openxmlformats.org/presentationml/2006/main">
  <p:tag name="THINKCELLSHAPEDONOTDELETE" val="t7P6iKZZoTDSflm.OoOVoMA"/>
</p:tagLst>
</file>

<file path=ppt/tags/tag184.xml><?xml version="1.0" encoding="utf-8"?>
<p:tagLst xmlns:a="http://schemas.openxmlformats.org/drawingml/2006/main" xmlns:r="http://schemas.openxmlformats.org/officeDocument/2006/relationships" xmlns:p="http://schemas.openxmlformats.org/presentationml/2006/main">
  <p:tag name="SHAPENAME" val="RectangleDark"/>
</p:tagLst>
</file>

<file path=ppt/tags/tag185.xml><?xml version="1.0" encoding="utf-8"?>
<p:tagLst xmlns:a="http://schemas.openxmlformats.org/drawingml/2006/main" xmlns:r="http://schemas.openxmlformats.org/officeDocument/2006/relationships" xmlns:p="http://schemas.openxmlformats.org/presentationml/2006/main">
  <p:tag name="SHAPENAME" val="SlideLogoText"/>
</p:tagLst>
</file>

<file path=ppt/tags/tag186.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187.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188.xml><?xml version="1.0" encoding="utf-8"?>
<p:tagLst xmlns:a="http://schemas.openxmlformats.org/drawingml/2006/main" xmlns:r="http://schemas.openxmlformats.org/officeDocument/2006/relationships" xmlns:p="http://schemas.openxmlformats.org/presentationml/2006/main">
  <p:tag name="SHAPENAME" val="3. Subtitle"/>
</p:tagLst>
</file>

<file path=ppt/tags/tag189.xml><?xml version="1.0" encoding="utf-8"?>
<p:tagLst xmlns:a="http://schemas.openxmlformats.org/drawingml/2006/main" xmlns:r="http://schemas.openxmlformats.org/officeDocument/2006/relationships" xmlns:p="http://schemas.openxmlformats.org/presentationml/2006/main">
  <p:tag name="SHAPENAME" val="5. Source"/>
</p:tagLst>
</file>

<file path=ppt/tags/tag19.xml><?xml version="1.0" encoding="utf-8"?>
<p:tagLst xmlns:a="http://schemas.openxmlformats.org/drawingml/2006/main" xmlns:r="http://schemas.openxmlformats.org/officeDocument/2006/relationships" xmlns:p="http://schemas.openxmlformats.org/presentationml/2006/main">
  <p:tag name="ANGLE" val="2"/>
</p:tagLst>
</file>

<file path=ppt/tags/tag190.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19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92.xml><?xml version="1.0" encoding="utf-8"?>
<p:tagLst xmlns:a="http://schemas.openxmlformats.org/drawingml/2006/main" xmlns:r="http://schemas.openxmlformats.org/officeDocument/2006/relationships" xmlns:p="http://schemas.openxmlformats.org/presentationml/2006/main">
  <p:tag name="THINKCELLSHAPEDONOTDELETE" val="t1LRCzsv.ik_t3bs5QJ6VLg"/>
</p:tagLst>
</file>

<file path=ppt/tags/tag193.xml><?xml version="1.0" encoding="utf-8"?>
<p:tagLst xmlns:a="http://schemas.openxmlformats.org/drawingml/2006/main" xmlns:r="http://schemas.openxmlformats.org/officeDocument/2006/relationships" xmlns:p="http://schemas.openxmlformats.org/presentationml/2006/main">
  <p:tag name="SHAPENAME" val="RectangleDark"/>
</p:tagLst>
</file>

<file path=ppt/tags/tag194.xml><?xml version="1.0" encoding="utf-8"?>
<p:tagLst xmlns:a="http://schemas.openxmlformats.org/drawingml/2006/main" xmlns:r="http://schemas.openxmlformats.org/officeDocument/2006/relationships" xmlns:p="http://schemas.openxmlformats.org/presentationml/2006/main">
  <p:tag name="SHAPENAME" val="SlideLogoText"/>
</p:tagLst>
</file>

<file path=ppt/tags/tag195.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196.xml><?xml version="1.0" encoding="utf-8"?>
<p:tagLst xmlns:a="http://schemas.openxmlformats.org/drawingml/2006/main" xmlns:r="http://schemas.openxmlformats.org/officeDocument/2006/relationships" xmlns:p="http://schemas.openxmlformats.org/presentationml/2006/main">
  <p:tag name="SHAPENAME" val="5. Source"/>
</p:tagLst>
</file>

<file path=ppt/tags/tag197.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198.xml><?xml version="1.0" encoding="utf-8"?>
<p:tagLst xmlns:a="http://schemas.openxmlformats.org/drawingml/2006/main" xmlns:r="http://schemas.openxmlformats.org/officeDocument/2006/relationships" xmlns:p="http://schemas.openxmlformats.org/presentationml/2006/main">
  <p:tag name="SHAPENAME" val="3. Subtitle"/>
</p:tagLst>
</file>

<file path=ppt/tags/tag199.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0.xml><?xml version="1.0" encoding="utf-8"?>
<p:tagLst xmlns:a="http://schemas.openxmlformats.org/drawingml/2006/main" xmlns:r="http://schemas.openxmlformats.org/officeDocument/2006/relationships" xmlns:p="http://schemas.openxmlformats.org/presentationml/2006/main">
  <p:tag name="ANGLE" val="2"/>
</p:tagLst>
</file>

<file path=ppt/tags/tag20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01.xml><?xml version="1.0" encoding="utf-8"?>
<p:tagLst xmlns:a="http://schemas.openxmlformats.org/drawingml/2006/main" xmlns:r="http://schemas.openxmlformats.org/officeDocument/2006/relationships" xmlns:p="http://schemas.openxmlformats.org/presentationml/2006/main">
  <p:tag name="THINKCELLSHAPEDONOTDELETE" val="tHsf0lKEfRW2M5NTSiP3pCQ"/>
</p:tagLst>
</file>

<file path=ppt/tags/tag202.xml><?xml version="1.0" encoding="utf-8"?>
<p:tagLst xmlns:a="http://schemas.openxmlformats.org/drawingml/2006/main" xmlns:r="http://schemas.openxmlformats.org/officeDocument/2006/relationships" xmlns:p="http://schemas.openxmlformats.org/presentationml/2006/main">
  <p:tag name="SHAPENAME" val="RectangleDark"/>
</p:tagLst>
</file>

<file path=ppt/tags/tag203.xml><?xml version="1.0" encoding="utf-8"?>
<p:tagLst xmlns:a="http://schemas.openxmlformats.org/drawingml/2006/main" xmlns:r="http://schemas.openxmlformats.org/officeDocument/2006/relationships" xmlns:p="http://schemas.openxmlformats.org/presentationml/2006/main">
  <p:tag name="SHAPENAME" val="SlideLogoText"/>
</p:tagLst>
</file>

<file path=ppt/tags/tag204.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205.xml><?xml version="1.0" encoding="utf-8"?>
<p:tagLst xmlns:a="http://schemas.openxmlformats.org/drawingml/2006/main" xmlns:r="http://schemas.openxmlformats.org/officeDocument/2006/relationships" xmlns:p="http://schemas.openxmlformats.org/presentationml/2006/main">
  <p:tag name="SHAPENAME" val="5. Source"/>
</p:tagLst>
</file>

<file path=ppt/tags/tag206.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207.xml><?xml version="1.0" encoding="utf-8"?>
<p:tagLst xmlns:a="http://schemas.openxmlformats.org/drawingml/2006/main" xmlns:r="http://schemas.openxmlformats.org/officeDocument/2006/relationships" xmlns:p="http://schemas.openxmlformats.org/presentationml/2006/main">
  <p:tag name="SHAPENAME" val="3. Subtitle"/>
</p:tagLst>
</file>

<file path=ppt/tags/tag208.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20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1.xml><?xml version="1.0" encoding="utf-8"?>
<p:tagLst xmlns:a="http://schemas.openxmlformats.org/drawingml/2006/main" xmlns:r="http://schemas.openxmlformats.org/officeDocument/2006/relationships" xmlns:p="http://schemas.openxmlformats.org/presentationml/2006/main">
  <p:tag name="ANGLE" val="1"/>
</p:tagLst>
</file>

<file path=ppt/tags/tag210.xml><?xml version="1.0" encoding="utf-8"?>
<p:tagLst xmlns:a="http://schemas.openxmlformats.org/drawingml/2006/main" xmlns:r="http://schemas.openxmlformats.org/officeDocument/2006/relationships" xmlns:p="http://schemas.openxmlformats.org/presentationml/2006/main">
  <p:tag name="THINKCELLSHAPEDONOTDELETE" val="tjPpd5uKiKgbfSxqQQ0aBGA"/>
</p:tagLst>
</file>

<file path=ppt/tags/tag211.xml><?xml version="1.0" encoding="utf-8"?>
<p:tagLst xmlns:a="http://schemas.openxmlformats.org/drawingml/2006/main" xmlns:r="http://schemas.openxmlformats.org/officeDocument/2006/relationships" xmlns:p="http://schemas.openxmlformats.org/presentationml/2006/main">
  <p:tag name="SHAPENAME" val="RectangleLight"/>
</p:tagLst>
</file>

<file path=ppt/tags/tag212.xml><?xml version="1.0" encoding="utf-8"?>
<p:tagLst xmlns:a="http://schemas.openxmlformats.org/drawingml/2006/main" xmlns:r="http://schemas.openxmlformats.org/officeDocument/2006/relationships" xmlns:p="http://schemas.openxmlformats.org/presentationml/2006/main">
  <p:tag name="SHAPENAME" val="SlideLogoText"/>
</p:tagLst>
</file>

<file path=ppt/tags/tag213.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214.xml><?xml version="1.0" encoding="utf-8"?>
<p:tagLst xmlns:a="http://schemas.openxmlformats.org/drawingml/2006/main" xmlns:r="http://schemas.openxmlformats.org/officeDocument/2006/relationships" xmlns:p="http://schemas.openxmlformats.org/presentationml/2006/main">
  <p:tag name="SHAPENAME" val="5. Source"/>
</p:tagLst>
</file>

<file path=ppt/tags/tag215.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216.xml><?xml version="1.0" encoding="utf-8"?>
<p:tagLst xmlns:a="http://schemas.openxmlformats.org/drawingml/2006/main" xmlns:r="http://schemas.openxmlformats.org/officeDocument/2006/relationships" xmlns:p="http://schemas.openxmlformats.org/presentationml/2006/main">
  <p:tag name="SHAPENAME" val="3. Subtitle"/>
</p:tagLst>
</file>

<file path=ppt/tags/tag217.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21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19.xml><?xml version="1.0" encoding="utf-8"?>
<p:tagLst xmlns:a="http://schemas.openxmlformats.org/drawingml/2006/main" xmlns:r="http://schemas.openxmlformats.org/officeDocument/2006/relationships" xmlns:p="http://schemas.openxmlformats.org/presentationml/2006/main">
  <p:tag name="THINKCELLSHAPEDONOTDELETE" val="tHPFw0tr2VymfPrG.nUcDKQ"/>
</p:tagLst>
</file>

<file path=ppt/tags/tag22.xml><?xml version="1.0" encoding="utf-8"?>
<p:tagLst xmlns:a="http://schemas.openxmlformats.org/drawingml/2006/main" xmlns:r="http://schemas.openxmlformats.org/officeDocument/2006/relationships" xmlns:p="http://schemas.openxmlformats.org/presentationml/2006/main">
  <p:tag name="ANGLE" val="1"/>
</p:tagLst>
</file>

<file path=ppt/tags/tag220.xml><?xml version="1.0" encoding="utf-8"?>
<p:tagLst xmlns:a="http://schemas.openxmlformats.org/drawingml/2006/main" xmlns:r="http://schemas.openxmlformats.org/officeDocument/2006/relationships" xmlns:p="http://schemas.openxmlformats.org/presentationml/2006/main">
  <p:tag name="SHAPENAME" val="RectangleDark"/>
</p:tagLst>
</file>

<file path=ppt/tags/tag221.xml><?xml version="1.0" encoding="utf-8"?>
<p:tagLst xmlns:a="http://schemas.openxmlformats.org/drawingml/2006/main" xmlns:r="http://schemas.openxmlformats.org/officeDocument/2006/relationships" xmlns:p="http://schemas.openxmlformats.org/presentationml/2006/main">
  <p:tag name="SHAPENAME" val="SlideLogoText"/>
</p:tagLst>
</file>

<file path=ppt/tags/tag222.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223.xml><?xml version="1.0" encoding="utf-8"?>
<p:tagLst xmlns:a="http://schemas.openxmlformats.org/drawingml/2006/main" xmlns:r="http://schemas.openxmlformats.org/officeDocument/2006/relationships" xmlns:p="http://schemas.openxmlformats.org/presentationml/2006/main">
  <p:tag name="SHAPENAME" val="5. Source"/>
</p:tagLst>
</file>

<file path=ppt/tags/tag224.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225.xml><?xml version="1.0" encoding="utf-8"?>
<p:tagLst xmlns:a="http://schemas.openxmlformats.org/drawingml/2006/main" xmlns:r="http://schemas.openxmlformats.org/officeDocument/2006/relationships" xmlns:p="http://schemas.openxmlformats.org/presentationml/2006/main">
  <p:tag name="SHAPENAME" val="3. Subtitle"/>
</p:tagLst>
</file>

<file path=ppt/tags/tag226.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22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28.xml><?xml version="1.0" encoding="utf-8"?>
<p:tagLst xmlns:a="http://schemas.openxmlformats.org/drawingml/2006/main" xmlns:r="http://schemas.openxmlformats.org/officeDocument/2006/relationships" xmlns:p="http://schemas.openxmlformats.org/presentationml/2006/main">
  <p:tag name="THINKCELLSHAPEDONOTDELETE" val="tHsf0lKEfRW2M5NTSiP3pCQ"/>
</p:tagLst>
</file>

<file path=ppt/tags/tag229.xml><?xml version="1.0" encoding="utf-8"?>
<p:tagLst xmlns:a="http://schemas.openxmlformats.org/drawingml/2006/main" xmlns:r="http://schemas.openxmlformats.org/officeDocument/2006/relationships" xmlns:p="http://schemas.openxmlformats.org/presentationml/2006/main">
  <p:tag name="SHAPENAME" val="RectangleDark"/>
</p:tagLst>
</file>

<file path=ppt/tags/tag2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30.xml><?xml version="1.0" encoding="utf-8"?>
<p:tagLst xmlns:a="http://schemas.openxmlformats.org/drawingml/2006/main" xmlns:r="http://schemas.openxmlformats.org/officeDocument/2006/relationships" xmlns:p="http://schemas.openxmlformats.org/presentationml/2006/main">
  <p:tag name="SHAPENAME" val="SlideLogoText"/>
</p:tagLst>
</file>

<file path=ppt/tags/tag231.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232.xml><?xml version="1.0" encoding="utf-8"?>
<p:tagLst xmlns:a="http://schemas.openxmlformats.org/drawingml/2006/main" xmlns:r="http://schemas.openxmlformats.org/officeDocument/2006/relationships" xmlns:p="http://schemas.openxmlformats.org/presentationml/2006/main">
  <p:tag name="SHAPENAME" val="5. Source"/>
</p:tagLst>
</file>

<file path=ppt/tags/tag233.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234.xml><?xml version="1.0" encoding="utf-8"?>
<p:tagLst xmlns:a="http://schemas.openxmlformats.org/drawingml/2006/main" xmlns:r="http://schemas.openxmlformats.org/officeDocument/2006/relationships" xmlns:p="http://schemas.openxmlformats.org/presentationml/2006/main">
  <p:tag name="SHAPENAME" val="3. Subtitle"/>
</p:tagLst>
</file>

<file path=ppt/tags/tag235.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23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37.xml><?xml version="1.0" encoding="utf-8"?>
<p:tagLst xmlns:a="http://schemas.openxmlformats.org/drawingml/2006/main" xmlns:r="http://schemas.openxmlformats.org/officeDocument/2006/relationships" xmlns:p="http://schemas.openxmlformats.org/presentationml/2006/main">
  <p:tag name="THINKCELLSHAPEDONOTDELETE" val="tHsf0lKEfRW2M5NTSiP3pCQ"/>
</p:tagLst>
</file>

<file path=ppt/tags/tag238.xml><?xml version="1.0" encoding="utf-8"?>
<p:tagLst xmlns:a="http://schemas.openxmlformats.org/drawingml/2006/main" xmlns:r="http://schemas.openxmlformats.org/officeDocument/2006/relationships" xmlns:p="http://schemas.openxmlformats.org/presentationml/2006/main">
  <p:tag name="SHAPENAME" val="RectangleDark"/>
</p:tagLst>
</file>

<file path=ppt/tags/tag239.xml><?xml version="1.0" encoding="utf-8"?>
<p:tagLst xmlns:a="http://schemas.openxmlformats.org/drawingml/2006/main" xmlns:r="http://schemas.openxmlformats.org/officeDocument/2006/relationships" xmlns:p="http://schemas.openxmlformats.org/presentationml/2006/main">
  <p:tag name="SHAPENAME" val="SlideLogoText"/>
</p:tagLst>
</file>

<file path=ppt/tags/tag24.xml><?xml version="1.0" encoding="utf-8"?>
<p:tagLst xmlns:a="http://schemas.openxmlformats.org/drawingml/2006/main" xmlns:r="http://schemas.openxmlformats.org/officeDocument/2006/relationships" xmlns:p="http://schemas.openxmlformats.org/presentationml/2006/main">
  <p:tag name="THINKCELLSHAPEDONOTDELETE" val="tLa5NG5p6QVlH6GlSHMQ0RQ"/>
</p:tagLst>
</file>

<file path=ppt/tags/tag240.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241.xml><?xml version="1.0" encoding="utf-8"?>
<p:tagLst xmlns:a="http://schemas.openxmlformats.org/drawingml/2006/main" xmlns:r="http://schemas.openxmlformats.org/officeDocument/2006/relationships" xmlns:p="http://schemas.openxmlformats.org/presentationml/2006/main">
  <p:tag name="SHAPENAME" val="5. Source"/>
</p:tagLst>
</file>

<file path=ppt/tags/tag242.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243.xml><?xml version="1.0" encoding="utf-8"?>
<p:tagLst xmlns:a="http://schemas.openxmlformats.org/drawingml/2006/main" xmlns:r="http://schemas.openxmlformats.org/officeDocument/2006/relationships" xmlns:p="http://schemas.openxmlformats.org/presentationml/2006/main">
  <p:tag name="SHAPENAME" val="3. Subtitle"/>
</p:tagLst>
</file>

<file path=ppt/tags/tag244.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245.xml><?xml version="1.0" encoding="utf-8"?>
<p:tagLst xmlns:a="http://schemas.openxmlformats.org/drawingml/2006/main" xmlns:r="http://schemas.openxmlformats.org/officeDocument/2006/relationships" xmlns:p="http://schemas.openxmlformats.org/presentationml/2006/main">
  <p:tag name="SHAPENAME" val="SlideLogoText"/>
</p:tagLst>
</file>

<file path=ppt/tags/tag246.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247.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248.xml><?xml version="1.0" encoding="utf-8"?>
<p:tagLst xmlns:a="http://schemas.openxmlformats.org/drawingml/2006/main" xmlns:r="http://schemas.openxmlformats.org/officeDocument/2006/relationships" xmlns:p="http://schemas.openxmlformats.org/presentationml/2006/main">
  <p:tag name="SHAPENAME" val="5. Source"/>
</p:tagLst>
</file>

<file path=ppt/tags/tag249.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25.xml><?xml version="1.0" encoding="utf-8"?>
<p:tagLst xmlns:a="http://schemas.openxmlformats.org/drawingml/2006/main" xmlns:r="http://schemas.openxmlformats.org/officeDocument/2006/relationships" xmlns:p="http://schemas.openxmlformats.org/presentationml/2006/main">
  <p:tag name="SHAPENAME" val="LogoImage"/>
</p:tagLst>
</file>

<file path=ppt/tags/tag250.xml><?xml version="1.0" encoding="utf-8"?>
<p:tagLst xmlns:a="http://schemas.openxmlformats.org/drawingml/2006/main" xmlns:r="http://schemas.openxmlformats.org/officeDocument/2006/relationships" xmlns:p="http://schemas.openxmlformats.org/presentationml/2006/main">
  <p:tag name="SHAPENAME" val="SlideLogoText"/>
</p:tagLst>
</file>

<file path=ppt/tags/tag251.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252.xml><?xml version="1.0" encoding="utf-8"?>
<p:tagLst xmlns:a="http://schemas.openxmlformats.org/drawingml/2006/main" xmlns:r="http://schemas.openxmlformats.org/officeDocument/2006/relationships" xmlns:p="http://schemas.openxmlformats.org/presentationml/2006/main">
  <p:tag name="SHAPENAME" val="5. Source"/>
</p:tagLst>
</file>

<file path=ppt/tags/tag253.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25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55.xml><?xml version="1.0" encoding="utf-8"?>
<p:tagLst xmlns:a="http://schemas.openxmlformats.org/drawingml/2006/main" xmlns:r="http://schemas.openxmlformats.org/officeDocument/2006/relationships" xmlns:p="http://schemas.openxmlformats.org/presentationml/2006/main">
  <p:tag name="NAME" val="_new_logoimage"/>
</p:tagLst>
</file>

<file path=ppt/tags/tag256.xml><?xml version="1.0" encoding="utf-8"?>
<p:tagLst xmlns:a="http://schemas.openxmlformats.org/drawingml/2006/main" xmlns:r="http://schemas.openxmlformats.org/officeDocument/2006/relationships" xmlns:p="http://schemas.openxmlformats.org/presentationml/2006/main">
  <p:tag name="SHAPENAME" val="5. Source"/>
</p:tagLst>
</file>

<file path=ppt/tags/tag25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58.xml><?xml version="1.0" encoding="utf-8"?>
<p:tagLst xmlns:a="http://schemas.openxmlformats.org/drawingml/2006/main" xmlns:r="http://schemas.openxmlformats.org/officeDocument/2006/relationships" xmlns:p="http://schemas.openxmlformats.org/presentationml/2006/main">
  <p:tag name="THINKCELLSHAPEDONOTDELETE" val="txcgoWEzLgA0_64VDvMxGGg"/>
</p:tagLst>
</file>

<file path=ppt/tags/tag259.xml><?xml version="1.0" encoding="utf-8"?>
<p:tagLst xmlns:a="http://schemas.openxmlformats.org/drawingml/2006/main" xmlns:r="http://schemas.openxmlformats.org/officeDocument/2006/relationships" xmlns:p="http://schemas.openxmlformats.org/presentationml/2006/main">
  <p:tag name="SHAPENAME" val="4. Footnote"/>
</p:tagLst>
</file>

<file path=ppt/tags/tag26.xml><?xml version="1.0" encoding="utf-8"?>
<p:tagLst xmlns:a="http://schemas.openxmlformats.org/drawingml/2006/main" xmlns:r="http://schemas.openxmlformats.org/officeDocument/2006/relationships" xmlns:p="http://schemas.openxmlformats.org/presentationml/2006/main">
  <p:tag name="SHAPENAME" val="ClientLogo"/>
</p:tagLst>
</file>

<file path=ppt/tags/tag260.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261.xml><?xml version="1.0" encoding="utf-8"?>
<p:tagLst xmlns:a="http://schemas.openxmlformats.org/drawingml/2006/main" xmlns:r="http://schemas.openxmlformats.org/officeDocument/2006/relationships" xmlns:p="http://schemas.openxmlformats.org/presentationml/2006/main">
  <p:tag name="NAME" val="ACET"/>
</p:tagLst>
</file>

<file path=ppt/tags/tag262.xml><?xml version="1.0" encoding="utf-8"?>
<p:tagLst xmlns:a="http://schemas.openxmlformats.org/drawingml/2006/main" xmlns:r="http://schemas.openxmlformats.org/officeDocument/2006/relationships" xmlns:p="http://schemas.openxmlformats.org/presentationml/2006/main">
  <p:tag name="NAME" val="Moon"/>
</p:tagLst>
</file>

<file path=ppt/tags/tag263.xml><?xml version="1.0" encoding="utf-8"?>
<p:tagLst xmlns:a="http://schemas.openxmlformats.org/drawingml/2006/main" xmlns:r="http://schemas.openxmlformats.org/officeDocument/2006/relationships" xmlns:p="http://schemas.openxmlformats.org/presentationml/2006/main">
  <p:tag name="NAME" val="Moon"/>
</p:tagLst>
</file>

<file path=ppt/tags/tag264.xml><?xml version="1.0" encoding="utf-8"?>
<p:tagLst xmlns:a="http://schemas.openxmlformats.org/drawingml/2006/main" xmlns:r="http://schemas.openxmlformats.org/officeDocument/2006/relationships" xmlns:p="http://schemas.openxmlformats.org/presentationml/2006/main">
  <p:tag name="NAME" val="Moon"/>
</p:tagLst>
</file>

<file path=ppt/tags/tag265.xml><?xml version="1.0" encoding="utf-8"?>
<p:tagLst xmlns:a="http://schemas.openxmlformats.org/drawingml/2006/main" xmlns:r="http://schemas.openxmlformats.org/officeDocument/2006/relationships" xmlns:p="http://schemas.openxmlformats.org/presentationml/2006/main">
  <p:tag name="NAME" val="Moon"/>
</p:tagLst>
</file>

<file path=ppt/tags/tag266.xml><?xml version="1.0" encoding="utf-8"?>
<p:tagLst xmlns:a="http://schemas.openxmlformats.org/drawingml/2006/main" xmlns:r="http://schemas.openxmlformats.org/officeDocument/2006/relationships" xmlns:p="http://schemas.openxmlformats.org/presentationml/2006/main">
  <p:tag name="NAME" val="Moon"/>
</p:tagLst>
</file>

<file path=ppt/tags/tag267.xml><?xml version="1.0" encoding="utf-8"?>
<p:tagLst xmlns:a="http://schemas.openxmlformats.org/drawingml/2006/main" xmlns:r="http://schemas.openxmlformats.org/officeDocument/2006/relationships" xmlns:p="http://schemas.openxmlformats.org/presentationml/2006/main">
  <p:tag name="ANGLE" val="5"/>
</p:tagLst>
</file>

<file path=ppt/tags/tag268.xml><?xml version="1.0" encoding="utf-8"?>
<p:tagLst xmlns:a="http://schemas.openxmlformats.org/drawingml/2006/main" xmlns:r="http://schemas.openxmlformats.org/officeDocument/2006/relationships" xmlns:p="http://schemas.openxmlformats.org/presentationml/2006/main">
  <p:tag name="ANGLE" val="5"/>
</p:tagLst>
</file>

<file path=ppt/tags/tag269.xml><?xml version="1.0" encoding="utf-8"?>
<p:tagLst xmlns:a="http://schemas.openxmlformats.org/drawingml/2006/main" xmlns:r="http://schemas.openxmlformats.org/officeDocument/2006/relationships" xmlns:p="http://schemas.openxmlformats.org/presentationml/2006/main">
  <p:tag name="ANGLE" val="4"/>
</p:tagLst>
</file>

<file path=ppt/tags/tag27.xml><?xml version="1.0" encoding="utf-8"?>
<p:tagLst xmlns:a="http://schemas.openxmlformats.org/drawingml/2006/main" xmlns:r="http://schemas.openxmlformats.org/officeDocument/2006/relationships" xmlns:p="http://schemas.openxmlformats.org/presentationml/2006/main">
  <p:tag name="SHAPENAME" val="Documenttype"/>
</p:tagLst>
</file>

<file path=ppt/tags/tag270.xml><?xml version="1.0" encoding="utf-8"?>
<p:tagLst xmlns:a="http://schemas.openxmlformats.org/drawingml/2006/main" xmlns:r="http://schemas.openxmlformats.org/officeDocument/2006/relationships" xmlns:p="http://schemas.openxmlformats.org/presentationml/2006/main">
  <p:tag name="ANGLE" val="4"/>
</p:tagLst>
</file>

<file path=ppt/tags/tag271.xml><?xml version="1.0" encoding="utf-8"?>
<p:tagLst xmlns:a="http://schemas.openxmlformats.org/drawingml/2006/main" xmlns:r="http://schemas.openxmlformats.org/officeDocument/2006/relationships" xmlns:p="http://schemas.openxmlformats.org/presentationml/2006/main">
  <p:tag name="ANGLE" val="3"/>
</p:tagLst>
</file>

<file path=ppt/tags/tag272.xml><?xml version="1.0" encoding="utf-8"?>
<p:tagLst xmlns:a="http://schemas.openxmlformats.org/drawingml/2006/main" xmlns:r="http://schemas.openxmlformats.org/officeDocument/2006/relationships" xmlns:p="http://schemas.openxmlformats.org/presentationml/2006/main">
  <p:tag name="ANGLE" val="3"/>
</p:tagLst>
</file>

<file path=ppt/tags/tag273.xml><?xml version="1.0" encoding="utf-8"?>
<p:tagLst xmlns:a="http://schemas.openxmlformats.org/drawingml/2006/main" xmlns:r="http://schemas.openxmlformats.org/officeDocument/2006/relationships" xmlns:p="http://schemas.openxmlformats.org/presentationml/2006/main">
  <p:tag name="ANGLE" val="2"/>
</p:tagLst>
</file>

<file path=ppt/tags/tag274.xml><?xml version="1.0" encoding="utf-8"?>
<p:tagLst xmlns:a="http://schemas.openxmlformats.org/drawingml/2006/main" xmlns:r="http://schemas.openxmlformats.org/officeDocument/2006/relationships" xmlns:p="http://schemas.openxmlformats.org/presentationml/2006/main">
  <p:tag name="ANGLE" val="2"/>
</p:tagLst>
</file>

<file path=ppt/tags/tag275.xml><?xml version="1.0" encoding="utf-8"?>
<p:tagLst xmlns:a="http://schemas.openxmlformats.org/drawingml/2006/main" xmlns:r="http://schemas.openxmlformats.org/officeDocument/2006/relationships" xmlns:p="http://schemas.openxmlformats.org/presentationml/2006/main">
  <p:tag name="ANGLE" val="1"/>
</p:tagLst>
</file>

<file path=ppt/tags/tag276.xml><?xml version="1.0" encoding="utf-8"?>
<p:tagLst xmlns:a="http://schemas.openxmlformats.org/drawingml/2006/main" xmlns:r="http://schemas.openxmlformats.org/officeDocument/2006/relationships" xmlns:p="http://schemas.openxmlformats.org/presentationml/2006/main">
  <p:tag name="ANGLE" val="1"/>
</p:tagLst>
</file>

<file path=ppt/tags/tag27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78.xml><?xml version="1.0" encoding="utf-8"?>
<p:tagLst xmlns:a="http://schemas.openxmlformats.org/drawingml/2006/main" xmlns:r="http://schemas.openxmlformats.org/officeDocument/2006/relationships" xmlns:p="http://schemas.openxmlformats.org/presentationml/2006/main">
  <p:tag name="THINKCELLSHAPEDONOTDELETE" val="tWz9_f.d6YGbJCbK0.Pg2_A"/>
</p:tagLst>
</file>

<file path=ppt/tags/tag279.xml><?xml version="1.0" encoding="utf-8"?>
<p:tagLst xmlns:a="http://schemas.openxmlformats.org/drawingml/2006/main" xmlns:r="http://schemas.openxmlformats.org/officeDocument/2006/relationships" xmlns:p="http://schemas.openxmlformats.org/presentationml/2006/main">
  <p:tag name="SHAPENAME" val="Documenttype"/>
</p:tagLst>
</file>

<file path=ppt/tags/tag28.xml><?xml version="1.0" encoding="utf-8"?>
<p:tagLst xmlns:a="http://schemas.openxmlformats.org/drawingml/2006/main" xmlns:r="http://schemas.openxmlformats.org/officeDocument/2006/relationships" xmlns:p="http://schemas.openxmlformats.org/presentationml/2006/main">
  <p:tag name="SHAPENAME" val="Subtitle"/>
</p:tagLst>
</file>

<file path=ppt/tags/tag280.xml><?xml version="1.0" encoding="utf-8"?>
<p:tagLst xmlns:a="http://schemas.openxmlformats.org/drawingml/2006/main" xmlns:r="http://schemas.openxmlformats.org/officeDocument/2006/relationships" xmlns:p="http://schemas.openxmlformats.org/presentationml/2006/main">
  <p:tag name="SHAPENAME" val="Subtitle"/>
</p:tagLst>
</file>

<file path=ppt/tags/tag281.xml><?xml version="1.0" encoding="utf-8"?>
<p:tagLst xmlns:a="http://schemas.openxmlformats.org/drawingml/2006/main" xmlns:r="http://schemas.openxmlformats.org/officeDocument/2006/relationships" xmlns:p="http://schemas.openxmlformats.org/presentationml/2006/main">
  <p:tag name="SHAPENAME" val="Title"/>
</p:tagLst>
</file>

<file path=ppt/tags/tag28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83.xml><?xml version="1.0" encoding="utf-8"?>
<p:tagLst xmlns:a="http://schemas.openxmlformats.org/drawingml/2006/main" xmlns:r="http://schemas.openxmlformats.org/officeDocument/2006/relationships" xmlns:p="http://schemas.openxmlformats.org/presentationml/2006/main">
  <p:tag name="THINKCELLSHAPEDONOTDELETE" val="t4.oZbb0sXNdu8BCibsgsUw"/>
</p:tagLst>
</file>

<file path=ppt/tags/tag284.xml><?xml version="1.0" encoding="utf-8"?>
<p:tagLst xmlns:a="http://schemas.openxmlformats.org/drawingml/2006/main" xmlns:r="http://schemas.openxmlformats.org/officeDocument/2006/relationships" xmlns:p="http://schemas.openxmlformats.org/presentationml/2006/main">
  <p:tag name="SHAPENAME" val="3. Subtitle"/>
</p:tagLst>
</file>

<file path=ppt/tags/tag285.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286.xml><?xml version="1.0" encoding="utf-8"?>
<p:tagLst xmlns:a="http://schemas.openxmlformats.org/drawingml/2006/main" xmlns:r="http://schemas.openxmlformats.org/officeDocument/2006/relationships" xmlns:p="http://schemas.openxmlformats.org/presentationml/2006/main">
  <p:tag name="SHAPENAME" val="5. Source"/>
</p:tagLst>
</file>

<file path=ppt/tags/tag287.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288.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28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9.xml><?xml version="1.0" encoding="utf-8"?>
<p:tagLst xmlns:a="http://schemas.openxmlformats.org/drawingml/2006/main" xmlns:r="http://schemas.openxmlformats.org/officeDocument/2006/relationships" xmlns:p="http://schemas.openxmlformats.org/presentationml/2006/main">
  <p:tag name="SHAPENAME" val="Title"/>
</p:tagLst>
</file>

<file path=ppt/tags/tag290.xml><?xml version="1.0" encoding="utf-8"?>
<p:tagLst xmlns:a="http://schemas.openxmlformats.org/drawingml/2006/main" xmlns:r="http://schemas.openxmlformats.org/officeDocument/2006/relationships" xmlns:p="http://schemas.openxmlformats.org/presentationml/2006/main">
  <p:tag name="THINKCELLSHAPEDONOTDELETE" val="trZ96ctUUqJsGDCugslwBCg"/>
</p:tagLst>
</file>

<file path=ppt/tags/tag291.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292.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293.xml><?xml version="1.0" encoding="utf-8"?>
<p:tagLst xmlns:a="http://schemas.openxmlformats.org/drawingml/2006/main" xmlns:r="http://schemas.openxmlformats.org/officeDocument/2006/relationships" xmlns:p="http://schemas.openxmlformats.org/presentationml/2006/main">
  <p:tag name="SHAPENAME" val="5. Source"/>
</p:tagLst>
</file>

<file path=ppt/tags/tag294.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29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96.xml><?xml version="1.0" encoding="utf-8"?>
<p:tagLst xmlns:a="http://schemas.openxmlformats.org/drawingml/2006/main" xmlns:r="http://schemas.openxmlformats.org/officeDocument/2006/relationships" xmlns:p="http://schemas.openxmlformats.org/presentationml/2006/main">
  <p:tag name="THINKCELLSHAPEDONOTDELETE" val="tAvhTnprpZIIVVQCOTQtpLw"/>
</p:tagLst>
</file>

<file path=ppt/tags/tag297.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298.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299.xml><?xml version="1.0" encoding="utf-8"?>
<p:tagLst xmlns:a="http://schemas.openxmlformats.org/drawingml/2006/main" xmlns:r="http://schemas.openxmlformats.org/officeDocument/2006/relationships" xmlns:p="http://schemas.openxmlformats.org/presentationml/2006/main">
  <p:tag name="SHAPENAME" val="5. Source"/>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tSUb1LmWUTH66PHUHOGMc5A"/>
</p:tagLst>
</file>

<file path=ppt/tags/tag30.xml><?xml version="1.0" encoding="utf-8"?>
<p:tagLst xmlns:a="http://schemas.openxmlformats.org/drawingml/2006/main" xmlns:r="http://schemas.openxmlformats.org/officeDocument/2006/relationships" xmlns:p="http://schemas.openxmlformats.org/presentationml/2006/main">
  <p:tag name="SHAPENAME" val="Disclaimer-template"/>
</p:tagLst>
</file>

<file path=ppt/tags/tag300.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30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02.xml><?xml version="1.0" encoding="utf-8"?>
<p:tagLst xmlns:a="http://schemas.openxmlformats.org/drawingml/2006/main" xmlns:r="http://schemas.openxmlformats.org/officeDocument/2006/relationships" xmlns:p="http://schemas.openxmlformats.org/presentationml/2006/main">
  <p:tag name="THINKCELLSHAPEDONOTDELETE" val="tVvs3CU0mhZ0iF9VK3Gc_gQ"/>
</p:tagLst>
</file>

<file path=ppt/tags/tag303.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304.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305.xml><?xml version="1.0" encoding="utf-8"?>
<p:tagLst xmlns:a="http://schemas.openxmlformats.org/drawingml/2006/main" xmlns:r="http://schemas.openxmlformats.org/officeDocument/2006/relationships" xmlns:p="http://schemas.openxmlformats.org/presentationml/2006/main">
  <p:tag name="SHAPENAME" val="5. Source"/>
</p:tagLst>
</file>

<file path=ppt/tags/tag306.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30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08.xml><?xml version="1.0" encoding="utf-8"?>
<p:tagLst xmlns:a="http://schemas.openxmlformats.org/drawingml/2006/main" xmlns:r="http://schemas.openxmlformats.org/officeDocument/2006/relationships" xmlns:p="http://schemas.openxmlformats.org/presentationml/2006/main">
  <p:tag name="THINKCELLSHAPEDONOTDELETE" val="tNrcAbB4u0quRffFN3bn3Xw"/>
</p:tagLst>
</file>

<file path=ppt/tags/tag309.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3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10.xml><?xml version="1.0" encoding="utf-8"?>
<p:tagLst xmlns:a="http://schemas.openxmlformats.org/drawingml/2006/main" xmlns:r="http://schemas.openxmlformats.org/officeDocument/2006/relationships" xmlns:p="http://schemas.openxmlformats.org/presentationml/2006/main">
  <p:tag name="SHAPENAME" val="3. Subtitle"/>
</p:tagLst>
</file>

<file path=ppt/tags/tag311.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312.xml><?xml version="1.0" encoding="utf-8"?>
<p:tagLst xmlns:a="http://schemas.openxmlformats.org/drawingml/2006/main" xmlns:r="http://schemas.openxmlformats.org/officeDocument/2006/relationships" xmlns:p="http://schemas.openxmlformats.org/presentationml/2006/main">
  <p:tag name="SHAPENAME" val="5. Source"/>
</p:tagLst>
</file>

<file path=ppt/tags/tag313.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31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15.xml><?xml version="1.0" encoding="utf-8"?>
<p:tagLst xmlns:a="http://schemas.openxmlformats.org/drawingml/2006/main" xmlns:r="http://schemas.openxmlformats.org/officeDocument/2006/relationships" xmlns:p="http://schemas.openxmlformats.org/presentationml/2006/main">
  <p:tag name="THINKCELLSHAPEDONOTDELETE" val="tYG_9mniplMrafceMpP.Qwg"/>
</p:tagLst>
</file>

<file path=ppt/tags/tag316.xml><?xml version="1.0" encoding="utf-8"?>
<p:tagLst xmlns:a="http://schemas.openxmlformats.org/drawingml/2006/main" xmlns:r="http://schemas.openxmlformats.org/officeDocument/2006/relationships" xmlns:p="http://schemas.openxmlformats.org/presentationml/2006/main">
  <p:tag name="SHAPENAME" val="RectangleLight"/>
</p:tagLst>
</file>

<file path=ppt/tags/tag317.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318.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319.xml><?xml version="1.0" encoding="utf-8"?>
<p:tagLst xmlns:a="http://schemas.openxmlformats.org/drawingml/2006/main" xmlns:r="http://schemas.openxmlformats.org/officeDocument/2006/relationships" xmlns:p="http://schemas.openxmlformats.org/presentationml/2006/main">
  <p:tag name="SHAPENAME" val="3. Subtitle"/>
</p:tagLst>
</file>

<file path=ppt/tags/tag32.xml><?xml version="1.0" encoding="utf-8"?>
<p:tagLst xmlns:a="http://schemas.openxmlformats.org/drawingml/2006/main" xmlns:r="http://schemas.openxmlformats.org/officeDocument/2006/relationships" xmlns:p="http://schemas.openxmlformats.org/presentationml/2006/main">
  <p:tag name="THINKCELLSHAPEDONOTDELETE" val="t5tNN_OdVRnC_8Tatiiw6bA"/>
</p:tagLst>
</file>

<file path=ppt/tags/tag320.xml><?xml version="1.0" encoding="utf-8"?>
<p:tagLst xmlns:a="http://schemas.openxmlformats.org/drawingml/2006/main" xmlns:r="http://schemas.openxmlformats.org/officeDocument/2006/relationships" xmlns:p="http://schemas.openxmlformats.org/presentationml/2006/main">
  <p:tag name="SHAPENAME" val="5. Source"/>
</p:tagLst>
</file>

<file path=ppt/tags/tag321.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32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23.xml><?xml version="1.0" encoding="utf-8"?>
<p:tagLst xmlns:a="http://schemas.openxmlformats.org/drawingml/2006/main" xmlns:r="http://schemas.openxmlformats.org/officeDocument/2006/relationships" xmlns:p="http://schemas.openxmlformats.org/presentationml/2006/main">
  <p:tag name="THINKCELLSHAPEDONOTDELETE" val="tHbEQ8aI7AKzsdxigcAG3ZA"/>
</p:tagLst>
</file>

<file path=ppt/tags/tag324.xml><?xml version="1.0" encoding="utf-8"?>
<p:tagLst xmlns:a="http://schemas.openxmlformats.org/drawingml/2006/main" xmlns:r="http://schemas.openxmlformats.org/officeDocument/2006/relationships" xmlns:p="http://schemas.openxmlformats.org/presentationml/2006/main">
  <p:tag name="SHAPENAME" val="RectangleLight"/>
</p:tagLst>
</file>

<file path=ppt/tags/tag325.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326.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327.xml><?xml version="1.0" encoding="utf-8"?>
<p:tagLst xmlns:a="http://schemas.openxmlformats.org/drawingml/2006/main" xmlns:r="http://schemas.openxmlformats.org/officeDocument/2006/relationships" xmlns:p="http://schemas.openxmlformats.org/presentationml/2006/main">
  <p:tag name="SHAPENAME" val="3. Subtitle"/>
</p:tagLst>
</file>

<file path=ppt/tags/tag328.xml><?xml version="1.0" encoding="utf-8"?>
<p:tagLst xmlns:a="http://schemas.openxmlformats.org/drawingml/2006/main" xmlns:r="http://schemas.openxmlformats.org/officeDocument/2006/relationships" xmlns:p="http://schemas.openxmlformats.org/presentationml/2006/main">
  <p:tag name="SHAPENAME" val="5. Source"/>
</p:tagLst>
</file>

<file path=ppt/tags/tag329.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33.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33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31.xml><?xml version="1.0" encoding="utf-8"?>
<p:tagLst xmlns:a="http://schemas.openxmlformats.org/drawingml/2006/main" xmlns:r="http://schemas.openxmlformats.org/officeDocument/2006/relationships" xmlns:p="http://schemas.openxmlformats.org/presentationml/2006/main">
  <p:tag name="THINKCELLSHAPEDONOTDELETE" val="tBLvs1S2qnQw1aA01IUaglg"/>
</p:tagLst>
</file>

<file path=ppt/tags/tag332.xml><?xml version="1.0" encoding="utf-8"?>
<p:tagLst xmlns:a="http://schemas.openxmlformats.org/drawingml/2006/main" xmlns:r="http://schemas.openxmlformats.org/officeDocument/2006/relationships" xmlns:p="http://schemas.openxmlformats.org/presentationml/2006/main">
  <p:tag name="SHAPENAME" val="RectangleLight"/>
</p:tagLst>
</file>

<file path=ppt/tags/tag333.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334.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335.xml><?xml version="1.0" encoding="utf-8"?>
<p:tagLst xmlns:a="http://schemas.openxmlformats.org/drawingml/2006/main" xmlns:r="http://schemas.openxmlformats.org/officeDocument/2006/relationships" xmlns:p="http://schemas.openxmlformats.org/presentationml/2006/main">
  <p:tag name="SHAPENAME" val="3. Subtitle"/>
</p:tagLst>
</file>

<file path=ppt/tags/tag336.xml><?xml version="1.0" encoding="utf-8"?>
<p:tagLst xmlns:a="http://schemas.openxmlformats.org/drawingml/2006/main" xmlns:r="http://schemas.openxmlformats.org/officeDocument/2006/relationships" xmlns:p="http://schemas.openxmlformats.org/presentationml/2006/main">
  <p:tag name="SHAPENAME" val="5. Source"/>
</p:tagLst>
</file>

<file path=ppt/tags/tag337.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33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39.xml><?xml version="1.0" encoding="utf-8"?>
<p:tagLst xmlns:a="http://schemas.openxmlformats.org/drawingml/2006/main" xmlns:r="http://schemas.openxmlformats.org/officeDocument/2006/relationships" xmlns:p="http://schemas.openxmlformats.org/presentationml/2006/main">
  <p:tag name="THINKCELLSHAPEDONOTDELETE" val="tqUyDlDqWonv3hoAx.p9Rsw"/>
</p:tagLst>
</file>

<file path=ppt/tags/tag34.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340.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341.xml><?xml version="1.0" encoding="utf-8"?>
<p:tagLst xmlns:a="http://schemas.openxmlformats.org/drawingml/2006/main" xmlns:r="http://schemas.openxmlformats.org/officeDocument/2006/relationships" xmlns:p="http://schemas.openxmlformats.org/presentationml/2006/main">
  <p:tag name="SHAPENAME" val="RectangleLight"/>
</p:tagLst>
</file>

<file path=ppt/tags/tag342.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343.xml><?xml version="1.0" encoding="utf-8"?>
<p:tagLst xmlns:a="http://schemas.openxmlformats.org/drawingml/2006/main" xmlns:r="http://schemas.openxmlformats.org/officeDocument/2006/relationships" xmlns:p="http://schemas.openxmlformats.org/presentationml/2006/main">
  <p:tag name="SHAPENAME" val="3. Subtitle"/>
</p:tagLst>
</file>

<file path=ppt/tags/tag344.xml><?xml version="1.0" encoding="utf-8"?>
<p:tagLst xmlns:a="http://schemas.openxmlformats.org/drawingml/2006/main" xmlns:r="http://schemas.openxmlformats.org/officeDocument/2006/relationships" xmlns:p="http://schemas.openxmlformats.org/presentationml/2006/main">
  <p:tag name="SHAPENAME" val="5. Source"/>
</p:tagLst>
</file>

<file path=ppt/tags/tag345.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34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47.xml><?xml version="1.0" encoding="utf-8"?>
<p:tagLst xmlns:a="http://schemas.openxmlformats.org/drawingml/2006/main" xmlns:r="http://schemas.openxmlformats.org/officeDocument/2006/relationships" xmlns:p="http://schemas.openxmlformats.org/presentationml/2006/main">
  <p:tag name="THINKCELLSHAPEDONOTDELETE" val="to9xgrPArEB1mEiMOhB5KGA"/>
</p:tagLst>
</file>

<file path=ppt/tags/tag348.xml><?xml version="1.0" encoding="utf-8"?>
<p:tagLst xmlns:a="http://schemas.openxmlformats.org/drawingml/2006/main" xmlns:r="http://schemas.openxmlformats.org/officeDocument/2006/relationships" xmlns:p="http://schemas.openxmlformats.org/presentationml/2006/main">
  <p:tag name="SHAPENAME" val="RectangleLight"/>
</p:tagLst>
</file>

<file path=ppt/tags/tag349.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35.xml><?xml version="1.0" encoding="utf-8"?>
<p:tagLst xmlns:a="http://schemas.openxmlformats.org/drawingml/2006/main" xmlns:r="http://schemas.openxmlformats.org/officeDocument/2006/relationships" xmlns:p="http://schemas.openxmlformats.org/presentationml/2006/main">
  <p:tag name="SHAPENAME" val="5. Source"/>
</p:tagLst>
</file>

<file path=ppt/tags/tag350.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351.xml><?xml version="1.0" encoding="utf-8"?>
<p:tagLst xmlns:a="http://schemas.openxmlformats.org/drawingml/2006/main" xmlns:r="http://schemas.openxmlformats.org/officeDocument/2006/relationships" xmlns:p="http://schemas.openxmlformats.org/presentationml/2006/main">
  <p:tag name="SHAPENAME" val="3. Subtitle"/>
</p:tagLst>
</file>

<file path=ppt/tags/tag352.xml><?xml version="1.0" encoding="utf-8"?>
<p:tagLst xmlns:a="http://schemas.openxmlformats.org/drawingml/2006/main" xmlns:r="http://schemas.openxmlformats.org/officeDocument/2006/relationships" xmlns:p="http://schemas.openxmlformats.org/presentationml/2006/main">
  <p:tag name="SHAPENAME" val="5. Source"/>
</p:tagLst>
</file>

<file path=ppt/tags/tag353.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35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55.xml><?xml version="1.0" encoding="utf-8"?>
<p:tagLst xmlns:a="http://schemas.openxmlformats.org/drawingml/2006/main" xmlns:r="http://schemas.openxmlformats.org/officeDocument/2006/relationships" xmlns:p="http://schemas.openxmlformats.org/presentationml/2006/main">
  <p:tag name="THINKCELLSHAPEDONOTDELETE" val="txNguF4Gw2mJIhuiFXm5tKQ"/>
</p:tagLst>
</file>

<file path=ppt/tags/tag356.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357.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358.xml><?xml version="1.0" encoding="utf-8"?>
<p:tagLst xmlns:a="http://schemas.openxmlformats.org/drawingml/2006/main" xmlns:r="http://schemas.openxmlformats.org/officeDocument/2006/relationships" xmlns:p="http://schemas.openxmlformats.org/presentationml/2006/main">
  <p:tag name="SHAPENAME" val="5. Source"/>
</p:tagLst>
</file>

<file path=ppt/tags/tag359.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36.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36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61.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362.xml><?xml version="1.0" encoding="utf-8"?>
<p:tagLst xmlns:a="http://schemas.openxmlformats.org/drawingml/2006/main" xmlns:r="http://schemas.openxmlformats.org/officeDocument/2006/relationships" xmlns:p="http://schemas.openxmlformats.org/presentationml/2006/main">
  <p:tag name="SHAPENAME" val="5. Source"/>
</p:tagLst>
</file>

<file path=ppt/tags/tag363.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36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65.xml><?xml version="1.0" encoding="utf-8"?>
<p:tagLst xmlns:a="http://schemas.openxmlformats.org/drawingml/2006/main" xmlns:r="http://schemas.openxmlformats.org/officeDocument/2006/relationships" xmlns:p="http://schemas.openxmlformats.org/presentationml/2006/main">
  <p:tag name="SHAPENAME" val="5. Source"/>
</p:tagLst>
</file>

<file path=ppt/tags/tag366.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36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68.xml><?xml version="1.0" encoding="utf-8"?>
<p:tagLst xmlns:a="http://schemas.openxmlformats.org/drawingml/2006/main" xmlns:r="http://schemas.openxmlformats.org/officeDocument/2006/relationships" xmlns:p="http://schemas.openxmlformats.org/presentationml/2006/main">
  <p:tag name="THINKCELLSHAPEDONOTDELETE" val="tTHKNm6U2RZKJH1GvudQSPw"/>
</p:tagLst>
</file>

<file path=ppt/tags/tag369.xml><?xml version="1.0" encoding="utf-8"?>
<p:tagLst xmlns:a="http://schemas.openxmlformats.org/drawingml/2006/main" xmlns:r="http://schemas.openxmlformats.org/officeDocument/2006/relationships" xmlns:p="http://schemas.openxmlformats.org/presentationml/2006/main">
  <p:tag name="SHAPENAME" val="RectangleLight"/>
</p:tagLst>
</file>

<file path=ppt/tags/tag37.xml><?xml version="1.0" encoding="utf-8"?>
<p:tagLst xmlns:a="http://schemas.openxmlformats.org/drawingml/2006/main" xmlns:r="http://schemas.openxmlformats.org/officeDocument/2006/relationships" xmlns:p="http://schemas.openxmlformats.org/presentationml/2006/main">
  <p:tag name="SHAPENAME" val="3. Subtitle"/>
</p:tagLst>
</file>

<file path=ppt/tags/tag370.xml><?xml version="1.0" encoding="utf-8"?>
<p:tagLst xmlns:a="http://schemas.openxmlformats.org/drawingml/2006/main" xmlns:r="http://schemas.openxmlformats.org/officeDocument/2006/relationships" xmlns:p="http://schemas.openxmlformats.org/presentationml/2006/main">
  <p:tag name="SHAPENAME" val="SlideLogoText"/>
</p:tagLst>
</file>

<file path=ppt/tags/tag371.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372.xml><?xml version="1.0" encoding="utf-8"?>
<p:tagLst xmlns:a="http://schemas.openxmlformats.org/drawingml/2006/main" xmlns:r="http://schemas.openxmlformats.org/officeDocument/2006/relationships" xmlns:p="http://schemas.openxmlformats.org/presentationml/2006/main">
  <p:tag name="SHAPENAME" val="BottomLineRight"/>
</p:tagLst>
</file>

<file path=ppt/tags/tag373.xml><?xml version="1.0" encoding="utf-8"?>
<p:tagLst xmlns:a="http://schemas.openxmlformats.org/drawingml/2006/main" xmlns:r="http://schemas.openxmlformats.org/officeDocument/2006/relationships" xmlns:p="http://schemas.openxmlformats.org/presentationml/2006/main">
  <p:tag name="SHAPENAME" val="BottomLineLeft"/>
</p:tagLst>
</file>

<file path=ppt/tags/tag374.xml><?xml version="1.0" encoding="utf-8"?>
<p:tagLst xmlns:a="http://schemas.openxmlformats.org/drawingml/2006/main" xmlns:r="http://schemas.openxmlformats.org/officeDocument/2006/relationships" xmlns:p="http://schemas.openxmlformats.org/presentationml/2006/main">
  <p:tag name="SHAPENAME" val="TopLineRight"/>
</p:tagLst>
</file>

<file path=ppt/tags/tag375.xml><?xml version="1.0" encoding="utf-8"?>
<p:tagLst xmlns:a="http://schemas.openxmlformats.org/drawingml/2006/main" xmlns:r="http://schemas.openxmlformats.org/officeDocument/2006/relationships" xmlns:p="http://schemas.openxmlformats.org/presentationml/2006/main">
  <p:tag name="SHAPENAME" val="TopLineLeft"/>
</p:tagLst>
</file>

<file path=ppt/tags/tag376.xml><?xml version="1.0" encoding="utf-8"?>
<p:tagLst xmlns:a="http://schemas.openxmlformats.org/drawingml/2006/main" xmlns:r="http://schemas.openxmlformats.org/officeDocument/2006/relationships" xmlns:p="http://schemas.openxmlformats.org/presentationml/2006/main">
  <p:tag name="SHAPENAME" val="Straight Connector 15"/>
</p:tagLst>
</file>

<file path=ppt/tags/tag377.xml><?xml version="1.0" encoding="utf-8"?>
<p:tagLst xmlns:a="http://schemas.openxmlformats.org/drawingml/2006/main" xmlns:r="http://schemas.openxmlformats.org/officeDocument/2006/relationships" xmlns:p="http://schemas.openxmlformats.org/presentationml/2006/main">
  <p:tag name="SHAPENAME" val="5. Source"/>
</p:tagLst>
</file>

<file path=ppt/tags/tag378.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379.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38.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380.xml><?xml version="1.0" encoding="utf-8"?>
<p:tagLst xmlns:a="http://schemas.openxmlformats.org/drawingml/2006/main" xmlns:r="http://schemas.openxmlformats.org/officeDocument/2006/relationships" xmlns:p="http://schemas.openxmlformats.org/presentationml/2006/main">
  <p:tag name="SHAPENAME" val="3. Subtitle"/>
</p:tagLst>
</file>

<file path=ppt/tags/tag38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82.xml><?xml version="1.0" encoding="utf-8"?>
<p:tagLst xmlns:a="http://schemas.openxmlformats.org/drawingml/2006/main" xmlns:r="http://schemas.openxmlformats.org/officeDocument/2006/relationships" xmlns:p="http://schemas.openxmlformats.org/presentationml/2006/main">
  <p:tag name="THINKCELLSHAPEDONOTDELETE" val="t7MQWNAe6aOZs3iPRT_1kIw"/>
</p:tagLst>
</file>

<file path=ppt/tags/tag383.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384.xml><?xml version="1.0" encoding="utf-8"?>
<p:tagLst xmlns:a="http://schemas.openxmlformats.org/drawingml/2006/main" xmlns:r="http://schemas.openxmlformats.org/officeDocument/2006/relationships" xmlns:p="http://schemas.openxmlformats.org/presentationml/2006/main">
  <p:tag name="SHAPENAME" val="RectangleDark"/>
</p:tagLst>
</file>

<file path=ppt/tags/tag385.xml><?xml version="1.0" encoding="utf-8"?>
<p:tagLst xmlns:a="http://schemas.openxmlformats.org/drawingml/2006/main" xmlns:r="http://schemas.openxmlformats.org/officeDocument/2006/relationships" xmlns:p="http://schemas.openxmlformats.org/presentationml/2006/main">
  <p:tag name="SHAPENAME" val="3. Subtitle"/>
</p:tagLst>
</file>

<file path=ppt/tags/tag386.xml><?xml version="1.0" encoding="utf-8"?>
<p:tagLst xmlns:a="http://schemas.openxmlformats.org/drawingml/2006/main" xmlns:r="http://schemas.openxmlformats.org/officeDocument/2006/relationships" xmlns:p="http://schemas.openxmlformats.org/presentationml/2006/main">
  <p:tag name="SHAPENAME" val="5. Source"/>
</p:tagLst>
</file>

<file path=ppt/tags/tag387.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388.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38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9.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390.xml><?xml version="1.0" encoding="utf-8"?>
<p:tagLst xmlns:a="http://schemas.openxmlformats.org/drawingml/2006/main" xmlns:r="http://schemas.openxmlformats.org/officeDocument/2006/relationships" xmlns:p="http://schemas.openxmlformats.org/presentationml/2006/main">
  <p:tag name="THINKCELLSHAPEDONOTDELETE" val="t2e.WNeMwRPaNOv4PeDFU5Q"/>
</p:tagLst>
</file>

<file path=ppt/tags/tag391.xml><?xml version="1.0" encoding="utf-8"?>
<p:tagLst xmlns:a="http://schemas.openxmlformats.org/drawingml/2006/main" xmlns:r="http://schemas.openxmlformats.org/officeDocument/2006/relationships" xmlns:p="http://schemas.openxmlformats.org/presentationml/2006/main">
  <p:tag name="SHAPENAME" val="RectangleLight"/>
</p:tagLst>
</file>

<file path=ppt/tags/tag392.xml><?xml version="1.0" encoding="utf-8"?>
<p:tagLst xmlns:a="http://schemas.openxmlformats.org/drawingml/2006/main" xmlns:r="http://schemas.openxmlformats.org/officeDocument/2006/relationships" xmlns:p="http://schemas.openxmlformats.org/presentationml/2006/main">
  <p:tag name="SHAPENAME" val="SlideLogoText"/>
</p:tagLst>
</file>

<file path=ppt/tags/tag393.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394.xml><?xml version="1.0" encoding="utf-8"?>
<p:tagLst xmlns:a="http://schemas.openxmlformats.org/drawingml/2006/main" xmlns:r="http://schemas.openxmlformats.org/officeDocument/2006/relationships" xmlns:p="http://schemas.openxmlformats.org/presentationml/2006/main">
  <p:tag name="SHAPENAME" val="BottomLineRight"/>
</p:tagLst>
</file>

<file path=ppt/tags/tag395.xml><?xml version="1.0" encoding="utf-8"?>
<p:tagLst xmlns:a="http://schemas.openxmlformats.org/drawingml/2006/main" xmlns:r="http://schemas.openxmlformats.org/officeDocument/2006/relationships" xmlns:p="http://schemas.openxmlformats.org/presentationml/2006/main">
  <p:tag name="SHAPENAME" val="BottomLineLeft"/>
</p:tagLst>
</file>

<file path=ppt/tags/tag396.xml><?xml version="1.0" encoding="utf-8"?>
<p:tagLst xmlns:a="http://schemas.openxmlformats.org/drawingml/2006/main" xmlns:r="http://schemas.openxmlformats.org/officeDocument/2006/relationships" xmlns:p="http://schemas.openxmlformats.org/presentationml/2006/main">
  <p:tag name="SHAPENAME" val="TopLineRight"/>
</p:tagLst>
</file>

<file path=ppt/tags/tag397.xml><?xml version="1.0" encoding="utf-8"?>
<p:tagLst xmlns:a="http://schemas.openxmlformats.org/drawingml/2006/main" xmlns:r="http://schemas.openxmlformats.org/officeDocument/2006/relationships" xmlns:p="http://schemas.openxmlformats.org/presentationml/2006/main">
  <p:tag name="SHAPENAME" val="TopLineLeft"/>
</p:tagLst>
</file>

<file path=ppt/tags/tag398.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399.xml><?xml version="1.0" encoding="utf-8"?>
<p:tagLst xmlns:a="http://schemas.openxmlformats.org/drawingml/2006/main" xmlns:r="http://schemas.openxmlformats.org/officeDocument/2006/relationships" xmlns:p="http://schemas.openxmlformats.org/presentationml/2006/main">
  <p:tag name="SHAPENAME" val="3. Subtitle"/>
</p:tagLst>
</file>

<file path=ppt/tags/tag4.xml><?xml version="1.0" encoding="utf-8"?>
<p:tagLst xmlns:a="http://schemas.openxmlformats.org/drawingml/2006/main" xmlns:r="http://schemas.openxmlformats.org/officeDocument/2006/relationships" xmlns:p="http://schemas.openxmlformats.org/presentationml/2006/main">
  <p:tag name="SHAPENAME" val="SlideLogoText"/>
</p:tagLst>
</file>

<file path=ppt/tags/tag40.xml><?xml version="1.0" encoding="utf-8"?>
<p:tagLst xmlns:a="http://schemas.openxmlformats.org/drawingml/2006/main" xmlns:r="http://schemas.openxmlformats.org/officeDocument/2006/relationships" xmlns:p="http://schemas.openxmlformats.org/presentationml/2006/main">
  <p:tag name="SHAPENAME" val="5. Source"/>
</p:tagLst>
</file>

<file path=ppt/tags/tag400.xml><?xml version="1.0" encoding="utf-8"?>
<p:tagLst xmlns:a="http://schemas.openxmlformats.org/drawingml/2006/main" xmlns:r="http://schemas.openxmlformats.org/officeDocument/2006/relationships" xmlns:p="http://schemas.openxmlformats.org/presentationml/2006/main">
  <p:tag name="SHAPENAME" val="5. Source"/>
</p:tagLst>
</file>

<file path=ppt/tags/tag401.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40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03.xml><?xml version="1.0" encoding="utf-8"?>
<p:tagLst xmlns:a="http://schemas.openxmlformats.org/drawingml/2006/main" xmlns:r="http://schemas.openxmlformats.org/officeDocument/2006/relationships" xmlns:p="http://schemas.openxmlformats.org/presentationml/2006/main">
  <p:tag name="THINKCELLSHAPEDONOTDELETE" val="t7MQWNAe6aOZs3iPRT_1kIw"/>
</p:tagLst>
</file>

<file path=ppt/tags/tag404.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405.xml><?xml version="1.0" encoding="utf-8"?>
<p:tagLst xmlns:a="http://schemas.openxmlformats.org/drawingml/2006/main" xmlns:r="http://schemas.openxmlformats.org/officeDocument/2006/relationships" xmlns:p="http://schemas.openxmlformats.org/presentationml/2006/main">
  <p:tag name="SHAPENAME" val="RectangleDark"/>
</p:tagLst>
</file>

<file path=ppt/tags/tag406.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407.xml><?xml version="1.0" encoding="utf-8"?>
<p:tagLst xmlns:a="http://schemas.openxmlformats.org/drawingml/2006/main" xmlns:r="http://schemas.openxmlformats.org/officeDocument/2006/relationships" xmlns:p="http://schemas.openxmlformats.org/presentationml/2006/main">
  <p:tag name="SHAPENAME" val="3. Subtitle"/>
</p:tagLst>
</file>

<file path=ppt/tags/tag408.xml><?xml version="1.0" encoding="utf-8"?>
<p:tagLst xmlns:a="http://schemas.openxmlformats.org/drawingml/2006/main" xmlns:r="http://schemas.openxmlformats.org/officeDocument/2006/relationships" xmlns:p="http://schemas.openxmlformats.org/presentationml/2006/main">
  <p:tag name="SHAPENAME" val="5. Source"/>
</p:tagLst>
</file>

<file path=ppt/tags/tag409.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41.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41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11.xml><?xml version="1.0" encoding="utf-8"?>
<p:tagLst xmlns:a="http://schemas.openxmlformats.org/drawingml/2006/main" xmlns:r="http://schemas.openxmlformats.org/officeDocument/2006/relationships" xmlns:p="http://schemas.openxmlformats.org/presentationml/2006/main">
  <p:tag name="THINKCELLSHAPEDONOTDELETE" val="tBgETb3D.HcKF_v3xSvBqjg"/>
</p:tagLst>
</file>

<file path=ppt/tags/tag412.xml><?xml version="1.0" encoding="utf-8"?>
<p:tagLst xmlns:a="http://schemas.openxmlformats.org/drawingml/2006/main" xmlns:r="http://schemas.openxmlformats.org/officeDocument/2006/relationships" xmlns:p="http://schemas.openxmlformats.org/presentationml/2006/main">
  <p:tag name="SHAPENAME" val="RectangleLight"/>
</p:tagLst>
</file>

<file path=ppt/tags/tag413.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414.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415.xml><?xml version="1.0" encoding="utf-8"?>
<p:tagLst xmlns:a="http://schemas.openxmlformats.org/drawingml/2006/main" xmlns:r="http://schemas.openxmlformats.org/officeDocument/2006/relationships" xmlns:p="http://schemas.openxmlformats.org/presentationml/2006/main">
  <p:tag name="SHAPENAME" val="3. Subtitle"/>
</p:tagLst>
</file>

<file path=ppt/tags/tag416.xml><?xml version="1.0" encoding="utf-8"?>
<p:tagLst xmlns:a="http://schemas.openxmlformats.org/drawingml/2006/main" xmlns:r="http://schemas.openxmlformats.org/officeDocument/2006/relationships" xmlns:p="http://schemas.openxmlformats.org/presentationml/2006/main">
  <p:tag name="SHAPENAME" val="5. Source"/>
</p:tagLst>
</file>

<file path=ppt/tags/tag417.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41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19.xml><?xml version="1.0" encoding="utf-8"?>
<p:tagLst xmlns:a="http://schemas.openxmlformats.org/drawingml/2006/main" xmlns:r="http://schemas.openxmlformats.org/officeDocument/2006/relationships" xmlns:p="http://schemas.openxmlformats.org/presentationml/2006/main">
  <p:tag name="SHAPENAME" val="SlideLogoText"/>
</p:tagLst>
</file>

<file path=ppt/tags/tag42.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420.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421.xml><?xml version="1.0" encoding="utf-8"?>
<p:tagLst xmlns:a="http://schemas.openxmlformats.org/drawingml/2006/main" xmlns:r="http://schemas.openxmlformats.org/officeDocument/2006/relationships" xmlns:p="http://schemas.openxmlformats.org/presentationml/2006/main">
  <p:tag name="SHAPENAME" val="5. Source"/>
</p:tagLst>
</file>

<file path=ppt/tags/tag422.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42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24.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425.xml><?xml version="1.0" encoding="utf-8"?>
<p:tagLst xmlns:a="http://schemas.openxmlformats.org/drawingml/2006/main" xmlns:r="http://schemas.openxmlformats.org/officeDocument/2006/relationships" xmlns:p="http://schemas.openxmlformats.org/presentationml/2006/main">
  <p:tag name="NAME" val="CustomIcon"/>
</p:tagLst>
</file>

<file path=ppt/tags/tag426.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427.xml><?xml version="1.0" encoding="utf-8"?>
<p:tagLst xmlns:a="http://schemas.openxmlformats.org/drawingml/2006/main" xmlns:r="http://schemas.openxmlformats.org/officeDocument/2006/relationships" xmlns:p="http://schemas.openxmlformats.org/presentationml/2006/main">
  <p:tag name="NAME" val="CustomIcon"/>
</p:tagLst>
</file>

<file path=ppt/tags/tag428.xml><?xml version="1.0" encoding="utf-8"?>
<p:tagLst xmlns:a="http://schemas.openxmlformats.org/drawingml/2006/main" xmlns:r="http://schemas.openxmlformats.org/officeDocument/2006/relationships" xmlns:p="http://schemas.openxmlformats.org/presentationml/2006/main">
  <p:tag name="SHAPENAME" val="4. Footnote"/>
</p:tagLst>
</file>

<file path=ppt/tags/tag42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3.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430.xml><?xml version="1.0" encoding="utf-8"?>
<p:tagLst xmlns:a="http://schemas.openxmlformats.org/drawingml/2006/main" xmlns:r="http://schemas.openxmlformats.org/officeDocument/2006/relationships" xmlns:p="http://schemas.openxmlformats.org/presentationml/2006/main">
  <p:tag name="SHAPENAME" val="4. Footnote"/>
</p:tagLst>
</file>

<file path=ppt/tags/tag431.xml><?xml version="1.0" encoding="utf-8"?>
<p:tagLst xmlns:a="http://schemas.openxmlformats.org/drawingml/2006/main" xmlns:r="http://schemas.openxmlformats.org/officeDocument/2006/relationships" xmlns:p="http://schemas.openxmlformats.org/presentationml/2006/main">
  <p:tag name="NAME" val="CustomIcon"/>
</p:tagLst>
</file>

<file path=ppt/tags/tag432.xml><?xml version="1.0" encoding="utf-8"?>
<p:tagLst xmlns:a="http://schemas.openxmlformats.org/drawingml/2006/main" xmlns:r="http://schemas.openxmlformats.org/officeDocument/2006/relationships" xmlns:p="http://schemas.openxmlformats.org/presentationml/2006/main">
  <p:tag name="NAME" val="LineBasicImpact"/>
</p:tagLst>
</file>

<file path=ppt/tags/tag43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34.xml><?xml version="1.0" encoding="utf-8"?>
<p:tagLst xmlns:a="http://schemas.openxmlformats.org/drawingml/2006/main" xmlns:r="http://schemas.openxmlformats.org/officeDocument/2006/relationships" xmlns:p="http://schemas.openxmlformats.org/presentationml/2006/main">
  <p:tag name="SHAPENAME" val="3. Subtitle"/>
</p:tagLst>
</file>

<file path=ppt/tags/tag435.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436.xml><?xml version="1.0" encoding="utf-8"?>
<p:tagLst xmlns:a="http://schemas.openxmlformats.org/drawingml/2006/main" xmlns:r="http://schemas.openxmlformats.org/officeDocument/2006/relationships" xmlns:p="http://schemas.openxmlformats.org/presentationml/2006/main">
  <p:tag name="NAME" val="LineBasicDefault"/>
</p:tagLst>
</file>

<file path=ppt/tags/tag437.xml><?xml version="1.0" encoding="utf-8"?>
<p:tagLst xmlns:a="http://schemas.openxmlformats.org/drawingml/2006/main" xmlns:r="http://schemas.openxmlformats.org/officeDocument/2006/relationships" xmlns:p="http://schemas.openxmlformats.org/presentationml/2006/main">
  <p:tag name="NAME" val="LineBasicDefault"/>
</p:tagLst>
</file>

<file path=ppt/tags/tag438.xml><?xml version="1.0" encoding="utf-8"?>
<p:tagLst xmlns:a="http://schemas.openxmlformats.org/drawingml/2006/main" xmlns:r="http://schemas.openxmlformats.org/officeDocument/2006/relationships" xmlns:p="http://schemas.openxmlformats.org/presentationml/2006/main">
  <p:tag name="NAME" val="LineBasicDefault"/>
</p:tagLst>
</file>

<file path=ppt/tags/tag439.xml><?xml version="1.0" encoding="utf-8"?>
<p:tagLst xmlns:a="http://schemas.openxmlformats.org/drawingml/2006/main" xmlns:r="http://schemas.openxmlformats.org/officeDocument/2006/relationships" xmlns:p="http://schemas.openxmlformats.org/presentationml/2006/main">
  <p:tag name="NAME" val="LineBasicStrong"/>
</p:tagLst>
</file>

<file path=ppt/tags/tag44.xml><?xml version="1.0" encoding="utf-8"?>
<p:tagLst xmlns:a="http://schemas.openxmlformats.org/drawingml/2006/main" xmlns:r="http://schemas.openxmlformats.org/officeDocument/2006/relationships" xmlns:p="http://schemas.openxmlformats.org/presentationml/2006/main">
  <p:tag name="SHAPENAME" val="5. Source"/>
</p:tagLst>
</file>

<file path=ppt/tags/tag440.xml><?xml version="1.0" encoding="utf-8"?>
<p:tagLst xmlns:a="http://schemas.openxmlformats.org/drawingml/2006/main" xmlns:r="http://schemas.openxmlformats.org/officeDocument/2006/relationships" xmlns:p="http://schemas.openxmlformats.org/presentationml/2006/main">
  <p:tag name="SHAPENAME" val="5. Source"/>
</p:tagLst>
</file>

<file path=ppt/tags/tag441.xml><?xml version="1.0" encoding="utf-8"?>
<p:tagLst xmlns:a="http://schemas.openxmlformats.org/drawingml/2006/main" xmlns:r="http://schemas.openxmlformats.org/officeDocument/2006/relationships" xmlns:p="http://schemas.openxmlformats.org/presentationml/2006/main">
  <p:tag name="SHAPENAME" val="5. Source"/>
</p:tagLst>
</file>

<file path=ppt/tags/tag442.xml><?xml version="1.0" encoding="utf-8"?>
<p:tagLst xmlns:a="http://schemas.openxmlformats.org/drawingml/2006/main" xmlns:r="http://schemas.openxmlformats.org/officeDocument/2006/relationships" xmlns:p="http://schemas.openxmlformats.org/presentationml/2006/main">
  <p:tag name="WIDTH" val="870"/>
  <p:tag name="HEIGHT" val="180"/>
  <p:tag name="MTTABLE" val="Cell"/>
  <p:tag name="MTNUMBER" val="0.344620187927326"/>
  <p:tag name="LEFT" val="45"/>
  <p:tag name="TOP" val="110"/>
</p:tagLst>
</file>

<file path=ppt/tags/tag443.xml><?xml version="1.0" encoding="utf-8"?>
<p:tagLst xmlns:a="http://schemas.openxmlformats.org/drawingml/2006/main" xmlns:r="http://schemas.openxmlformats.org/officeDocument/2006/relationships" xmlns:p="http://schemas.openxmlformats.org/presentationml/2006/main">
  <p:tag name="WIDTH" val="870"/>
  <p:tag name="HEIGHT" val="180"/>
  <p:tag name="MTTABLE" val="Cell"/>
  <p:tag name="MTNUMBER" val="0.344620187927326"/>
  <p:tag name="LEFT" val="45"/>
  <p:tag name="TOP" val="310"/>
</p:tagLst>
</file>

<file path=ppt/tags/tag444.xml><?xml version="1.0" encoding="utf-8"?>
<p:tagLst xmlns:a="http://schemas.openxmlformats.org/drawingml/2006/main" xmlns:r="http://schemas.openxmlformats.org/officeDocument/2006/relationships" xmlns:p="http://schemas.openxmlformats.org/presentationml/2006/main">
  <p:tag name="MTTABLE" val="HDiv"/>
  <p:tag name="MTNUMBER" val="0.344620187927326"/>
</p:tagLst>
</file>

<file path=ppt/tags/tag445.xml><?xml version="1.0" encoding="utf-8"?>
<p:tagLst xmlns:a="http://schemas.openxmlformats.org/drawingml/2006/main" xmlns:r="http://schemas.openxmlformats.org/officeDocument/2006/relationships" xmlns:p="http://schemas.openxmlformats.org/presentationml/2006/main">
  <p:tag name="WIDTH" val="870"/>
  <p:tag name="MTTABLE" val="Cell"/>
  <p:tag name="MTNUMBER" val="0.356298518533026"/>
  <p:tag name="LEFT" val="45"/>
  <p:tag name="TOP" val="110"/>
  <p:tag name="HEIGHT" val="46.66669"/>
</p:tagLst>
</file>

<file path=ppt/tags/tag446.xml><?xml version="1.0" encoding="utf-8"?>
<p:tagLst xmlns:a="http://schemas.openxmlformats.org/drawingml/2006/main" xmlns:r="http://schemas.openxmlformats.org/officeDocument/2006/relationships" xmlns:p="http://schemas.openxmlformats.org/presentationml/2006/main">
  <p:tag name="WIDTH" val="870"/>
  <p:tag name="MTTABLE" val="Cell"/>
  <p:tag name="MTNUMBER" val="0.356298518533026"/>
  <p:tag name="LEFT" val="45"/>
  <p:tag name="TOP" val="176.6667"/>
  <p:tag name="HEIGHT" val="46.66669"/>
</p:tagLst>
</file>

<file path=ppt/tags/tag447.xml><?xml version="1.0" encoding="utf-8"?>
<p:tagLst xmlns:a="http://schemas.openxmlformats.org/drawingml/2006/main" xmlns:r="http://schemas.openxmlformats.org/officeDocument/2006/relationships" xmlns:p="http://schemas.openxmlformats.org/presentationml/2006/main">
  <p:tag name="WIDTH" val="870"/>
  <p:tag name="MTTABLE" val="Cell"/>
  <p:tag name="MTNUMBER" val="0.356298518533026"/>
  <p:tag name="LEFT" val="45"/>
  <p:tag name="TOP" val="243.3333"/>
  <p:tag name="HEIGHT" val="46.66669"/>
</p:tagLst>
</file>

<file path=ppt/tags/tag448.xml><?xml version="1.0" encoding="utf-8"?>
<p:tagLst xmlns:a="http://schemas.openxmlformats.org/drawingml/2006/main" xmlns:r="http://schemas.openxmlformats.org/officeDocument/2006/relationships" xmlns:p="http://schemas.openxmlformats.org/presentationml/2006/main">
  <p:tag name="WIDTH" val="870"/>
  <p:tag name="MTTABLE" val="Cell"/>
  <p:tag name="MTNUMBER" val="0.356298518533026"/>
  <p:tag name="LEFT" val="45"/>
  <p:tag name="TOP" val="310"/>
  <p:tag name="HEIGHT" val="46.66669"/>
</p:tagLst>
</file>

<file path=ppt/tags/tag449.xml><?xml version="1.0" encoding="utf-8"?>
<p:tagLst xmlns:a="http://schemas.openxmlformats.org/drawingml/2006/main" xmlns:r="http://schemas.openxmlformats.org/officeDocument/2006/relationships" xmlns:p="http://schemas.openxmlformats.org/presentationml/2006/main">
  <p:tag name="WIDTH" val="870"/>
  <p:tag name="MTTABLE" val="Cell"/>
  <p:tag name="MTNUMBER" val="0.356298518533026"/>
  <p:tag name="LEFT" val="45"/>
  <p:tag name="TOP" val="376.6667"/>
  <p:tag name="HEIGHT" val="46.66669"/>
</p:tagLst>
</file>

<file path=ppt/tags/tag45.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450.xml><?xml version="1.0" encoding="utf-8"?>
<p:tagLst xmlns:a="http://schemas.openxmlformats.org/drawingml/2006/main" xmlns:r="http://schemas.openxmlformats.org/officeDocument/2006/relationships" xmlns:p="http://schemas.openxmlformats.org/presentationml/2006/main">
  <p:tag name="WIDTH" val="870"/>
  <p:tag name="MTTABLE" val="Cell"/>
  <p:tag name="MTNUMBER" val="0.356298518533026"/>
  <p:tag name="LEFT" val="45"/>
  <p:tag name="TOP" val="443.3334"/>
  <p:tag name="HEIGHT" val="46.66669"/>
</p:tagLst>
</file>

<file path=ppt/tags/tag451.xml><?xml version="1.0" encoding="utf-8"?>
<p:tagLst xmlns:a="http://schemas.openxmlformats.org/drawingml/2006/main" xmlns:r="http://schemas.openxmlformats.org/officeDocument/2006/relationships" xmlns:p="http://schemas.openxmlformats.org/presentationml/2006/main">
  <p:tag name="MTTABLE" val="HDiv"/>
  <p:tag name="MTNUMBER" val="0.356298518533026"/>
</p:tagLst>
</file>

<file path=ppt/tags/tag452.xml><?xml version="1.0" encoding="utf-8"?>
<p:tagLst xmlns:a="http://schemas.openxmlformats.org/drawingml/2006/main" xmlns:r="http://schemas.openxmlformats.org/officeDocument/2006/relationships" xmlns:p="http://schemas.openxmlformats.org/presentationml/2006/main">
  <p:tag name="MTTABLE" val="HDiv"/>
  <p:tag name="MTNUMBER" val="0.356298518533026"/>
</p:tagLst>
</file>

<file path=ppt/tags/tag453.xml><?xml version="1.0" encoding="utf-8"?>
<p:tagLst xmlns:a="http://schemas.openxmlformats.org/drawingml/2006/main" xmlns:r="http://schemas.openxmlformats.org/officeDocument/2006/relationships" xmlns:p="http://schemas.openxmlformats.org/presentationml/2006/main">
  <p:tag name="MTTABLE" val="HDiv"/>
  <p:tag name="MTNUMBER" val="0.356298518533026"/>
</p:tagLst>
</file>

<file path=ppt/tags/tag454.xml><?xml version="1.0" encoding="utf-8"?>
<p:tagLst xmlns:a="http://schemas.openxmlformats.org/drawingml/2006/main" xmlns:r="http://schemas.openxmlformats.org/officeDocument/2006/relationships" xmlns:p="http://schemas.openxmlformats.org/presentationml/2006/main">
  <p:tag name="MTTABLE" val="HDiv"/>
  <p:tag name="MTNUMBER" val="0.356298518533026"/>
</p:tagLst>
</file>

<file path=ppt/tags/tag455.xml><?xml version="1.0" encoding="utf-8"?>
<p:tagLst xmlns:a="http://schemas.openxmlformats.org/drawingml/2006/main" xmlns:r="http://schemas.openxmlformats.org/officeDocument/2006/relationships" xmlns:p="http://schemas.openxmlformats.org/presentationml/2006/main">
  <p:tag name="MTTABLE" val="HDiv"/>
  <p:tag name="MTNUMBER" val="0.356298518533026"/>
</p:tagLst>
</file>

<file path=ppt/tags/tag456.xml><?xml version="1.0" encoding="utf-8"?>
<p:tagLst xmlns:a="http://schemas.openxmlformats.org/drawingml/2006/main" xmlns:r="http://schemas.openxmlformats.org/officeDocument/2006/relationships" xmlns:p="http://schemas.openxmlformats.org/presentationml/2006/main">
  <p:tag name="WIDTH" val="870"/>
  <p:tag name="HEIGHT" val="180"/>
  <p:tag name="MTTABLE" val="Cell"/>
  <p:tag name="MTNUMBER" val="0.344620187927326"/>
  <p:tag name="LEFT" val="45"/>
  <p:tag name="TOP" val="310"/>
</p:tagLst>
</file>

<file path=ppt/tags/tag457.xml><?xml version="1.0" encoding="utf-8"?>
<p:tagLst xmlns:a="http://schemas.openxmlformats.org/drawingml/2006/main" xmlns:r="http://schemas.openxmlformats.org/officeDocument/2006/relationships" xmlns:p="http://schemas.openxmlformats.org/presentationml/2006/main">
  <p:tag name="MTTABLE" val="HDiv"/>
  <p:tag name="MTNUMBER" val="0.344620187927326"/>
</p:tagLst>
</file>

<file path=ppt/tags/tag458.xml><?xml version="1.0" encoding="utf-8"?>
<p:tagLst xmlns:a="http://schemas.openxmlformats.org/drawingml/2006/main" xmlns:r="http://schemas.openxmlformats.org/officeDocument/2006/relationships" xmlns:p="http://schemas.openxmlformats.org/presentationml/2006/main">
  <p:tag name="WIDTH" val="870"/>
  <p:tag name="HEIGHT" val="180"/>
  <p:tag name="MTTABLE" val="Cell"/>
  <p:tag name="MTNUMBER" val="0.344620187927326"/>
  <p:tag name="LEFT" val="45"/>
  <p:tag name="TOP" val="110"/>
</p:tagLst>
</file>

<file path=ppt/tags/tag459.xml><?xml version="1.0" encoding="utf-8"?>
<p:tagLst xmlns:a="http://schemas.openxmlformats.org/drawingml/2006/main" xmlns:r="http://schemas.openxmlformats.org/officeDocument/2006/relationships" xmlns:p="http://schemas.openxmlformats.org/presentationml/2006/main">
  <p:tag name="MTTABLE" val="HDiv"/>
  <p:tag name="MTNUMBER" val="0.344620187927326"/>
</p:tagLst>
</file>

<file path=ppt/tags/tag4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6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61.xml><?xml version="1.0" encoding="utf-8"?>
<p:tagLst xmlns:a="http://schemas.openxmlformats.org/drawingml/2006/main" xmlns:r="http://schemas.openxmlformats.org/officeDocument/2006/relationships" xmlns:p="http://schemas.openxmlformats.org/presentationml/2006/main">
  <p:tag name="SHAPENAME" val="3. Subtitle"/>
</p:tagLst>
</file>

<file path=ppt/tags/tag462.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463.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464.xml><?xml version="1.0" encoding="utf-8"?>
<p:tagLst xmlns:a="http://schemas.openxmlformats.org/drawingml/2006/main" xmlns:r="http://schemas.openxmlformats.org/officeDocument/2006/relationships" xmlns:p="http://schemas.openxmlformats.org/presentationml/2006/main">
  <p:tag name="SHAPENAME" val="5. Source"/>
</p:tagLst>
</file>

<file path=ppt/tags/tag465.xml><?xml version="1.0" encoding="utf-8"?>
<p:tagLst xmlns:a="http://schemas.openxmlformats.org/drawingml/2006/main" xmlns:r="http://schemas.openxmlformats.org/officeDocument/2006/relationships" xmlns:p="http://schemas.openxmlformats.org/presentationml/2006/main">
  <p:tag name="SHAPENAME" val="5. Source"/>
</p:tagLst>
</file>

<file path=ppt/tags/tag46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67.xml><?xml version="1.0" encoding="utf-8"?>
<p:tagLst xmlns:a="http://schemas.openxmlformats.org/drawingml/2006/main" xmlns:r="http://schemas.openxmlformats.org/officeDocument/2006/relationships" xmlns:p="http://schemas.openxmlformats.org/presentationml/2006/main">
  <p:tag name="SHAPENAME" val="3. Subtitle"/>
</p:tagLst>
</file>

<file path=ppt/tags/tag468.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469.xml><?xml version="1.0" encoding="utf-8"?>
<p:tagLst xmlns:a="http://schemas.openxmlformats.org/drawingml/2006/main" xmlns:r="http://schemas.openxmlformats.org/officeDocument/2006/relationships" xmlns:p="http://schemas.openxmlformats.org/presentationml/2006/main">
  <p:tag name="SHAPENAME" val="5. Source"/>
</p:tagLst>
</file>

<file path=ppt/tags/tag47.xml><?xml version="1.0" encoding="utf-8"?>
<p:tagLst xmlns:a="http://schemas.openxmlformats.org/drawingml/2006/main" xmlns:r="http://schemas.openxmlformats.org/officeDocument/2006/relationships" xmlns:p="http://schemas.openxmlformats.org/presentationml/2006/main">
  <p:tag name="THINKCELLSHAPEDONOTDELETE" val="tunuZ.dr0dtPKYSWmGw_6Yg"/>
</p:tagLst>
</file>

<file path=ppt/tags/tag470.xml><?xml version="1.0" encoding="utf-8"?>
<p:tagLst xmlns:a="http://schemas.openxmlformats.org/drawingml/2006/main" xmlns:r="http://schemas.openxmlformats.org/officeDocument/2006/relationships" xmlns:p="http://schemas.openxmlformats.org/presentationml/2006/main">
  <p:tag name="NAME" val="CustomIcon"/>
</p:tagLst>
</file>

<file path=ppt/tags/tag471.xml><?xml version="1.0" encoding="utf-8"?>
<p:tagLst xmlns:a="http://schemas.openxmlformats.org/drawingml/2006/main" xmlns:r="http://schemas.openxmlformats.org/officeDocument/2006/relationships" xmlns:p="http://schemas.openxmlformats.org/presentationml/2006/main">
  <p:tag name="NAME" val="CustomIcon"/>
</p:tagLst>
</file>

<file path=ppt/tags/tag472.xml><?xml version="1.0" encoding="utf-8"?>
<p:tagLst xmlns:a="http://schemas.openxmlformats.org/drawingml/2006/main" xmlns:r="http://schemas.openxmlformats.org/officeDocument/2006/relationships" xmlns:p="http://schemas.openxmlformats.org/presentationml/2006/main">
  <p:tag name="1LEVEL" val="20"/>
  <p:tag name="2LEVEL" val="10"/>
  <p:tag name="3LEVEL" val="5"/>
  <p:tag name="4LEVEL" val="2.5"/>
  <p:tag name="5LEVEL" val="1.25"/>
</p:tagLst>
</file>

<file path=ppt/tags/tag473.xml><?xml version="1.0" encoding="utf-8"?>
<p:tagLst xmlns:a="http://schemas.openxmlformats.org/drawingml/2006/main" xmlns:r="http://schemas.openxmlformats.org/officeDocument/2006/relationships" xmlns:p="http://schemas.openxmlformats.org/presentationml/2006/main">
  <p:tag name="NAME" val="GreyLineSeparatorDefaultVertical"/>
</p:tagLst>
</file>

<file path=ppt/tags/tag47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75.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476.xml><?xml version="1.0" encoding="utf-8"?>
<p:tagLst xmlns:a="http://schemas.openxmlformats.org/drawingml/2006/main" xmlns:r="http://schemas.openxmlformats.org/officeDocument/2006/relationships" xmlns:p="http://schemas.openxmlformats.org/presentationml/2006/main">
  <p:tag name="1LEVEL" val="6"/>
  <p:tag name="2LEVEL" val="3"/>
  <p:tag name="3LEVEL" val="1.5"/>
  <p:tag name="4LEVEL" val="0.75"/>
  <p:tag name="5LEVEL" val="0.38"/>
</p:tagLst>
</file>

<file path=ppt/tags/tag477.xml><?xml version="1.0" encoding="utf-8"?>
<p:tagLst xmlns:a="http://schemas.openxmlformats.org/drawingml/2006/main" xmlns:r="http://schemas.openxmlformats.org/officeDocument/2006/relationships" xmlns:p="http://schemas.openxmlformats.org/presentationml/2006/main">
  <p:tag name="NAME" val="CustomIcon"/>
</p:tagLst>
</file>

<file path=ppt/tags/tag478.xml><?xml version="1.0" encoding="utf-8"?>
<p:tagLst xmlns:a="http://schemas.openxmlformats.org/drawingml/2006/main" xmlns:r="http://schemas.openxmlformats.org/officeDocument/2006/relationships" xmlns:p="http://schemas.openxmlformats.org/presentationml/2006/main">
  <p:tag name="SHAPENAME" val="5. Source"/>
</p:tagLst>
</file>

<file path=ppt/tags/tag48.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49.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5.xml><?xml version="1.0" encoding="utf-8"?>
<p:tagLst xmlns:a="http://schemas.openxmlformats.org/drawingml/2006/main" xmlns:r="http://schemas.openxmlformats.org/officeDocument/2006/relationships" xmlns:p="http://schemas.openxmlformats.org/presentationml/2006/main">
  <p:tag name="SHAPENAME" val="4. Footnote"/>
</p:tagLst>
</file>

<file path=ppt/tags/tag50.xml><?xml version="1.0" encoding="utf-8"?>
<p:tagLst xmlns:a="http://schemas.openxmlformats.org/drawingml/2006/main" xmlns:r="http://schemas.openxmlformats.org/officeDocument/2006/relationships" xmlns:p="http://schemas.openxmlformats.org/presentationml/2006/main">
  <p:tag name="SHAPENAME" val="5. Source"/>
</p:tagLst>
</file>

<file path=ppt/tags/tag51.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5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3.xml><?xml version="1.0" encoding="utf-8"?>
<p:tagLst xmlns:a="http://schemas.openxmlformats.org/drawingml/2006/main" xmlns:r="http://schemas.openxmlformats.org/officeDocument/2006/relationships" xmlns:p="http://schemas.openxmlformats.org/presentationml/2006/main">
  <p:tag name="THINKCELLSHAPEDONOTDELETE" val="trUQibaDMIQaIJXCExx3CSg"/>
</p:tagLst>
</file>

<file path=ppt/tags/tag54.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55.xml><?xml version="1.0" encoding="utf-8"?>
<p:tagLst xmlns:a="http://schemas.openxmlformats.org/drawingml/2006/main" xmlns:r="http://schemas.openxmlformats.org/officeDocument/2006/relationships" xmlns:p="http://schemas.openxmlformats.org/presentationml/2006/main">
  <p:tag name="SHAPENAME" val="3. Subtitle"/>
</p:tagLst>
</file>

<file path=ppt/tags/tag56.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57.xml><?xml version="1.0" encoding="utf-8"?>
<p:tagLst xmlns:a="http://schemas.openxmlformats.org/drawingml/2006/main" xmlns:r="http://schemas.openxmlformats.org/officeDocument/2006/relationships" xmlns:p="http://schemas.openxmlformats.org/presentationml/2006/main">
  <p:tag name="SHAPENAME" val="5. Source"/>
</p:tagLst>
</file>

<file path=ppt/tags/tag58.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5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60.xml><?xml version="1.0" encoding="utf-8"?>
<p:tagLst xmlns:a="http://schemas.openxmlformats.org/drawingml/2006/main" xmlns:r="http://schemas.openxmlformats.org/officeDocument/2006/relationships" xmlns:p="http://schemas.openxmlformats.org/presentationml/2006/main">
  <p:tag name="THINKCELLSHAPEDONOTDELETE" val="t2e.WNeMwRPaNOv4PeDFU5Q"/>
</p:tagLst>
</file>

<file path=ppt/tags/tag61.xml><?xml version="1.0" encoding="utf-8"?>
<p:tagLst xmlns:a="http://schemas.openxmlformats.org/drawingml/2006/main" xmlns:r="http://schemas.openxmlformats.org/officeDocument/2006/relationships" xmlns:p="http://schemas.openxmlformats.org/presentationml/2006/main">
  <p:tag name="SHAPENAME" val="RectangleLight"/>
</p:tagLst>
</file>

<file path=ppt/tags/tag62.xml><?xml version="1.0" encoding="utf-8"?>
<p:tagLst xmlns:a="http://schemas.openxmlformats.org/drawingml/2006/main" xmlns:r="http://schemas.openxmlformats.org/officeDocument/2006/relationships" xmlns:p="http://schemas.openxmlformats.org/presentationml/2006/main">
  <p:tag name="SHAPENAME" val="SlideLogoText"/>
</p:tagLst>
</file>

<file path=ppt/tags/tag63.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64.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65.xml><?xml version="1.0" encoding="utf-8"?>
<p:tagLst xmlns:a="http://schemas.openxmlformats.org/drawingml/2006/main" xmlns:r="http://schemas.openxmlformats.org/officeDocument/2006/relationships" xmlns:p="http://schemas.openxmlformats.org/presentationml/2006/main">
  <p:tag name="SHAPENAME" val="3. Subtitle"/>
</p:tagLst>
</file>

<file path=ppt/tags/tag66.xml><?xml version="1.0" encoding="utf-8"?>
<p:tagLst xmlns:a="http://schemas.openxmlformats.org/drawingml/2006/main" xmlns:r="http://schemas.openxmlformats.org/officeDocument/2006/relationships" xmlns:p="http://schemas.openxmlformats.org/presentationml/2006/main">
  <p:tag name="SHAPENAME" val="5. Source"/>
</p:tagLst>
</file>

<file path=ppt/tags/tag67.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6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9.xml><?xml version="1.0" encoding="utf-8"?>
<p:tagLst xmlns:a="http://schemas.openxmlformats.org/drawingml/2006/main" xmlns:r="http://schemas.openxmlformats.org/officeDocument/2006/relationships" xmlns:p="http://schemas.openxmlformats.org/presentationml/2006/main">
  <p:tag name="THINKCELLSHAPEDONOTDELETE" val="tvkXdkIixRi6Hs.rBsPur2w"/>
</p:tagLst>
</file>

<file path=ppt/tags/tag7.xml><?xml version="1.0" encoding="utf-8"?>
<p:tagLst xmlns:a="http://schemas.openxmlformats.org/drawingml/2006/main" xmlns:r="http://schemas.openxmlformats.org/officeDocument/2006/relationships" xmlns:p="http://schemas.openxmlformats.org/presentationml/2006/main">
  <p:tag name="SHAPENAME" val="Grid"/>
</p:tagLst>
</file>

<file path=ppt/tags/tag70.xml><?xml version="1.0" encoding="utf-8"?>
<p:tagLst xmlns:a="http://schemas.openxmlformats.org/drawingml/2006/main" xmlns:r="http://schemas.openxmlformats.org/officeDocument/2006/relationships" xmlns:p="http://schemas.openxmlformats.org/presentationml/2006/main">
  <p:tag name="SHAPENAME" val="RectangleLight"/>
</p:tagLst>
</file>

<file path=ppt/tags/tag71.xml><?xml version="1.0" encoding="utf-8"?>
<p:tagLst xmlns:a="http://schemas.openxmlformats.org/drawingml/2006/main" xmlns:r="http://schemas.openxmlformats.org/officeDocument/2006/relationships" xmlns:p="http://schemas.openxmlformats.org/presentationml/2006/main">
  <p:tag name="SHAPENAME" val="SlideLogoText"/>
</p:tagLst>
</file>

<file path=ppt/tags/tag72.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73.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74.xml><?xml version="1.0" encoding="utf-8"?>
<p:tagLst xmlns:a="http://schemas.openxmlformats.org/drawingml/2006/main" xmlns:r="http://schemas.openxmlformats.org/officeDocument/2006/relationships" xmlns:p="http://schemas.openxmlformats.org/presentationml/2006/main">
  <p:tag name="SHAPENAME" val="3. Subtitle"/>
</p:tagLst>
</file>

<file path=ppt/tags/tag75.xml><?xml version="1.0" encoding="utf-8"?>
<p:tagLst xmlns:a="http://schemas.openxmlformats.org/drawingml/2006/main" xmlns:r="http://schemas.openxmlformats.org/officeDocument/2006/relationships" xmlns:p="http://schemas.openxmlformats.org/presentationml/2006/main">
  <p:tag name="SHAPENAME" val="5. Source"/>
</p:tagLst>
</file>

<file path=ppt/tags/tag76.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7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8.xml><?xml version="1.0" encoding="utf-8"?>
<p:tagLst xmlns:a="http://schemas.openxmlformats.org/drawingml/2006/main" xmlns:r="http://schemas.openxmlformats.org/officeDocument/2006/relationships" xmlns:p="http://schemas.openxmlformats.org/presentationml/2006/main">
  <p:tag name="THINKCELLSHAPEDONOTDELETE" val="tTHKNm6U2RZKJH1GvudQSPw"/>
</p:tagLst>
</file>

<file path=ppt/tags/tag79.xml><?xml version="1.0" encoding="utf-8"?>
<p:tagLst xmlns:a="http://schemas.openxmlformats.org/drawingml/2006/main" xmlns:r="http://schemas.openxmlformats.org/officeDocument/2006/relationships" xmlns:p="http://schemas.openxmlformats.org/presentationml/2006/main">
  <p:tag name="SHAPENAME" val="RectangleLight"/>
</p:tagLst>
</file>

<file path=ppt/tags/tag8.xml><?xml version="1.0" encoding="utf-8"?>
<p:tagLst xmlns:a="http://schemas.openxmlformats.org/drawingml/2006/main" xmlns:r="http://schemas.openxmlformats.org/officeDocument/2006/relationships" xmlns:p="http://schemas.openxmlformats.org/presentationml/2006/main">
  <p:tag name="NAME" val="Moon"/>
</p:tagLst>
</file>

<file path=ppt/tags/tag80.xml><?xml version="1.0" encoding="utf-8"?>
<p:tagLst xmlns:a="http://schemas.openxmlformats.org/drawingml/2006/main" xmlns:r="http://schemas.openxmlformats.org/officeDocument/2006/relationships" xmlns:p="http://schemas.openxmlformats.org/presentationml/2006/main">
  <p:tag name="SHAPENAME" val="SlideLogoText"/>
</p:tagLst>
</file>

<file path=ppt/tags/tag81.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82.xml><?xml version="1.0" encoding="utf-8"?>
<p:tagLst xmlns:a="http://schemas.openxmlformats.org/drawingml/2006/main" xmlns:r="http://schemas.openxmlformats.org/officeDocument/2006/relationships" xmlns:p="http://schemas.openxmlformats.org/presentationml/2006/main">
  <p:tag name="SHAPENAME" val="5. Source"/>
</p:tagLst>
</file>

<file path=ppt/tags/tag83.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84.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85.xml><?xml version="1.0" encoding="utf-8"?>
<p:tagLst xmlns:a="http://schemas.openxmlformats.org/drawingml/2006/main" xmlns:r="http://schemas.openxmlformats.org/officeDocument/2006/relationships" xmlns:p="http://schemas.openxmlformats.org/presentationml/2006/main">
  <p:tag name="SHAPENAME" val="3. Subtitle"/>
</p:tagLst>
</file>

<file path=ppt/tags/tag8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87.xml><?xml version="1.0" encoding="utf-8"?>
<p:tagLst xmlns:a="http://schemas.openxmlformats.org/drawingml/2006/main" xmlns:r="http://schemas.openxmlformats.org/officeDocument/2006/relationships" xmlns:p="http://schemas.openxmlformats.org/presentationml/2006/main">
  <p:tag name="THINKCELLSHAPEDONOTDELETE" val="t2e4Ps3taQqK3C0NeBEvQLA"/>
</p:tagLst>
</file>

<file path=ppt/tags/tag88.xml><?xml version="1.0" encoding="utf-8"?>
<p:tagLst xmlns:a="http://schemas.openxmlformats.org/drawingml/2006/main" xmlns:r="http://schemas.openxmlformats.org/officeDocument/2006/relationships" xmlns:p="http://schemas.openxmlformats.org/presentationml/2006/main">
  <p:tag name="SHAPENAME" val="RectangleLight"/>
</p:tagLst>
</file>

<file path=ppt/tags/tag89.xml><?xml version="1.0" encoding="utf-8"?>
<p:tagLst xmlns:a="http://schemas.openxmlformats.org/drawingml/2006/main" xmlns:r="http://schemas.openxmlformats.org/officeDocument/2006/relationships" xmlns:p="http://schemas.openxmlformats.org/presentationml/2006/main">
  <p:tag name="SHAPENAME" val="SlideLogoText"/>
</p:tagLst>
</file>

<file path=ppt/tags/tag9.xml><?xml version="1.0" encoding="utf-8"?>
<p:tagLst xmlns:a="http://schemas.openxmlformats.org/drawingml/2006/main" xmlns:r="http://schemas.openxmlformats.org/officeDocument/2006/relationships" xmlns:p="http://schemas.openxmlformats.org/presentationml/2006/main">
  <p:tag name="NAME" val="Moon"/>
</p:tagLst>
</file>

<file path=ppt/tags/tag90.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91.xml><?xml version="1.0" encoding="utf-8"?>
<p:tagLst xmlns:a="http://schemas.openxmlformats.org/drawingml/2006/main" xmlns:r="http://schemas.openxmlformats.org/officeDocument/2006/relationships" xmlns:p="http://schemas.openxmlformats.org/presentationml/2006/main">
  <p:tag name="SHAPENAME" val="5. Source"/>
</p:tagLst>
</file>

<file path=ppt/tags/tag92.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93.xml><?xml version="1.0" encoding="utf-8"?>
<p:tagLst xmlns:a="http://schemas.openxmlformats.org/drawingml/2006/main" xmlns:r="http://schemas.openxmlformats.org/officeDocument/2006/relationships" xmlns:p="http://schemas.openxmlformats.org/presentationml/2006/main">
  <p:tag name="SHAPENAME" val="3. Subtitle"/>
</p:tagLst>
</file>

<file path=ppt/tags/tag94.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9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96.xml><?xml version="1.0" encoding="utf-8"?>
<p:tagLst xmlns:a="http://schemas.openxmlformats.org/drawingml/2006/main" xmlns:r="http://schemas.openxmlformats.org/officeDocument/2006/relationships" xmlns:p="http://schemas.openxmlformats.org/presentationml/2006/main">
  <p:tag name="THINKCELLSHAPEDONOTDELETE" val="tTHKNm6U2RZKJH1GvudQSPw"/>
</p:tagLst>
</file>

<file path=ppt/tags/tag97.xml><?xml version="1.0" encoding="utf-8"?>
<p:tagLst xmlns:a="http://schemas.openxmlformats.org/drawingml/2006/main" xmlns:r="http://schemas.openxmlformats.org/officeDocument/2006/relationships" xmlns:p="http://schemas.openxmlformats.org/presentationml/2006/main">
  <p:tag name="SHAPENAME" val="RectangleLight"/>
</p:tagLst>
</file>

<file path=ppt/tags/tag98.xml><?xml version="1.0" encoding="utf-8"?>
<p:tagLst xmlns:a="http://schemas.openxmlformats.org/drawingml/2006/main" xmlns:r="http://schemas.openxmlformats.org/officeDocument/2006/relationships" xmlns:p="http://schemas.openxmlformats.org/presentationml/2006/main">
  <p:tag name="SHAPENAME" val="SlideLogoText"/>
</p:tagLst>
</file>

<file path=ppt/tags/tag99.xml><?xml version="1.0" encoding="utf-8"?>
<p:tagLst xmlns:a="http://schemas.openxmlformats.org/drawingml/2006/main" xmlns:r="http://schemas.openxmlformats.org/officeDocument/2006/relationships" xmlns:p="http://schemas.openxmlformats.org/presentationml/2006/main">
  <p:tag name="SHAPENAME" val="Slide Number"/>
</p:tagLst>
</file>

<file path=ppt/theme/theme1.xml><?xml version="1.0" encoding="utf-8"?>
<a:theme xmlns:a="http://schemas.openxmlformats.org/drawingml/2006/main" name="White">
  <a:themeElements>
    <a:clrScheme name="Custom 10">
      <a:dk1>
        <a:srgbClr val="000000"/>
      </a:dk1>
      <a:lt1>
        <a:srgbClr val="FFFFFF"/>
      </a:lt1>
      <a:dk2>
        <a:srgbClr val="FFFFFF"/>
      </a:dk2>
      <a:lt2>
        <a:srgbClr val="FFFFFF"/>
      </a:lt2>
      <a:accent1>
        <a:srgbClr val="061F79"/>
      </a:accent1>
      <a:accent2>
        <a:srgbClr val="00A9F4"/>
      </a:accent2>
      <a:accent3>
        <a:srgbClr val="2251FF"/>
      </a:accent3>
      <a:accent4>
        <a:srgbClr val="99E6FF"/>
      </a:accent4>
      <a:accent5>
        <a:srgbClr val="0679C3"/>
      </a:accent5>
      <a:accent6>
        <a:srgbClr val="75F0E7"/>
      </a:accent6>
      <a:hlink>
        <a:srgbClr val="1F40E6"/>
      </a:hlink>
      <a:folHlink>
        <a:srgbClr val="8C5AC8"/>
      </a:folHlink>
    </a:clrScheme>
    <a:fontScheme name="White Fonts">
      <a:majorFont>
        <a:latin typeface="Georgia"/>
        <a:ea typeface=""/>
        <a:cs typeface=""/>
      </a:majorFont>
      <a:minorFont>
        <a:latin typeface="Arial"/>
        <a:ea typeface=""/>
        <a:cs typeface=""/>
      </a:minorFont>
    </a:fontScheme>
    <a:fmtScheme name="Subtle Solids">
      <a:fillStyleLst>
        <a:solidFill>
          <a:schemeClr val="phClr"/>
        </a:solidFill>
        <a:solidFill>
          <a:schemeClr val="phClr">
            <a:tint val="65000"/>
          </a:schemeClr>
        </a:solidFill>
        <a:solidFill>
          <a:schemeClr val="phClr">
            <a:shade val="80000"/>
            <a:satMod val="15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2700" h="25400" prst="coolSlant"/>
          </a:sp3d>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accent1"/>
        </a:solidFill>
        <a:ln w="6350" cap="sq">
          <a:noFill/>
          <a:miter lim="800000"/>
        </a:ln>
      </a:spPr>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lgn="ctr">
          <a:spcBef>
            <a:spcPts val="300"/>
          </a:spcBef>
          <a:spcAft>
            <a:spcPts val="300"/>
          </a:spcAft>
          <a:defRPr sz="1600" dirty="0" err="1">
            <a:solidFill>
              <a:schemeClr val="bg1"/>
            </a:solidFill>
          </a:defRPr>
        </a:defPPr>
      </a:lstStyle>
      <a:style>
        <a:lnRef idx="2">
          <a:schemeClr val="accent1">
            <a:shade val="50000"/>
          </a:schemeClr>
        </a:lnRef>
        <a:fillRef idx="1">
          <a:schemeClr val="accent1"/>
        </a:fillRef>
        <a:effectRef idx="0">
          <a:schemeClr val="accent1"/>
        </a:effectRef>
        <a:fontRef idx="minor">
          <a:schemeClr val="lt1"/>
        </a:fontRef>
      </a:style>
    </a:spDef>
    <a:lnDef>
      <a:spPr>
        <a:ln w="6350" cap="flat">
          <a:solidFill>
            <a:schemeClr val="tx1"/>
          </a:solidFill>
          <a:miter lim="800000"/>
          <a:tailEnd type="none"/>
        </a:ln>
      </a:spPr>
      <a:bodyPr/>
      <a:lstStyle/>
      <a:style>
        <a:lnRef idx="1">
          <a:schemeClr val="accent1"/>
        </a:lnRef>
        <a:fillRef idx="0">
          <a:schemeClr val="accent1"/>
        </a:fillRef>
        <a:effectRef idx="0">
          <a:schemeClr val="accent1"/>
        </a:effectRef>
        <a:fontRef idx="minor">
          <a:schemeClr val="tx1"/>
        </a:fontRef>
      </a:style>
    </a:lnDef>
    <a:txDef>
      <a:spPr>
        <a:ln w="6350">
          <a:noFill/>
          <a:miter lim="800000"/>
        </a:ln>
      </a:spPr>
      <a:bodyPr vert="horz" wrap="square" lIns="0" tIns="0" rIns="0" bIns="0" rtlCol="0">
        <a:noAutofit/>
      </a:bodyPr>
      <a:lstStyle>
        <a:defPPr algn="l">
          <a:spcBef>
            <a:spcPts val="300"/>
          </a:spcBef>
          <a:spcAft>
            <a:spcPts val="300"/>
          </a:spcAft>
          <a:buNone/>
          <a:defRPr sz="1600" dirty="0" smtClean="0"/>
        </a:defPPr>
      </a:lstStyle>
    </a:txDef>
  </a:objectDefaults>
  <a:extraClrSchemeLst>
    <a:extraClrScheme>
      <a:clrScheme name="Scheme White">
        <a:dk1>
          <a:srgbClr val="000000"/>
        </a:dk1>
        <a:lt1>
          <a:srgbClr val="FFFFFF"/>
        </a:lt1>
        <a:dk2>
          <a:srgbClr val="FFFFFF"/>
        </a:dk2>
        <a:lt2>
          <a:srgbClr val="FFFFFF"/>
        </a:lt2>
        <a:accent1>
          <a:srgbClr val="061F79"/>
        </a:accent1>
        <a:accent2>
          <a:srgbClr val="00A9F4"/>
        </a:accent2>
        <a:accent3>
          <a:srgbClr val="2251FF"/>
        </a:accent3>
        <a:accent4>
          <a:srgbClr val="99E6FF"/>
        </a:accent4>
        <a:accent5>
          <a:srgbClr val="0679C3"/>
        </a:accent5>
        <a:accent6>
          <a:srgbClr val="75F0E7"/>
        </a:accent6>
        <a:hlink>
          <a:srgbClr val="1F40E6"/>
        </a:hlink>
        <a:folHlink>
          <a:srgbClr val="8C5AC8"/>
        </a:folHlink>
      </a:clrScheme>
    </a:extraClrScheme>
  </a:extraClrSchemeLst>
  <a:custClrLst>
    <a:custClr name="Electric Blue 900">
      <a:srgbClr val="061F79"/>
    </a:custClr>
    <a:custClr name="Electric Blue 700">
      <a:srgbClr val="1537BA"/>
    </a:custClr>
    <a:custClr name="Electric Blue 500">
      <a:srgbClr val="2251FF"/>
    </a:custClr>
    <a:custClr name="Electric Blue 300">
      <a:srgbClr val="5E9DFF"/>
    </a:custClr>
    <a:custClr name="Electric Blue 200">
      <a:srgbClr val="99C4FF"/>
    </a:custClr>
    <a:custClr name="Null">
      <a:srgbClr val="FEFFFF"/>
    </a:custClr>
    <a:custClr name="Null">
      <a:srgbClr val="FEFFFF"/>
    </a:custClr>
    <a:custClr name="Null">
      <a:srgbClr val="FEFFFF"/>
    </a:custClr>
    <a:custClr name="Null">
      <a:srgbClr val="FEFFFF"/>
    </a:custClr>
    <a:custClr name="Null">
      <a:srgbClr val="FEFFFF"/>
    </a:custClr>
    <a:custClr name="Deep Blue 900">
      <a:srgbClr val="051C2C"/>
    </a:custClr>
    <a:custClr name="Electric Blue 800">
      <a:srgbClr val="0E2B99"/>
    </a:custClr>
    <a:custClr name="Electric Blue 500">
      <a:srgbClr val="2251FF"/>
    </a:custClr>
    <a:custClr name="Electric Blue 200">
      <a:srgbClr val="99C4FF"/>
    </a:custClr>
    <a:custClr name="Gray 10%">
      <a:srgbClr val="E6E6E6"/>
    </a:custClr>
    <a:custClr name="Crimson Red 300">
      <a:srgbClr val="F17E7E"/>
    </a:custClr>
    <a:custClr name="Crimson Red 500">
      <a:srgbClr val="E33B3B"/>
    </a:custClr>
    <a:custClr name="Crimson Red 700">
      <a:srgbClr val="B82525"/>
    </a:custClr>
    <a:custClr name="Crimson Red 900">
      <a:srgbClr val="8E0B0B"/>
    </a:custClr>
    <a:custClr name="Null">
      <a:srgbClr val="FEFFFF"/>
    </a:custClr>
    <a:custClr name="Marine Green 900">
      <a:srgbClr val="108980"/>
    </a:custClr>
    <a:custClr name="Marine Green 700">
      <a:srgbClr val="14B8AB"/>
    </a:custClr>
    <a:custClr name="Marine Green 500">
      <a:srgbClr val="0BDACB"/>
    </a:custClr>
    <a:custClr name="Marine Green 300">
      <a:srgbClr val="75F0E7"/>
    </a:custClr>
    <a:custClr name="Sand Neutral 300">
      <a:srgbClr val="E6D7BC"/>
    </a:custClr>
    <a:custClr name="Crimson Red 300">
      <a:srgbClr val="F17E7E"/>
    </a:custClr>
    <a:custClr name="Crimson Red 500">
      <a:srgbClr val="E33B3B"/>
    </a:custClr>
    <a:custClr name="Crimson Red 700">
      <a:srgbClr val="B82525"/>
    </a:custClr>
    <a:custClr name="Crimson Red 900">
      <a:srgbClr val="8E0B0B"/>
    </a:custClr>
    <a:custClr name="Null">
      <a:srgbClr val="FEFFFF"/>
    </a:custClr>
    <a:custClr name="Gray 70%">
      <a:srgbClr val="4D4D4D"/>
    </a:custClr>
    <a:custClr name="Gray 54%">
      <a:srgbClr val="757575"/>
    </a:custClr>
    <a:custClr name="Gray 30%">
      <a:srgbClr val="B3B3B3"/>
    </a:custClr>
    <a:custClr name="Gray 20%">
      <a:srgbClr val="CCCCCC"/>
    </a:custClr>
    <a:custClr name="Gray 10%">
      <a:srgbClr val="E6E6E6"/>
    </a:custClr>
    <a:custClr name="Null">
      <a:srgbClr val="FEFFFF"/>
    </a:custClr>
    <a:custClr name="Null">
      <a:srgbClr val="FEFFFF"/>
    </a:custClr>
    <a:custClr name="Null">
      <a:srgbClr val="FEFFFF"/>
    </a:custClr>
    <a:custClr name="Null">
      <a:srgbClr val="FEFFFF"/>
    </a:custClr>
    <a:custClr name="Null">
      <a:srgbClr val="FEFFFF"/>
    </a:custClr>
    <a:custClr name="Marine Green 500">
      <a:srgbClr val="0BDACB"/>
    </a:custClr>
    <a:custClr name="Amber Yellow 500">
      <a:srgbClr val="FFA800"/>
    </a:custClr>
    <a:custClr name="Crimson Red 700">
      <a:srgbClr val="B82525"/>
    </a:custClr>
    <a:custClr name="Deep Blue 900">
      <a:srgbClr val="051C2C"/>
    </a:custClr>
    <a:custClr name="Null">
      <a:srgbClr val="FEFFFF"/>
    </a:custClr>
    <a:custClr name="Null">
      <a:srgbClr val="FEFFFF"/>
    </a:custClr>
    <a:custClr name="Null">
      <a:srgbClr val="FEFFFF"/>
    </a:custClr>
    <a:custClr name="Null">
      <a:srgbClr val="FEFFFF"/>
    </a:custClr>
    <a:custClr name="Null">
      <a:srgbClr val="FEFFFF"/>
    </a:custClr>
    <a:custClr name="Null">
      <a:srgbClr val="FEFFFF"/>
    </a:custClr>
  </a:custClrLst>
  <a:extLst>
    <a:ext uri="{05A4C25C-085E-4340-85A3-A5531E510DB2}">
      <thm15:themeFamily xmlns:thm15="http://schemas.microsoft.com/office/thememl/2012/main" name="OneFirm-English (United States)-Wide.potx" id="{9F5A5C75-6656-49CB-9F32-A5B63F671386}" vid="{749E634F-BA42-4F08-9385-D85354B60E2F}"/>
    </a:ext>
  </a:extLst>
</a:theme>
</file>

<file path=ppt/theme/theme2.xml><?xml version="1.0" encoding="utf-8"?>
<a:theme xmlns:a="http://schemas.openxmlformats.org/drawingml/2006/main" name="Contrast">
  <a:themeElements>
    <a:clrScheme name="Custom 18">
      <a:dk1>
        <a:srgbClr val="FFFFFF"/>
      </a:dk1>
      <a:lt1>
        <a:srgbClr val="051C2C"/>
      </a:lt1>
      <a:dk2>
        <a:srgbClr val="000000"/>
      </a:dk2>
      <a:lt2>
        <a:srgbClr val="000000"/>
      </a:lt2>
      <a:accent1>
        <a:srgbClr val="FFFFFF"/>
      </a:accent1>
      <a:accent2>
        <a:srgbClr val="00A9F4"/>
      </a:accent2>
      <a:accent3>
        <a:srgbClr val="2251FF"/>
      </a:accent3>
      <a:accent4>
        <a:srgbClr val="99E6FF"/>
      </a:accent4>
      <a:accent5>
        <a:srgbClr val="0679C3"/>
      </a:accent5>
      <a:accent6>
        <a:srgbClr val="75F0E7"/>
      </a:accent6>
      <a:hlink>
        <a:srgbClr val="00A9F4"/>
      </a:hlink>
      <a:folHlink>
        <a:srgbClr val="8C5AC8"/>
      </a:folHlink>
    </a:clrScheme>
    <a:fontScheme name="Scheme Blue Fonts">
      <a:majorFont>
        <a:latin typeface="Georgia"/>
        <a:ea typeface=""/>
        <a:cs typeface=""/>
      </a:majorFont>
      <a:minorFont>
        <a:latin typeface="Arial"/>
        <a:ea typeface=""/>
        <a:cs typeface=""/>
      </a:minorFont>
    </a:fontScheme>
    <a:fmtScheme name="Subtle Solids">
      <a:fillStyleLst>
        <a:solidFill>
          <a:schemeClr val="phClr"/>
        </a:solidFill>
        <a:solidFill>
          <a:schemeClr val="phClr">
            <a:tint val="65000"/>
          </a:schemeClr>
        </a:solidFill>
        <a:solidFill>
          <a:schemeClr val="phClr">
            <a:shade val="80000"/>
            <a:satMod val="15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2700" h="25400" prst="coolSlant"/>
          </a:sp3d>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tx1"/>
        </a:solidFill>
        <a:ln w="6350" cap="sq">
          <a:noFill/>
          <a:miter lim="800000"/>
        </a:ln>
      </a:spPr>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lgn="ctr">
          <a:spcBef>
            <a:spcPts val="300"/>
          </a:spcBef>
          <a:spcAft>
            <a:spcPts val="300"/>
          </a:spcAft>
          <a:defRPr sz="1600" dirty="0" err="1" smtClean="0">
            <a:solidFill>
              <a:schemeClr val="bg1"/>
            </a:solidFill>
          </a:defRPr>
        </a:defPPr>
      </a:lstStyle>
      <a:style>
        <a:lnRef idx="2">
          <a:schemeClr val="accent1">
            <a:shade val="50000"/>
          </a:schemeClr>
        </a:lnRef>
        <a:fillRef idx="1">
          <a:schemeClr val="accent1"/>
        </a:fillRef>
        <a:effectRef idx="0">
          <a:schemeClr val="accent1"/>
        </a:effectRef>
        <a:fontRef idx="minor">
          <a:schemeClr val="lt1"/>
        </a:fontRef>
      </a:style>
    </a:spDef>
    <a:lnDef>
      <a:spPr>
        <a:ln w="6350" cap="flat">
          <a:solidFill>
            <a:schemeClr val="tx1"/>
          </a:solidFill>
          <a:miter lim="800000"/>
          <a:tailEnd type="none"/>
        </a:ln>
      </a:spPr>
      <a:bodyPr/>
      <a:lstStyle/>
      <a:style>
        <a:lnRef idx="1">
          <a:schemeClr val="accent1"/>
        </a:lnRef>
        <a:fillRef idx="0">
          <a:schemeClr val="accent1"/>
        </a:fillRef>
        <a:effectRef idx="0">
          <a:schemeClr val="accent1"/>
        </a:effectRef>
        <a:fontRef idx="minor">
          <a:schemeClr val="tx1"/>
        </a:fontRef>
      </a:style>
    </a:lnDef>
    <a:txDef>
      <a:spPr>
        <a:ln w="6350">
          <a:noFill/>
          <a:miter lim="800000"/>
        </a:ln>
      </a:spPr>
      <a:bodyPr vert="horz" wrap="square" lIns="0" tIns="0" rIns="0" bIns="0" rtlCol="0">
        <a:noAutofit/>
      </a:bodyPr>
      <a:lstStyle>
        <a:defPPr algn="l">
          <a:spcBef>
            <a:spcPts val="300"/>
          </a:spcBef>
          <a:spcAft>
            <a:spcPts val="300"/>
          </a:spcAft>
          <a:buNone/>
          <a:defRPr sz="1600" dirty="0" smtClean="0"/>
        </a:defPPr>
      </a:lstStyle>
    </a:txDef>
  </a:objectDefaults>
  <a:extraClrSchemeLst>
    <a:extraClrScheme>
      <a:clrScheme name="Scheme Blue">
        <a:dk1>
          <a:srgbClr val="FFFFFF"/>
        </a:dk1>
        <a:lt1>
          <a:srgbClr val="051C2C"/>
        </a:lt1>
        <a:dk2>
          <a:srgbClr val="000000"/>
        </a:dk2>
        <a:lt2>
          <a:srgbClr val="000000"/>
        </a:lt2>
        <a:accent1>
          <a:srgbClr val="FFFFFF"/>
        </a:accent1>
        <a:accent2>
          <a:srgbClr val="00A9F4"/>
        </a:accent2>
        <a:accent3>
          <a:srgbClr val="2251FF"/>
        </a:accent3>
        <a:accent4>
          <a:srgbClr val="99E6FF"/>
        </a:accent4>
        <a:accent5>
          <a:srgbClr val="0679C3"/>
        </a:accent5>
        <a:accent6>
          <a:srgbClr val="75F0E7"/>
        </a:accent6>
        <a:hlink>
          <a:srgbClr val="00A9F4"/>
        </a:hlink>
        <a:folHlink>
          <a:srgbClr val="8C5AC8"/>
        </a:folHlink>
      </a:clrScheme>
    </a:extraClrScheme>
  </a:extraClrSchemeLst>
  <a:custClrLst>
    <a:custClr name="Cyan 200">
      <a:srgbClr val="99E6FF"/>
    </a:custClr>
    <a:custClr name="Cyan 300">
      <a:srgbClr val="6ECBF7"/>
    </a:custClr>
    <a:custClr name="Cyan 500">
      <a:srgbClr val="00A9F4"/>
    </a:custClr>
    <a:custClr name="Cyan 700">
      <a:srgbClr val="0679C3"/>
    </a:custClr>
    <a:custClr name="Cyan 900">
      <a:srgbClr val="084D91"/>
    </a:custClr>
    <a:custClr name="Null">
      <a:srgbClr val="FEFFFF"/>
    </a:custClr>
    <a:custClr name="Null">
      <a:srgbClr val="FEFFFF"/>
    </a:custClr>
    <a:custClr name="Null">
      <a:srgbClr val="FEFFFF"/>
    </a:custClr>
    <a:custClr name="Null">
      <a:srgbClr val="FEFFFF"/>
    </a:custClr>
    <a:custClr name="Null">
      <a:srgbClr val="FEFFFF"/>
    </a:custClr>
    <a:custClr name="Cyan 700">
      <a:srgbClr val="0679C3"/>
    </a:custClr>
    <a:custClr name="Cyan 300">
      <a:srgbClr val="6ECBF7"/>
    </a:custClr>
    <a:custClr name="Gray 10%">
      <a:srgbClr val="E6E6E6"/>
    </a:custClr>
    <a:custClr name="Crimson Red 300">
      <a:srgbClr val="F17E7E"/>
    </a:custClr>
    <a:custClr name="Crimson Red 600">
      <a:srgbClr val="CD3030"/>
    </a:custClr>
    <a:custClr name="Null">
      <a:srgbClr val="FEFFFF"/>
    </a:custClr>
    <a:custClr name="Null">
      <a:srgbClr val="FEFFFF"/>
    </a:custClr>
    <a:custClr name="Null">
      <a:srgbClr val="FEFFFF"/>
    </a:custClr>
    <a:custClr name="Null">
      <a:srgbClr val="FEFFFF"/>
    </a:custClr>
    <a:custClr name="Null">
      <a:srgbClr val="FEFFFF"/>
    </a:custClr>
    <a:custClr name="Marine Green 900">
      <a:srgbClr val="108980"/>
    </a:custClr>
    <a:custClr name="Marine Green 600">
      <a:srgbClr val="10CBBC"/>
    </a:custClr>
    <a:custClr name="Sand Neutral 300">
      <a:srgbClr val="E6D7BC"/>
    </a:custClr>
    <a:custClr name="Crimson Red 300">
      <a:srgbClr val="F17E7E"/>
    </a:custClr>
    <a:custClr name="Crimson Red 600">
      <a:srgbClr val="CD3030"/>
    </a:custClr>
    <a:custClr name="Null">
      <a:srgbClr val="FEFFFF"/>
    </a:custClr>
    <a:custClr name="Null">
      <a:srgbClr val="FEFFFF"/>
    </a:custClr>
    <a:custClr name="Null">
      <a:srgbClr val="FEFFFF"/>
    </a:custClr>
    <a:custClr name="Null">
      <a:srgbClr val="FEFFFF"/>
    </a:custClr>
    <a:custClr name="Null">
      <a:srgbClr val="FEFFFF"/>
    </a:custClr>
    <a:custClr name="Gray 70%">
      <a:srgbClr val="4D4D4D"/>
    </a:custClr>
    <a:custClr name="Gray 54%">
      <a:srgbClr val="757575"/>
    </a:custClr>
    <a:custClr name="Gray 30%">
      <a:srgbClr val="B3B3B3"/>
    </a:custClr>
    <a:custClr name="Gray 20%">
      <a:srgbClr val="CCCCCC"/>
    </a:custClr>
    <a:custClr name="Gray 10%">
      <a:srgbClr val="E6E6E6"/>
    </a:custClr>
    <a:custClr name="Null">
      <a:srgbClr val="FEFFFF"/>
    </a:custClr>
    <a:custClr name="Null">
      <a:srgbClr val="FEFFFF"/>
    </a:custClr>
    <a:custClr name="Null">
      <a:srgbClr val="FEFFFF"/>
    </a:custClr>
    <a:custClr name="Null">
      <a:srgbClr val="FEFFFF"/>
    </a:custClr>
    <a:custClr name="Null">
      <a:srgbClr val="FEFFFF"/>
    </a:custClr>
    <a:custClr name="Electric Blue 900">
      <a:srgbClr val="061F79"/>
    </a:custClr>
    <a:custClr name="Marine Green 500">
      <a:srgbClr val="0BDACB"/>
    </a:custClr>
    <a:custClr name="Amber Yellow 500">
      <a:srgbClr val="FFA800"/>
    </a:custClr>
    <a:custClr name="Crimson Red 500">
      <a:srgbClr val="E33B3B"/>
    </a:custClr>
    <a:custClr name="Deep Blue 700">
      <a:srgbClr val="103559"/>
    </a:custClr>
    <a:custClr name="Deep Blue 600">
      <a:srgbClr val="1B456E"/>
    </a:custClr>
    <a:custClr name="Deep Blue 500">
      <a:srgbClr val="2B5580"/>
    </a:custClr>
    <a:custClr name="Deep Blue 300">
      <a:srgbClr val="5380AC"/>
    </a:custClr>
    <a:custClr name="Deep Blue 200">
      <a:srgbClr val="82A6C9"/>
    </a:custClr>
    <a:custClr name="Null">
      <a:srgbClr val="FEFFFF"/>
    </a:custClr>
    <a:custClr name="Null">
      <a:srgbClr val="FEFFFF"/>
    </a:custClr>
  </a:custClrLst>
  <a:extLst>
    <a:ext uri="{05A4C25C-085E-4340-85A3-A5531E510DB2}">
      <thm15:themeFamily xmlns:thm15="http://schemas.microsoft.com/office/thememl/2012/main" name="OneFirm-English (United States)-Wide.potx" id="{9F5A5C75-6656-49CB-9F32-A5B63F671386}" vid="{F5FBFB34-3B77-4F51-9E5E-428204315974}"/>
    </a:ext>
  </a:extLst>
</a:theme>
</file>

<file path=ppt/theme/theme3.xml><?xml version="1.0" encoding="utf-8"?>
<a:theme xmlns:a="http://schemas.openxmlformats.org/drawingml/2006/main" name="1_White">
  <a:themeElements>
    <a:clrScheme name="Scheme1">
      <a:dk1>
        <a:srgbClr val="000000"/>
      </a:dk1>
      <a:lt1>
        <a:srgbClr val="FFFFFF"/>
      </a:lt1>
      <a:dk2>
        <a:srgbClr val="FFFFFF"/>
      </a:dk2>
      <a:lt2>
        <a:srgbClr val="FFFFFF"/>
      </a:lt2>
      <a:accent1>
        <a:srgbClr val="277C78"/>
      </a:accent1>
      <a:accent2>
        <a:srgbClr val="08597A"/>
      </a:accent2>
      <a:accent3>
        <a:srgbClr val="142D3E"/>
      </a:accent3>
      <a:accent4>
        <a:srgbClr val="B1D3E1"/>
      </a:accent4>
      <a:accent5>
        <a:srgbClr val="0B76A3"/>
      </a:accent5>
      <a:accent6>
        <a:srgbClr val="CDCDCD"/>
      </a:accent6>
      <a:hlink>
        <a:srgbClr val="0000FF"/>
      </a:hlink>
      <a:folHlink>
        <a:srgbClr val="800080"/>
      </a:folHlink>
    </a:clrScheme>
    <a:fontScheme name="Custom">
      <a:majorFont>
        <a:latin typeface="Arial"/>
        <a:ea typeface=""/>
        <a:cs typeface=""/>
      </a:majorFont>
      <a:minorFont>
        <a:latin typeface="Arial"/>
        <a:ea typeface=""/>
        <a:cs typeface=""/>
      </a:minorFont>
    </a:fontScheme>
    <a:fmtScheme name="Subtle Solids">
      <a:fillStyleLst>
        <a:solidFill>
          <a:schemeClr val="phClr"/>
        </a:solidFill>
        <a:solidFill>
          <a:schemeClr val="phClr">
            <a:tint val="65000"/>
          </a:schemeClr>
        </a:solidFill>
        <a:solidFill>
          <a:schemeClr val="phClr">
            <a:shade val="80000"/>
            <a:satMod val="15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2700" h="25400" prst="coolSlant"/>
          </a:sp3d>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accent1"/>
        </a:solidFill>
        <a:ln w="6350" cap="sq">
          <a:noFill/>
          <a:miter lim="800000"/>
        </a:ln>
      </a:spPr>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lgn="ctr">
          <a:spcBef>
            <a:spcPts val="300"/>
          </a:spcBef>
          <a:spcAft>
            <a:spcPts val="300"/>
          </a:spcAft>
          <a:defRPr sz="1600" dirty="0" err="1">
            <a:solidFill>
              <a:schemeClr val="bg1"/>
            </a:solidFill>
          </a:defRPr>
        </a:defPPr>
      </a:lstStyle>
      <a:style>
        <a:lnRef idx="2">
          <a:schemeClr val="accent1">
            <a:shade val="50000"/>
          </a:schemeClr>
        </a:lnRef>
        <a:fillRef idx="1">
          <a:schemeClr val="accent1"/>
        </a:fillRef>
        <a:effectRef idx="0">
          <a:schemeClr val="accent1"/>
        </a:effectRef>
        <a:fontRef idx="minor">
          <a:schemeClr val="lt1"/>
        </a:fontRef>
      </a:style>
    </a:spDef>
    <a:lnDef>
      <a:spPr>
        <a:ln w="6350" cap="flat">
          <a:solidFill>
            <a:schemeClr val="tx1"/>
          </a:solidFill>
          <a:miter lim="800000"/>
          <a:tailEnd type="none"/>
        </a:ln>
      </a:spPr>
      <a:bodyPr/>
      <a:lstStyle/>
      <a:style>
        <a:lnRef idx="1">
          <a:schemeClr val="accent1"/>
        </a:lnRef>
        <a:fillRef idx="0">
          <a:schemeClr val="accent1"/>
        </a:fillRef>
        <a:effectRef idx="0">
          <a:schemeClr val="accent1"/>
        </a:effectRef>
        <a:fontRef idx="minor">
          <a:schemeClr val="tx1"/>
        </a:fontRef>
      </a:style>
    </a:lnDef>
    <a:txDef>
      <a:spPr>
        <a:ln w="6350">
          <a:noFill/>
          <a:miter lim="800000"/>
        </a:ln>
      </a:spPr>
      <a:bodyPr vert="horz" wrap="square" lIns="0" tIns="0" rIns="0" bIns="0" rtlCol="0">
        <a:noAutofit/>
      </a:bodyPr>
      <a:lstStyle>
        <a:defPPr algn="l">
          <a:spcBef>
            <a:spcPts val="300"/>
          </a:spcBef>
          <a:spcAft>
            <a:spcPts val="300"/>
          </a:spcAft>
          <a:buNone/>
          <a:defRPr sz="1600" dirty="0" smtClean="0"/>
        </a:defPPr>
      </a:lstStyle>
    </a:txDef>
  </a:objectDefaults>
  <a:extraClrSchemeLst>
    <a:extraClrScheme>
      <a:clrScheme name="Scheme1">
        <a:dk1>
          <a:srgbClr val="000000"/>
        </a:dk1>
        <a:lt1>
          <a:srgbClr val="FFFFFF"/>
        </a:lt1>
        <a:dk2>
          <a:srgbClr val="FFFFFF"/>
        </a:dk2>
        <a:lt2>
          <a:srgbClr val="FFFFFF"/>
        </a:lt2>
        <a:accent1>
          <a:srgbClr val="277C78"/>
        </a:accent1>
        <a:accent2>
          <a:srgbClr val="08597A"/>
        </a:accent2>
        <a:accent3>
          <a:srgbClr val="142D3E"/>
        </a:accent3>
        <a:accent4>
          <a:srgbClr val="B1D3E1"/>
        </a:accent4>
        <a:accent5>
          <a:srgbClr val="0B76A3"/>
        </a:accent5>
        <a:accent6>
          <a:srgbClr val="CDCDCD"/>
        </a:accent6>
        <a:hlink>
          <a:srgbClr val="0000FF"/>
        </a:hlink>
        <a:folHlink>
          <a:srgbClr val="800080"/>
        </a:folHlink>
      </a:clrScheme>
    </a:extraClrScheme>
  </a:extraClrSchemeLst>
  <a:custClrLst>
    <a:custClr name="Dark Gray">
      <a:srgbClr val="4D4D4D"/>
    </a:custClr>
    <a:custClr name="Mid Gray">
      <a:srgbClr val="7F7F7F"/>
    </a:custClr>
    <a:custClr name="Light Gray">
      <a:srgbClr val="B3B3B3"/>
    </a:custClr>
    <a:custClr name="Super Light Gray">
      <a:srgbClr val="D0D0D0"/>
    </a:custClr>
    <a:custClr name="Pale Gray">
      <a:srgbClr val="E6E6E6"/>
    </a:custClr>
    <a:custClr name="Custom Color6">
      <a:srgbClr val="23716D"/>
    </a:custClr>
    <a:custClr name="Custom Color7">
      <a:srgbClr val="1D5457"/>
    </a:custClr>
    <a:custClr name="Custom Color8">
      <a:srgbClr val="173842"/>
    </a:custClr>
    <a:custClr name="Custom Color9">
      <a:srgbClr val="252525"/>
    </a:custClr>
  </a:custClrLst>
  <a:extLst>
    <a:ext uri="{05A4C25C-085E-4340-85A3-A5531E510DB2}">
      <thm15:themeFamily xmlns:thm15="http://schemas.microsoft.com/office/thememl/2012/main" name="US1677_OFF_v2.potx" id="{E5D36C7B-8B87-4B61-8184-901E1F9D69F4}" vid="{D59CDAA2-AB51-4D7F-ACDA-4A49AA942FBB}"/>
    </a:ext>
  </a:extLst>
</a:theme>
</file>

<file path=ppt/theme/theme4.xml><?xml version="1.0" encoding="utf-8"?>
<a:theme xmlns:a="http://schemas.openxmlformats.org/drawingml/2006/main" name="Office Theme">
  <a:themeElements>
    <a:clrScheme name="Custom Scheme">
      <a:dk1>
        <a:srgbClr val="000000"/>
      </a:dk1>
      <a:lt1>
        <a:srgbClr val="FFFFFF"/>
      </a:lt1>
      <a:dk2>
        <a:srgbClr val="051C2C"/>
      </a:dk2>
      <a:lt2>
        <a:srgbClr val="FFFFFF"/>
      </a:lt2>
      <a:accent1>
        <a:srgbClr val="051C2C"/>
      </a:accent1>
      <a:accent2>
        <a:srgbClr val="00A9F4"/>
      </a:accent2>
      <a:accent3>
        <a:srgbClr val="1F40E6"/>
      </a:accent3>
      <a:accent4>
        <a:srgbClr val="AAE6F0"/>
      </a:accent4>
      <a:accent5>
        <a:srgbClr val="3C96B4"/>
      </a:accent5>
      <a:accent6>
        <a:srgbClr val="AFC3FF"/>
      </a:accent6>
      <a:hlink>
        <a:srgbClr val="00A9F4"/>
      </a:hlink>
      <a:folHlink>
        <a:srgbClr val="00A9F4"/>
      </a:folHlink>
    </a:clrScheme>
    <a:fontScheme name="Custom Scheme Fonts">
      <a:majorFont>
        <a:latin typeface="Georgia"/>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Office Theme">
  <a:themeElements>
    <a:clrScheme name="Custom Scheme 2">
      <a:dk1>
        <a:srgbClr val="000000"/>
      </a:dk1>
      <a:lt1>
        <a:srgbClr val="FFFFFF"/>
      </a:lt1>
      <a:dk2>
        <a:srgbClr val="051C2C"/>
      </a:dk2>
      <a:lt2>
        <a:srgbClr val="FFFFFF"/>
      </a:lt2>
      <a:accent1>
        <a:srgbClr val="051C2C"/>
      </a:accent1>
      <a:accent2>
        <a:srgbClr val="00A9F4"/>
      </a:accent2>
      <a:accent3>
        <a:srgbClr val="1F40E6"/>
      </a:accent3>
      <a:accent4>
        <a:srgbClr val="AAE6F0"/>
      </a:accent4>
      <a:accent5>
        <a:srgbClr val="3C96B4"/>
      </a:accent5>
      <a:accent6>
        <a:srgbClr val="AFC3FF"/>
      </a:accent6>
      <a:hlink>
        <a:srgbClr val="00A9F4"/>
      </a:hlink>
      <a:folHlink>
        <a:srgbClr val="00A9F4"/>
      </a:folHlink>
    </a:clrScheme>
    <a:fontScheme name="Custom Scheme2 Fonts">
      <a:majorFont>
        <a:latin typeface="Georgia"/>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TaxCatchAll xmlns="58330b03-3302-4f83-b728-aac46060ff6c" xsi:nil="true"/>
    <lcf76f155ced4ddcb4097134ff3c332f xmlns="7467db8c-36f5-4a17-8bbb-578c1726f84c">
      <Terms xmlns="http://schemas.microsoft.com/office/infopath/2007/PartnerControls"/>
    </lcf76f155ced4ddcb4097134ff3c332f>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510727BCAE4CD94BA7D44E2FAD00347B" ma:contentTypeVersion="14" ma:contentTypeDescription="Create a new document." ma:contentTypeScope="" ma:versionID="ec24e629aa1db285890e1e16a7db189a">
  <xsd:schema xmlns:xsd="http://www.w3.org/2001/XMLSchema" xmlns:xs="http://www.w3.org/2001/XMLSchema" xmlns:p="http://schemas.microsoft.com/office/2006/metadata/properties" xmlns:ns2="7467db8c-36f5-4a17-8bbb-578c1726f84c" xmlns:ns3="58330b03-3302-4f83-b728-aac46060ff6c" targetNamespace="http://schemas.microsoft.com/office/2006/metadata/properties" ma:root="true" ma:fieldsID="e8000fe1309086ab80f39f491b15c171" ns2:_="" ns3:_="">
    <xsd:import namespace="7467db8c-36f5-4a17-8bbb-578c1726f84c"/>
    <xsd:import namespace="58330b03-3302-4f83-b728-aac46060ff6c"/>
    <xsd:element name="properties">
      <xsd:complexType>
        <xsd:sequence>
          <xsd:element name="documentManagement">
            <xsd:complexType>
              <xsd:all>
                <xsd:element ref="ns2:MediaServiceMetadata" minOccurs="0"/>
                <xsd:element ref="ns2:MediaServiceFastMetadata" minOccurs="0"/>
                <xsd:element ref="ns2:MediaServiceObjectDetectorVersions" minOccurs="0"/>
                <xsd:element ref="ns3:SharedWithUsers" minOccurs="0"/>
                <xsd:element ref="ns3:SharedWithDetails" minOccurs="0"/>
                <xsd:element ref="ns2:lcf76f155ced4ddcb4097134ff3c332f" minOccurs="0"/>
                <xsd:element ref="ns3:TaxCatchAll" minOccurs="0"/>
                <xsd:element ref="ns2:MediaServiceDateTaken" minOccurs="0"/>
                <xsd:element ref="ns2:MediaServiceLocation" minOccurs="0"/>
                <xsd:element ref="ns2:MediaServiceGenerationTime" minOccurs="0"/>
                <xsd:element ref="ns2:MediaServiceEventHashCode" minOccurs="0"/>
                <xsd:element ref="ns2:MediaServiceOCR"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467db8c-36f5-4a17-8bbb-578c1726f84c"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bjectDetectorVersions" ma:index="10" nillable="true" ma:displayName="MediaServiceObjectDetectorVersions" ma:hidden="true" ma:indexed="true" ma:internalName="MediaServiceObjectDetectorVersions" ma:readOnly="true">
      <xsd:simpleType>
        <xsd:restriction base="dms:Text"/>
      </xsd:simpleType>
    </xsd:element>
    <xsd:element name="lcf76f155ced4ddcb4097134ff3c332f" ma:index="14" nillable="true" ma:taxonomy="true" ma:internalName="lcf76f155ced4ddcb4097134ff3c332f" ma:taxonomyFieldName="MediaServiceImageTags" ma:displayName="Image Tags" ma:readOnly="false" ma:fieldId="{5cf76f15-5ced-4ddc-b409-7134ff3c332f}" ma:taxonomyMulti="true" ma:sspId="18eb3a52-a9ad-454e-96a1-46bb4cd16a89" ma:termSetId="09814cd3-568e-fe90-9814-8d621ff8fb84" ma:anchorId="fba54fb3-c3e1-fe81-a776-ca4b69148c4d" ma:open="true" ma:isKeyword="false">
      <xsd:complexType>
        <xsd:sequence>
          <xsd:element ref="pc:Terms" minOccurs="0" maxOccurs="1"/>
        </xsd:sequence>
      </xsd:complexType>
    </xsd:element>
    <xsd:element name="MediaServiceDateTaken" ma:index="16" nillable="true" ma:displayName="MediaServiceDateTaken" ma:hidden="true" ma:indexed="true" ma:internalName="MediaServiceDateTaken" ma:readOnly="true">
      <xsd:simpleType>
        <xsd:restriction base="dms:Text"/>
      </xsd:simpleType>
    </xsd:element>
    <xsd:element name="MediaServiceLocation" ma:index="17" nillable="true" ma:displayName="Location" ma:indexed="true" ma:internalName="MediaServiceLocation" ma:readOnly="true">
      <xsd:simpleType>
        <xsd:restriction base="dms:Text"/>
      </xsd:simpleType>
    </xsd:element>
    <xsd:element name="MediaServiceGenerationTime" ma:index="18" nillable="true" ma:displayName="MediaServiceGenerationTime" ma:hidden="true" ma:internalName="MediaServiceGenerationTime" ma:readOnly="true">
      <xsd:simpleType>
        <xsd:restriction base="dms:Text"/>
      </xsd:simpleType>
    </xsd:element>
    <xsd:element name="MediaServiceEventHashCode" ma:index="19" nillable="true" ma:displayName="MediaServiceEventHashCode" ma:hidden="true" ma:internalName="MediaServiceEventHashCode" ma:readOnly="true">
      <xsd:simpleType>
        <xsd:restriction base="dms:Text"/>
      </xsd:simpleType>
    </xsd:element>
    <xsd:element name="MediaServiceOCR" ma:index="20" nillable="true" ma:displayName="Extracted Text" ma:internalName="MediaServiceOCR" ma:readOnly="true">
      <xsd:simpleType>
        <xsd:restriction base="dms:Note">
          <xsd:maxLength value="255"/>
        </xsd:restriction>
      </xsd:simpleType>
    </xsd:element>
    <xsd:element name="MediaServiceSearchProperties" ma:index="21"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58330b03-3302-4f83-b728-aac46060ff6c" elementFormDefault="qualified">
    <xsd:import namespace="http://schemas.microsoft.com/office/2006/documentManagement/types"/>
    <xsd:import namespace="http://schemas.microsoft.com/office/infopath/2007/PartnerControls"/>
    <xsd:element name="SharedWithUsers" ma:index="11"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2" nillable="true" ma:displayName="Shared With Details" ma:internalName="SharedWithDetails" ma:readOnly="true">
      <xsd:simpleType>
        <xsd:restriction base="dms:Note">
          <xsd:maxLength value="255"/>
        </xsd:restriction>
      </xsd:simpleType>
    </xsd:element>
    <xsd:element name="TaxCatchAll" ma:index="15" nillable="true" ma:displayName="Taxonomy Catch All Column" ma:hidden="true" ma:list="{ce0e7c2e-6f7d-450c-9d06-c13b2b0ea7ed}" ma:internalName="TaxCatchAll" ma:showField="CatchAllData" ma:web="58330b03-3302-4f83-b728-aac46060ff6c">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B01F588E-2F08-4382-B78C-F9099D215BB2}">
  <ds:schemaRefs>
    <ds:schemaRef ds:uri="http://schemas.microsoft.com/sharepoint/v3/contenttype/forms"/>
  </ds:schemaRefs>
</ds:datastoreItem>
</file>

<file path=customXml/itemProps2.xml><?xml version="1.0" encoding="utf-8"?>
<ds:datastoreItem xmlns:ds="http://schemas.openxmlformats.org/officeDocument/2006/customXml" ds:itemID="{DC52D23D-58D1-4D20-87B0-0C2FCB6A03DF}">
  <ds:schemaRefs>
    <ds:schemaRef ds:uri="http://purl.org/dc/elements/1.1/"/>
    <ds:schemaRef ds:uri="http://purl.org/dc/dcmitype/"/>
    <ds:schemaRef ds:uri="http://schemas.microsoft.com/office/infopath/2007/PartnerControls"/>
    <ds:schemaRef ds:uri="http://www.w3.org/XML/1998/namespace"/>
    <ds:schemaRef ds:uri="7467db8c-36f5-4a17-8bbb-578c1726f84c"/>
    <ds:schemaRef ds:uri="http://schemas.microsoft.com/office/2006/documentManagement/types"/>
    <ds:schemaRef ds:uri="http://schemas.openxmlformats.org/package/2006/metadata/core-properties"/>
    <ds:schemaRef ds:uri="58330b03-3302-4f83-b728-aac46060ff6c"/>
    <ds:schemaRef ds:uri="http://schemas.microsoft.com/office/2006/metadata/properties"/>
    <ds:schemaRef ds:uri="http://purl.org/dc/terms/"/>
  </ds:schemaRefs>
</ds:datastoreItem>
</file>

<file path=customXml/itemProps3.xml><?xml version="1.0" encoding="utf-8"?>
<ds:datastoreItem xmlns:ds="http://schemas.openxmlformats.org/officeDocument/2006/customXml" ds:itemID="{9C3E85FE-5C68-4764-92B4-B26020E42C87}">
  <ds:schemaRefs>
    <ds:schemaRef ds:uri="58330b03-3302-4f83-b728-aac46060ff6c"/>
    <ds:schemaRef ds:uri="7467db8c-36f5-4a17-8bbb-578c1726f84c"/>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docProps/app.xml><?xml version="1.0" encoding="utf-8"?>
<Properties xmlns="http://schemas.openxmlformats.org/officeDocument/2006/extended-properties" xmlns:vt="http://schemas.openxmlformats.org/officeDocument/2006/docPropsVTypes">
  <Template>blank</Template>
  <TotalTime>513</TotalTime>
  <Words>1070</Words>
  <Application>Microsoft Office PowerPoint</Application>
  <PresentationFormat>Widescreen</PresentationFormat>
  <Paragraphs>99</Paragraphs>
  <Slides>6</Slides>
  <Notes>3</Notes>
  <HiddenSlides>0</HiddenSlides>
  <MMClips>0</MMClips>
  <ScaleCrop>false</ScaleCrop>
  <HeadingPairs>
    <vt:vector size="8" baseType="variant">
      <vt:variant>
        <vt:lpstr>Fonts Used</vt:lpstr>
      </vt:variant>
      <vt:variant>
        <vt:i4>4</vt:i4>
      </vt:variant>
      <vt:variant>
        <vt:lpstr>Theme</vt:lpstr>
      </vt:variant>
      <vt:variant>
        <vt:i4>3</vt:i4>
      </vt:variant>
      <vt:variant>
        <vt:lpstr>Embedded OLE Servers</vt:lpstr>
      </vt:variant>
      <vt:variant>
        <vt:i4>1</vt:i4>
      </vt:variant>
      <vt:variant>
        <vt:lpstr>Slide Titles</vt:lpstr>
      </vt:variant>
      <vt:variant>
        <vt:i4>6</vt:i4>
      </vt:variant>
    </vt:vector>
  </HeadingPairs>
  <TitlesOfParts>
    <vt:vector size="14" baseType="lpstr">
      <vt:lpstr>Arial</vt:lpstr>
      <vt:lpstr>Georgia</vt:lpstr>
      <vt:lpstr>Segoe UI</vt:lpstr>
      <vt:lpstr>Wingdings</vt:lpstr>
      <vt:lpstr>White</vt:lpstr>
      <vt:lpstr>Contrast</vt:lpstr>
      <vt:lpstr>1_White</vt:lpstr>
      <vt:lpstr>think-cell Slide</vt:lpstr>
      <vt:lpstr>Charging and Fueling Infrastructure – Community Program</vt:lpstr>
      <vt:lpstr>Community Grant provides funding to deploy publicly accessible electric vehicle charging and hydrogen, propane, and natural gas fueling infrastructure on publicly accessible locations</vt:lpstr>
      <vt:lpstr>CFI - Community Program Details</vt:lpstr>
      <vt:lpstr>Eligible project description</vt:lpstr>
      <vt:lpstr>High level requirements to apply for an CFI – Community grant</vt:lpstr>
      <vt:lpstr>Examples of past winners in Michigan</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Michigan Infrastructure Office – Technical Assistance Center (TAC)</dc:title>
  <dc:subject/>
  <dc:creator>Khalid Yasin</dc:creator>
  <cp:keywords/>
  <dc:description/>
  <cp:lastModifiedBy>Jenalle Huang</cp:lastModifiedBy>
  <cp:revision>82</cp:revision>
  <cp:lastPrinted>2018-10-30T20:37:12Z</cp:lastPrinted>
  <dcterms:created xsi:type="dcterms:W3CDTF">2023-12-05T12:01:45Z</dcterms:created>
  <dcterms:modified xsi:type="dcterms:W3CDTF">2024-05-08T17:39:16Z</dcterms:modified>
  <cp:category/>
  <cp:contentStatus/>
</cp:coreProperties>
</file>

<file path=docProps/custom.xml><?xml version="1.0" encoding="utf-8"?>
<Properties xmlns="http://schemas.openxmlformats.org/officeDocument/2006/custom-properties" xmlns:vt="http://schemas.openxmlformats.org/officeDocument/2006/docPropsVTypes">
  <property fmtid="{D5CDD505-2E9C-101B-9397-08002B2CF9AE}" pid="2" name="NXPowerLiteLastOptimized">
    <vt:lpwstr>1628964</vt:lpwstr>
  </property>
  <property fmtid="{D5CDD505-2E9C-101B-9397-08002B2CF9AE}" pid="3" name="NXPowerLiteSettings">
    <vt:lpwstr>C9000A38044001</vt:lpwstr>
  </property>
  <property fmtid="{D5CDD505-2E9C-101B-9397-08002B2CF9AE}" pid="4" name="NXPowerLiteVersion">
    <vt:lpwstr>D7.1.14</vt:lpwstr>
  </property>
  <property fmtid="{D5CDD505-2E9C-101B-9397-08002B2CF9AE}" pid="5" name="PPT">
    <vt:lpwstr>Hello</vt:lpwstr>
  </property>
  <property fmtid="{D5CDD505-2E9C-101B-9397-08002B2CF9AE}" pid="6" name="TemplateVersion">
    <vt:lpwstr>4</vt:lpwstr>
  </property>
  <property fmtid="{D5CDD505-2E9C-101B-9397-08002B2CF9AE}" pid="7" name="TemplateLastEdited">
    <vt:lpwstr>2023-08-21 11:41 AM</vt:lpwstr>
  </property>
  <property fmtid="{D5CDD505-2E9C-101B-9397-08002B2CF9AE}" pid="8" name="TemplateCreated">
    <vt:lpwstr>2019-02-27 01:18 PM</vt:lpwstr>
  </property>
  <property fmtid="{D5CDD505-2E9C-101B-9397-08002B2CF9AE}" pid="9" name="ContentTypeId">
    <vt:lpwstr>0x010100510727BCAE4CD94BA7D44E2FAD00347B</vt:lpwstr>
  </property>
  <property fmtid="{D5CDD505-2E9C-101B-9397-08002B2CF9AE}" pid="10" name="MediaServiceImageTags">
    <vt:lpwstr/>
  </property>
  <property fmtid="{D5CDD505-2E9C-101B-9397-08002B2CF9AE}" pid="11" name="MSIP_Label_3a2fed65-62e7-46ea-af74-187e0c17143a_Enabled">
    <vt:lpwstr>true</vt:lpwstr>
  </property>
  <property fmtid="{D5CDD505-2E9C-101B-9397-08002B2CF9AE}" pid="12" name="MSIP_Label_3a2fed65-62e7-46ea-af74-187e0c17143a_SetDate">
    <vt:lpwstr>2023-12-18T01:43:05Z</vt:lpwstr>
  </property>
  <property fmtid="{D5CDD505-2E9C-101B-9397-08002B2CF9AE}" pid="13" name="MSIP_Label_3a2fed65-62e7-46ea-af74-187e0c17143a_Method">
    <vt:lpwstr>Privileged</vt:lpwstr>
  </property>
  <property fmtid="{D5CDD505-2E9C-101B-9397-08002B2CF9AE}" pid="14" name="MSIP_Label_3a2fed65-62e7-46ea-af74-187e0c17143a_Name">
    <vt:lpwstr>3a2fed65-62e7-46ea-af74-187e0c17143a</vt:lpwstr>
  </property>
  <property fmtid="{D5CDD505-2E9C-101B-9397-08002B2CF9AE}" pid="15" name="MSIP_Label_3a2fed65-62e7-46ea-af74-187e0c17143a_SiteId">
    <vt:lpwstr>d5fb7087-3777-42ad-966a-892ef47225d1</vt:lpwstr>
  </property>
  <property fmtid="{D5CDD505-2E9C-101B-9397-08002B2CF9AE}" pid="16" name="MSIP_Label_3a2fed65-62e7-46ea-af74-187e0c17143a_ActionId">
    <vt:lpwstr>ed37624a-8ab6-46e6-93c9-b7f2e2206831</vt:lpwstr>
  </property>
  <property fmtid="{D5CDD505-2E9C-101B-9397-08002B2CF9AE}" pid="17" name="MSIP_Label_3a2fed65-62e7-46ea-af74-187e0c17143a_ContentBits">
    <vt:lpwstr>0</vt:lpwstr>
  </property>
</Properties>
</file>