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notesSlides/notesSlide1.xml" ContentType="application/vnd.openxmlformats-officedocument.presentationml.notesSlide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notesSlides/notesSlide2.xml" ContentType="application/vnd.openxmlformats-officedocument.presentationml.notesSlide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notesSlides/notesSlide3.xml" ContentType="application/vnd.openxmlformats-officedocument.presentationml.notesSlide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864" r:id="rId5"/>
    <p:sldMasterId id="2147483900" r:id="rId6"/>
  </p:sldMasterIdLst>
  <p:notesMasterIdLst>
    <p:notesMasterId r:id="rId12"/>
  </p:notesMasterIdLst>
  <p:handoutMasterIdLst>
    <p:handoutMasterId r:id="rId13"/>
  </p:handoutMasterIdLst>
  <p:sldIdLst>
    <p:sldId id="2147482017" r:id="rId7"/>
    <p:sldId id="2147481969" r:id="rId8"/>
    <p:sldId id="2147481970" r:id="rId9"/>
    <p:sldId id="2147481998" r:id="rId10"/>
    <p:sldId id="2147482016" r:id="rId11"/>
  </p:sldIdLst>
  <p:sldSz cx="12192000" cy="6858000"/>
  <p:notesSz cx="7102475" cy="9388475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99670E-192C-9169-81E7-351D8C2D58CB}" name="Jenalle Huang" initials="JH" userId="S::jenalle_huang@mckinsey.com::2cf21d77-d186-4a5f-a9ba-71fd767305aa" providerId="AD"/>
  <p188:author id="{AFB86C3A-27FC-B28B-B17C-4230298D1603}" name="Khalid Yasin" initials="KY" userId="S::khalid_yasin@mckinsey.com::86ca5895-03c9-4852-aea5-2be9cf6f13d2" providerId="AD"/>
  <p188:author id="{CA497640-9F12-D0D7-23C7-745A10EB2387}" name="Srikanth Jayarajan" initials="SJ" userId="dMYpSlfjzFcYPEDsXjVgLmU1LCIkAjLNCqtAilE+2dM=" providerId="None"/>
  <p188:author id="{D000C1B9-D3BD-3AF1-EDED-7BFA45B7382D}" name="Sohee Hyung" initials="SH" userId="S::sohee_hyung@mckinsey.com::66b98295-4132-492a-9675-91bb056a2a86" providerId="AD"/>
  <p188:author id="{53E800BC-E4AE-ED5F-5050-D69A36B57389}" name="Hope Yao" initials="HY" userId="S::Hope_Yao@mckinsey.com::0f1ae0d8-dd4e-4651-9a89-245543c6fc99" providerId="AD"/>
  <p188:author id="{A61DDBD9-482B-A11C-2122-F7940ACF9C00}" name="Brady, Kristin (DTMB)" initials="B(" userId="S::bradyk4_michigan.gov#ext#@mckinsey.onmicrosoft.com::6ed8e0cf-2e76-468f-8ca6-b70cfa60658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ley Rich" initials="HR" lastIdx="1" clrIdx="0">
    <p:extLst>
      <p:ext uri="{19B8F6BF-5375-455C-9EA6-DF929625EA0E}">
        <p15:presenceInfo xmlns:p15="http://schemas.microsoft.com/office/powerpoint/2012/main" userId="S-1-5-21-1801674531-1788223648-725345543-118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77C78"/>
    <a:srgbClr val="DFECF5"/>
    <a:srgbClr val="D0D0D0"/>
    <a:srgbClr val="051C2C"/>
    <a:srgbClr val="000000"/>
    <a:srgbClr val="7F7F7F"/>
    <a:srgbClr val="AFC3FF"/>
    <a:srgbClr val="0D317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52A24F-04A7-49F7-826D-5DD8CA0D92C4}" v="4" dt="2024-05-08T17:33:53.2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ags" Target="tags/tag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 Losada" userId="12c76205-c9be-43ad-bc33-b218726c6d59" providerId="ADAL" clId="{BDF9A786-CD08-47DC-96EF-2B7A746FE381}"/>
    <pc:docChg chg="undo custSel addSld modSld sldOrd replTag">
      <pc:chgData name="Valentina Losada" userId="12c76205-c9be-43ad-bc33-b218726c6d59" providerId="ADAL" clId="{BDF9A786-CD08-47DC-96EF-2B7A746FE381}" dt="2024-03-18T21:40:31.466" v="2048"/>
      <pc:docMkLst>
        <pc:docMk/>
      </pc:docMkLst>
      <pc:sldChg chg="ord">
        <pc:chgData name="Valentina Losada" userId="12c76205-c9be-43ad-bc33-b218726c6d59" providerId="ADAL" clId="{BDF9A786-CD08-47DC-96EF-2B7A746FE381}" dt="2024-03-18T21:38:20.244" v="2016"/>
        <pc:sldMkLst>
          <pc:docMk/>
          <pc:sldMk cId="3346972096" sldId="2147481593"/>
        </pc:sldMkLst>
      </pc:sldChg>
      <pc:sldChg chg="addSp modSp mod delCm modCm">
        <pc:chgData name="Valentina Losada" userId="12c76205-c9be-43ad-bc33-b218726c6d59" providerId="ADAL" clId="{BDF9A786-CD08-47DC-96EF-2B7A746FE381}" dt="2024-03-18T17:54:50.796" v="106"/>
        <pc:sldMkLst>
          <pc:docMk/>
          <pc:sldMk cId="604887844" sldId="2147481958"/>
        </pc:sldMkLst>
        <pc:spChg chg="add mod">
          <ac:chgData name="Valentina Losada" userId="12c76205-c9be-43ad-bc33-b218726c6d59" providerId="ADAL" clId="{BDF9A786-CD08-47DC-96EF-2B7A746FE381}" dt="2024-03-18T17:51:23.258" v="48" actId="14100"/>
          <ac:spMkLst>
            <pc:docMk/>
            <pc:sldMk cId="604887844" sldId="2147481958"/>
            <ac:spMk id="2" creationId="{4788F08D-E7F0-9B03-CE97-3F40D94CCBDE}"/>
          </ac:spMkLst>
        </pc:spChg>
        <pc:spChg chg="mod">
          <ac:chgData name="Valentina Losada" userId="12c76205-c9be-43ad-bc33-b218726c6d59" providerId="ADAL" clId="{BDF9A786-CD08-47DC-96EF-2B7A746FE381}" dt="2024-03-18T17:54:23.839" v="104" actId="1076"/>
          <ac:spMkLst>
            <pc:docMk/>
            <pc:sldMk cId="604887844" sldId="2147481958"/>
            <ac:spMk id="31" creationId="{E2973341-61F6-AC7D-28EB-C7EAF1B6291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Valentina Losada" userId="12c76205-c9be-43ad-bc33-b218726c6d59" providerId="ADAL" clId="{BDF9A786-CD08-47DC-96EF-2B7A746FE381}" dt="2024-03-18T17:54:50.796" v="106"/>
              <pc2:cmMkLst xmlns:pc2="http://schemas.microsoft.com/office/powerpoint/2019/9/main/command">
                <pc:docMk/>
                <pc:sldMk cId="604887844" sldId="2147481958"/>
                <pc2:cmMk id="{9A2F4F8A-B29B-4B02-BA5A-E912C3A22C89}"/>
              </pc2:cmMkLst>
            </pc226:cmChg>
            <pc226:cmChg xmlns:pc226="http://schemas.microsoft.com/office/powerpoint/2022/06/main/command" chg="del">
              <pc226:chgData name="Valentina Losada" userId="12c76205-c9be-43ad-bc33-b218726c6d59" providerId="ADAL" clId="{BDF9A786-CD08-47DC-96EF-2B7A746FE381}" dt="2024-03-18T17:54:47.011" v="105"/>
              <pc2:cmMkLst xmlns:pc2="http://schemas.microsoft.com/office/powerpoint/2019/9/main/command">
                <pc:docMk/>
                <pc:sldMk cId="604887844" sldId="2147481958"/>
                <pc2:cmMk id="{6EF1E58E-53D3-4059-B890-2664FEE327E2}"/>
              </pc2:cmMkLst>
            </pc226:cmChg>
          </p:ext>
        </pc:extLst>
      </pc:sldChg>
      <pc:sldChg chg="addSp modSp mod delCm">
        <pc:chgData name="Valentina Losada" userId="12c76205-c9be-43ad-bc33-b218726c6d59" providerId="ADAL" clId="{BDF9A786-CD08-47DC-96EF-2B7A746FE381}" dt="2024-03-18T18:08:43.820" v="466"/>
        <pc:sldMkLst>
          <pc:docMk/>
          <pc:sldMk cId="3479952278" sldId="2147481964"/>
        </pc:sldMkLst>
        <pc:spChg chg="add mod">
          <ac:chgData name="Valentina Losada" userId="12c76205-c9be-43ad-bc33-b218726c6d59" providerId="ADAL" clId="{BDF9A786-CD08-47DC-96EF-2B7A746FE381}" dt="2024-03-18T18:08:20.774" v="454" actId="21"/>
          <ac:spMkLst>
            <pc:docMk/>
            <pc:sldMk cId="3479952278" sldId="2147481964"/>
            <ac:spMk id="2" creationId="{22B325B7-5866-F65C-8125-23EDF80310D8}"/>
          </ac:spMkLst>
        </pc:spChg>
        <pc:spChg chg="add mod">
          <ac:chgData name="Valentina Losada" userId="12c76205-c9be-43ad-bc33-b218726c6d59" providerId="ADAL" clId="{BDF9A786-CD08-47DC-96EF-2B7A746FE381}" dt="2024-03-18T18:08:38.645" v="465" actId="554"/>
          <ac:spMkLst>
            <pc:docMk/>
            <pc:sldMk cId="3479952278" sldId="2147481964"/>
            <ac:spMk id="3" creationId="{7E02E8EE-36BF-5CA7-B1BB-93952D585DC5}"/>
          </ac:spMkLst>
        </pc:spChg>
        <pc:spChg chg="add mod">
          <ac:chgData name="Valentina Losada" userId="12c76205-c9be-43ad-bc33-b218726c6d59" providerId="ADAL" clId="{BDF9A786-CD08-47DC-96EF-2B7A746FE381}" dt="2024-03-18T18:08:38.645" v="465" actId="554"/>
          <ac:spMkLst>
            <pc:docMk/>
            <pc:sldMk cId="3479952278" sldId="2147481964"/>
            <ac:spMk id="9" creationId="{22654C91-BC25-A656-271B-28986DE698FA}"/>
          </ac:spMkLst>
        </pc:spChg>
        <pc:spChg chg="mod">
          <ac:chgData name="Valentina Losada" userId="12c76205-c9be-43ad-bc33-b218726c6d59" providerId="ADAL" clId="{BDF9A786-CD08-47DC-96EF-2B7A746FE381}" dt="2024-03-18T18:05:56.692" v="395" actId="1035"/>
          <ac:spMkLst>
            <pc:docMk/>
            <pc:sldMk cId="3479952278" sldId="2147481964"/>
            <ac:spMk id="11" creationId="{4C921500-684D-5AEE-97EB-B070CD5D5E96}"/>
          </ac:spMkLst>
        </pc:spChg>
        <pc:spChg chg="mod">
          <ac:chgData name="Valentina Losada" userId="12c76205-c9be-43ad-bc33-b218726c6d59" providerId="ADAL" clId="{BDF9A786-CD08-47DC-96EF-2B7A746FE381}" dt="2024-03-18T18:06:04.835" v="410" actId="1036"/>
          <ac:spMkLst>
            <pc:docMk/>
            <pc:sldMk cId="3479952278" sldId="2147481964"/>
            <ac:spMk id="12" creationId="{F680E92F-CBDF-9AD1-AA8E-431540E28FDC}"/>
          </ac:spMkLst>
        </pc:spChg>
        <pc:spChg chg="mod">
          <ac:chgData name="Valentina Losada" userId="12c76205-c9be-43ad-bc33-b218726c6d59" providerId="ADAL" clId="{BDF9A786-CD08-47DC-96EF-2B7A746FE381}" dt="2024-03-18T18:06:04.835" v="410" actId="1036"/>
          <ac:spMkLst>
            <pc:docMk/>
            <pc:sldMk cId="3479952278" sldId="2147481964"/>
            <ac:spMk id="13" creationId="{4591D3EA-DB8F-A34D-731D-B07806EE423C}"/>
          </ac:spMkLst>
        </pc:spChg>
        <pc:spChg chg="mod">
          <ac:chgData name="Valentina Losada" userId="12c76205-c9be-43ad-bc33-b218726c6d59" providerId="ADAL" clId="{BDF9A786-CD08-47DC-96EF-2B7A746FE381}" dt="2024-03-18T18:06:04.835" v="410" actId="1036"/>
          <ac:spMkLst>
            <pc:docMk/>
            <pc:sldMk cId="3479952278" sldId="2147481964"/>
            <ac:spMk id="16" creationId="{0E6ABC72-D993-7B3E-DA86-AB8F778AEEB5}"/>
          </ac:spMkLst>
        </pc:spChg>
        <pc:spChg chg="mod">
          <ac:chgData name="Valentina Losada" userId="12c76205-c9be-43ad-bc33-b218726c6d59" providerId="ADAL" clId="{BDF9A786-CD08-47DC-96EF-2B7A746FE381}" dt="2024-03-18T18:06:04.835" v="410" actId="1036"/>
          <ac:spMkLst>
            <pc:docMk/>
            <pc:sldMk cId="3479952278" sldId="2147481964"/>
            <ac:spMk id="17" creationId="{F3E5D996-9CC7-DC5C-9F50-D6EA6285C375}"/>
          </ac:spMkLst>
        </pc:spChg>
        <pc:spChg chg="mod">
          <ac:chgData name="Valentina Losada" userId="12c76205-c9be-43ad-bc33-b218726c6d59" providerId="ADAL" clId="{BDF9A786-CD08-47DC-96EF-2B7A746FE381}" dt="2024-03-18T18:05:56.692" v="395" actId="1035"/>
          <ac:spMkLst>
            <pc:docMk/>
            <pc:sldMk cId="3479952278" sldId="2147481964"/>
            <ac:spMk id="26" creationId="{B45C0AC6-D3FD-B07C-4059-40E781D7913B}"/>
          </ac:spMkLst>
        </pc:spChg>
        <pc:spChg chg="mod">
          <ac:chgData name="Valentina Losada" userId="12c76205-c9be-43ad-bc33-b218726c6d59" providerId="ADAL" clId="{BDF9A786-CD08-47DC-96EF-2B7A746FE381}" dt="2024-03-18T18:05:56.692" v="395" actId="1035"/>
          <ac:spMkLst>
            <pc:docMk/>
            <pc:sldMk cId="3479952278" sldId="2147481964"/>
            <ac:spMk id="27" creationId="{900B1F6A-A6A0-3D0C-3689-7470977C6D55}"/>
          </ac:spMkLst>
        </pc:spChg>
        <pc:spChg chg="mod">
          <ac:chgData name="Valentina Losada" userId="12c76205-c9be-43ad-bc33-b218726c6d59" providerId="ADAL" clId="{BDF9A786-CD08-47DC-96EF-2B7A746FE381}" dt="2024-03-18T18:05:56.692" v="395" actId="1035"/>
          <ac:spMkLst>
            <pc:docMk/>
            <pc:sldMk cId="3479952278" sldId="2147481964"/>
            <ac:spMk id="29" creationId="{1D09D4DD-2D19-BFA8-206D-ED76E70BB157}"/>
          </ac:spMkLst>
        </pc:spChg>
        <pc:spChg chg="mod">
          <ac:chgData name="Valentina Losada" userId="12c76205-c9be-43ad-bc33-b218726c6d59" providerId="ADAL" clId="{BDF9A786-CD08-47DC-96EF-2B7A746FE381}" dt="2024-03-18T18:06:04.835" v="410" actId="1036"/>
          <ac:spMkLst>
            <pc:docMk/>
            <pc:sldMk cId="3479952278" sldId="2147481964"/>
            <ac:spMk id="32" creationId="{B7DB93CE-FE85-73C1-4462-42152E3C8A14}"/>
          </ac:spMkLst>
        </pc:spChg>
        <pc:spChg chg="mod">
          <ac:chgData name="Valentina Losada" userId="12c76205-c9be-43ad-bc33-b218726c6d59" providerId="ADAL" clId="{BDF9A786-CD08-47DC-96EF-2B7A746FE381}" dt="2024-03-18T18:06:04.835" v="410" actId="1036"/>
          <ac:spMkLst>
            <pc:docMk/>
            <pc:sldMk cId="3479952278" sldId="2147481964"/>
            <ac:spMk id="36" creationId="{DF4C5381-25A6-DCB4-AC7E-E88D4C851FDC}"/>
          </ac:spMkLst>
        </pc:spChg>
        <pc:spChg chg="mod">
          <ac:chgData name="Valentina Losada" userId="12c76205-c9be-43ad-bc33-b218726c6d59" providerId="ADAL" clId="{BDF9A786-CD08-47DC-96EF-2B7A746FE381}" dt="2024-03-18T18:05:56.692" v="395" actId="1035"/>
          <ac:spMkLst>
            <pc:docMk/>
            <pc:sldMk cId="3479952278" sldId="2147481964"/>
            <ac:spMk id="38" creationId="{2B8D2B02-D14B-D426-FF88-A537A4D8E3CE}"/>
          </ac:spMkLst>
        </pc:spChg>
        <pc:spChg chg="mod">
          <ac:chgData name="Valentina Losada" userId="12c76205-c9be-43ad-bc33-b218726c6d59" providerId="ADAL" clId="{BDF9A786-CD08-47DC-96EF-2B7A746FE381}" dt="2024-03-18T18:06:04.835" v="410" actId="1036"/>
          <ac:spMkLst>
            <pc:docMk/>
            <pc:sldMk cId="3479952278" sldId="2147481964"/>
            <ac:spMk id="40" creationId="{B7BA88C0-7785-9304-8016-ECCD0B34D7D4}"/>
          </ac:spMkLst>
        </pc:spChg>
        <pc:spChg chg="mod">
          <ac:chgData name="Valentina Losada" userId="12c76205-c9be-43ad-bc33-b218726c6d59" providerId="ADAL" clId="{BDF9A786-CD08-47DC-96EF-2B7A746FE381}" dt="2024-03-18T18:08:18.292" v="453" actId="552"/>
          <ac:spMkLst>
            <pc:docMk/>
            <pc:sldMk cId="3479952278" sldId="2147481964"/>
            <ac:spMk id="42" creationId="{F547F3AA-A523-2799-960F-7B51D1D6F4BF}"/>
          </ac:spMkLst>
        </pc:spChg>
        <pc:spChg chg="mod">
          <ac:chgData name="Valentina Losada" userId="12c76205-c9be-43ad-bc33-b218726c6d59" providerId="ADAL" clId="{BDF9A786-CD08-47DC-96EF-2B7A746FE381}" dt="2024-03-18T18:06:04.835" v="410" actId="1036"/>
          <ac:spMkLst>
            <pc:docMk/>
            <pc:sldMk cId="3479952278" sldId="2147481964"/>
            <ac:spMk id="51" creationId="{E9F62DE6-BB41-4807-A069-EA5570E435B4}"/>
          </ac:spMkLst>
        </pc:spChg>
        <pc:spChg chg="mod">
          <ac:chgData name="Valentina Losada" userId="12c76205-c9be-43ad-bc33-b218726c6d59" providerId="ADAL" clId="{BDF9A786-CD08-47DC-96EF-2B7A746FE381}" dt="2024-03-18T18:06:04.835" v="410" actId="1036"/>
          <ac:spMkLst>
            <pc:docMk/>
            <pc:sldMk cId="3479952278" sldId="2147481964"/>
            <ac:spMk id="53" creationId="{B43C5260-E0CB-04CE-8696-028D9266C395}"/>
          </ac:spMkLst>
        </pc:spChg>
        <pc:spChg chg="mod">
          <ac:chgData name="Valentina Losada" userId="12c76205-c9be-43ad-bc33-b218726c6d59" providerId="ADAL" clId="{BDF9A786-CD08-47DC-96EF-2B7A746FE381}" dt="2024-03-18T18:06:04.835" v="410" actId="1036"/>
          <ac:spMkLst>
            <pc:docMk/>
            <pc:sldMk cId="3479952278" sldId="2147481964"/>
            <ac:spMk id="55" creationId="{59863901-D025-1EBF-D033-E4389126C11A}"/>
          </ac:spMkLst>
        </pc:spChg>
        <pc:spChg chg="mod">
          <ac:chgData name="Valentina Losada" userId="12c76205-c9be-43ad-bc33-b218726c6d59" providerId="ADAL" clId="{BDF9A786-CD08-47DC-96EF-2B7A746FE381}" dt="2024-03-18T18:06:04.835" v="410" actId="1036"/>
          <ac:spMkLst>
            <pc:docMk/>
            <pc:sldMk cId="3479952278" sldId="2147481964"/>
            <ac:spMk id="57" creationId="{564D6680-6E9C-B591-C22F-B4DAC4EEE171}"/>
          </ac:spMkLst>
        </pc:spChg>
        <pc:spChg chg="mod">
          <ac:chgData name="Valentina Losada" userId="12c76205-c9be-43ad-bc33-b218726c6d59" providerId="ADAL" clId="{BDF9A786-CD08-47DC-96EF-2B7A746FE381}" dt="2024-03-18T18:06:04.835" v="410" actId="1036"/>
          <ac:spMkLst>
            <pc:docMk/>
            <pc:sldMk cId="3479952278" sldId="2147481964"/>
            <ac:spMk id="59" creationId="{461EBE93-A942-D37F-0EA6-4127F50B4177}"/>
          </ac:spMkLst>
        </pc:spChg>
        <pc:spChg chg="mod">
          <ac:chgData name="Valentina Losada" userId="12c76205-c9be-43ad-bc33-b218726c6d59" providerId="ADAL" clId="{BDF9A786-CD08-47DC-96EF-2B7A746FE381}" dt="2024-03-18T18:06:04.835" v="410" actId="1036"/>
          <ac:spMkLst>
            <pc:docMk/>
            <pc:sldMk cId="3479952278" sldId="2147481964"/>
            <ac:spMk id="61" creationId="{6B52B64C-812F-B6DB-8CC1-7B1060402C93}"/>
          </ac:spMkLst>
        </pc:spChg>
        <pc:spChg chg="mod">
          <ac:chgData name="Valentina Losada" userId="12c76205-c9be-43ad-bc33-b218726c6d59" providerId="ADAL" clId="{BDF9A786-CD08-47DC-96EF-2B7A746FE381}" dt="2024-03-18T18:05:45.760" v="379" actId="14100"/>
          <ac:spMkLst>
            <pc:docMk/>
            <pc:sldMk cId="3479952278" sldId="2147481964"/>
            <ac:spMk id="62" creationId="{B6864473-1AC1-F9E9-625A-2261C9C920AA}"/>
          </ac:spMkLst>
        </pc:spChg>
        <pc:spChg chg="mod">
          <ac:chgData name="Valentina Losada" userId="12c76205-c9be-43ad-bc33-b218726c6d59" providerId="ADAL" clId="{BDF9A786-CD08-47DC-96EF-2B7A746FE381}" dt="2024-03-18T18:06:04.835" v="410" actId="1036"/>
          <ac:spMkLst>
            <pc:docMk/>
            <pc:sldMk cId="3479952278" sldId="2147481964"/>
            <ac:spMk id="66" creationId="{4A495D2A-1EAA-E711-3C78-3A1C097569FD}"/>
          </ac:spMkLst>
        </pc:spChg>
        <pc:spChg chg="mod">
          <ac:chgData name="Valentina Losada" userId="12c76205-c9be-43ad-bc33-b218726c6d59" providerId="ADAL" clId="{BDF9A786-CD08-47DC-96EF-2B7A746FE381}" dt="2024-03-18T18:06:04.835" v="410" actId="1036"/>
          <ac:spMkLst>
            <pc:docMk/>
            <pc:sldMk cId="3479952278" sldId="2147481964"/>
            <ac:spMk id="68" creationId="{262EF905-8620-AF0D-C546-7C476C146C41}"/>
          </ac:spMkLst>
        </pc:spChg>
        <pc:spChg chg="mod">
          <ac:chgData name="Valentina Losada" userId="12c76205-c9be-43ad-bc33-b218726c6d59" providerId="ADAL" clId="{BDF9A786-CD08-47DC-96EF-2B7A746FE381}" dt="2024-03-18T18:06:04.835" v="410" actId="1036"/>
          <ac:spMkLst>
            <pc:docMk/>
            <pc:sldMk cId="3479952278" sldId="2147481964"/>
            <ac:spMk id="70" creationId="{18BA986B-6830-A002-2EA8-9659C73CF2C3}"/>
          </ac:spMkLst>
        </pc:spChg>
        <pc:spChg chg="mod">
          <ac:chgData name="Valentina Losada" userId="12c76205-c9be-43ad-bc33-b218726c6d59" providerId="ADAL" clId="{BDF9A786-CD08-47DC-96EF-2B7A746FE381}" dt="2024-03-18T18:05:56.692" v="395" actId="1035"/>
          <ac:spMkLst>
            <pc:docMk/>
            <pc:sldMk cId="3479952278" sldId="2147481964"/>
            <ac:spMk id="83" creationId="{3A8E6C31-DE89-0D26-F308-215F19466598}"/>
          </ac:spMkLst>
        </pc:spChg>
        <pc:spChg chg="mod">
          <ac:chgData name="Valentina Losada" userId="12c76205-c9be-43ad-bc33-b218726c6d59" providerId="ADAL" clId="{BDF9A786-CD08-47DC-96EF-2B7A746FE381}" dt="2024-03-18T18:05:56.692" v="395" actId="1035"/>
          <ac:spMkLst>
            <pc:docMk/>
            <pc:sldMk cId="3479952278" sldId="2147481964"/>
            <ac:spMk id="93" creationId="{FA8CEFD0-FE07-6316-58F7-94929284E594}"/>
          </ac:spMkLst>
        </pc:spChg>
        <pc:spChg chg="mod">
          <ac:chgData name="Valentina Losada" userId="12c76205-c9be-43ad-bc33-b218726c6d59" providerId="ADAL" clId="{BDF9A786-CD08-47DC-96EF-2B7A746FE381}" dt="2024-03-18T18:05:56.692" v="395" actId="1035"/>
          <ac:spMkLst>
            <pc:docMk/>
            <pc:sldMk cId="3479952278" sldId="2147481964"/>
            <ac:spMk id="101" creationId="{800CEA82-CFB6-1C42-8101-E0CE985B814D}"/>
          </ac:spMkLst>
        </pc:spChg>
        <pc:spChg chg="mod">
          <ac:chgData name="Valentina Losada" userId="12c76205-c9be-43ad-bc33-b218726c6d59" providerId="ADAL" clId="{BDF9A786-CD08-47DC-96EF-2B7A746FE381}" dt="2024-03-18T18:06:04.835" v="410" actId="1036"/>
          <ac:spMkLst>
            <pc:docMk/>
            <pc:sldMk cId="3479952278" sldId="2147481964"/>
            <ac:spMk id="113" creationId="{E1388998-132B-39C4-8495-3F4FD2364A89}"/>
          </ac:spMkLst>
        </pc:spChg>
        <pc:spChg chg="mod">
          <ac:chgData name="Valentina Losada" userId="12c76205-c9be-43ad-bc33-b218726c6d59" providerId="ADAL" clId="{BDF9A786-CD08-47DC-96EF-2B7A746FE381}" dt="2024-03-18T18:06:04.835" v="410" actId="1036"/>
          <ac:spMkLst>
            <pc:docMk/>
            <pc:sldMk cId="3479952278" sldId="2147481964"/>
            <ac:spMk id="114" creationId="{57CB75FE-62B8-759E-4633-C62F847F0E2F}"/>
          </ac:spMkLst>
        </pc:spChg>
        <pc:spChg chg="mod">
          <ac:chgData name="Valentina Losada" userId="12c76205-c9be-43ad-bc33-b218726c6d59" providerId="ADAL" clId="{BDF9A786-CD08-47DC-96EF-2B7A746FE381}" dt="2024-03-18T18:05:56.692" v="395" actId="1035"/>
          <ac:spMkLst>
            <pc:docMk/>
            <pc:sldMk cId="3479952278" sldId="2147481964"/>
            <ac:spMk id="119" creationId="{18A994BF-8F1E-FC39-E2EF-93CD24C990F0}"/>
          </ac:spMkLst>
        </pc:spChg>
        <pc:spChg chg="mod">
          <ac:chgData name="Valentina Losada" userId="12c76205-c9be-43ad-bc33-b218726c6d59" providerId="ADAL" clId="{BDF9A786-CD08-47DC-96EF-2B7A746FE381}" dt="2024-03-18T18:05:56.692" v="395" actId="1035"/>
          <ac:spMkLst>
            <pc:docMk/>
            <pc:sldMk cId="3479952278" sldId="2147481964"/>
            <ac:spMk id="123" creationId="{1A6885FC-6AA9-86D9-4F44-F006FA82F016}"/>
          </ac:spMkLst>
        </pc:spChg>
        <pc:spChg chg="mod">
          <ac:chgData name="Valentina Losada" userId="12c76205-c9be-43ad-bc33-b218726c6d59" providerId="ADAL" clId="{BDF9A786-CD08-47DC-96EF-2B7A746FE381}" dt="2024-03-18T18:06:04.835" v="410" actId="1036"/>
          <ac:spMkLst>
            <pc:docMk/>
            <pc:sldMk cId="3479952278" sldId="2147481964"/>
            <ac:spMk id="129" creationId="{C12A68E0-98C4-7D70-5582-FBFBF03AA76A}"/>
          </ac:spMkLst>
        </pc:spChg>
        <pc:spChg chg="mod">
          <ac:chgData name="Valentina Losada" userId="12c76205-c9be-43ad-bc33-b218726c6d59" providerId="ADAL" clId="{BDF9A786-CD08-47DC-96EF-2B7A746FE381}" dt="2024-03-18T18:06:04.835" v="410" actId="1036"/>
          <ac:spMkLst>
            <pc:docMk/>
            <pc:sldMk cId="3479952278" sldId="2147481964"/>
            <ac:spMk id="131" creationId="{87C01978-5859-5940-4D8D-0CCA3D68AFEC}"/>
          </ac:spMkLst>
        </pc:spChg>
        <pc:cxnChg chg="mod">
          <ac:chgData name="Valentina Losada" userId="12c76205-c9be-43ad-bc33-b218726c6d59" providerId="ADAL" clId="{BDF9A786-CD08-47DC-96EF-2B7A746FE381}" dt="2024-03-18T18:05:56.692" v="395" actId="1035"/>
          <ac:cxnSpMkLst>
            <pc:docMk/>
            <pc:sldMk cId="3479952278" sldId="2147481964"/>
            <ac:cxnSpMk id="22" creationId="{FA897F6D-A955-A86C-2A79-0A0C96827895}"/>
          </ac:cxnSpMkLst>
        </pc:cxnChg>
        <pc:cxnChg chg="mod">
          <ac:chgData name="Valentina Losada" userId="12c76205-c9be-43ad-bc33-b218726c6d59" providerId="ADAL" clId="{BDF9A786-CD08-47DC-96EF-2B7A746FE381}" dt="2024-03-18T18:05:56.692" v="395" actId="1035"/>
          <ac:cxnSpMkLst>
            <pc:docMk/>
            <pc:sldMk cId="3479952278" sldId="2147481964"/>
            <ac:cxnSpMk id="24" creationId="{73264085-19D2-8E92-BD83-5DEE1A2AAB60}"/>
          </ac:cxnSpMkLst>
        </pc:cxnChg>
        <pc:cxnChg chg="mod">
          <ac:chgData name="Valentina Losada" userId="12c76205-c9be-43ad-bc33-b218726c6d59" providerId="ADAL" clId="{BDF9A786-CD08-47DC-96EF-2B7A746FE381}" dt="2024-03-18T18:05:56.692" v="395" actId="1035"/>
          <ac:cxnSpMkLst>
            <pc:docMk/>
            <pc:sldMk cId="3479952278" sldId="2147481964"/>
            <ac:cxnSpMk id="75" creationId="{3A07D395-AF54-D1C1-AA8C-424F674F4D72}"/>
          </ac:cxnSpMkLst>
        </pc:cxnChg>
        <pc:cxnChg chg="mod">
          <ac:chgData name="Valentina Losada" userId="12c76205-c9be-43ad-bc33-b218726c6d59" providerId="ADAL" clId="{BDF9A786-CD08-47DC-96EF-2B7A746FE381}" dt="2024-03-18T18:05:56.692" v="395" actId="1035"/>
          <ac:cxnSpMkLst>
            <pc:docMk/>
            <pc:sldMk cId="3479952278" sldId="2147481964"/>
            <ac:cxnSpMk id="76" creationId="{CB578603-ACCE-EFF8-3360-8DDFF0C32C19}"/>
          </ac:cxnSpMkLst>
        </pc:cxnChg>
        <pc:cxnChg chg="mod">
          <ac:chgData name="Valentina Losada" userId="12c76205-c9be-43ad-bc33-b218726c6d59" providerId="ADAL" clId="{BDF9A786-CD08-47DC-96EF-2B7A746FE381}" dt="2024-03-18T18:06:04.835" v="410" actId="1036"/>
          <ac:cxnSpMkLst>
            <pc:docMk/>
            <pc:sldMk cId="3479952278" sldId="2147481964"/>
            <ac:cxnSpMk id="80" creationId="{D83BA48A-0F2B-9EA6-8663-88F8879FDADA}"/>
          </ac:cxnSpMkLst>
        </pc:cxnChg>
        <pc:cxnChg chg="mod">
          <ac:chgData name="Valentina Losada" userId="12c76205-c9be-43ad-bc33-b218726c6d59" providerId="ADAL" clId="{BDF9A786-CD08-47DC-96EF-2B7A746FE381}" dt="2024-03-18T18:06:04.835" v="410" actId="1036"/>
          <ac:cxnSpMkLst>
            <pc:docMk/>
            <pc:sldMk cId="3479952278" sldId="2147481964"/>
            <ac:cxnSpMk id="88" creationId="{95E7844F-0AEE-4A70-9474-D044DBC8DBBA}"/>
          </ac:cxnSpMkLst>
        </pc:cxnChg>
        <pc:cxnChg chg="mod">
          <ac:chgData name="Valentina Losada" userId="12c76205-c9be-43ad-bc33-b218726c6d59" providerId="ADAL" clId="{BDF9A786-CD08-47DC-96EF-2B7A746FE381}" dt="2024-03-18T18:06:04.835" v="410" actId="1036"/>
          <ac:cxnSpMkLst>
            <pc:docMk/>
            <pc:sldMk cId="3479952278" sldId="2147481964"/>
            <ac:cxnSpMk id="89" creationId="{A56FB7E5-76D7-6391-4630-848FB5A1120F}"/>
          </ac:cxnSpMkLst>
        </pc:cxnChg>
        <pc:cxnChg chg="mod">
          <ac:chgData name="Valentina Losada" userId="12c76205-c9be-43ad-bc33-b218726c6d59" providerId="ADAL" clId="{BDF9A786-CD08-47DC-96EF-2B7A746FE381}" dt="2024-03-18T18:06:04.835" v="410" actId="1036"/>
          <ac:cxnSpMkLst>
            <pc:docMk/>
            <pc:sldMk cId="3479952278" sldId="2147481964"/>
            <ac:cxnSpMk id="90" creationId="{E03282BC-CDBF-FC4F-5D72-2F619F4D2238}"/>
          </ac:cxnSpMkLst>
        </pc:cxnChg>
        <pc:cxnChg chg="mod">
          <ac:chgData name="Valentina Losada" userId="12c76205-c9be-43ad-bc33-b218726c6d59" providerId="ADAL" clId="{BDF9A786-CD08-47DC-96EF-2B7A746FE381}" dt="2024-03-18T18:06:04.835" v="410" actId="1036"/>
          <ac:cxnSpMkLst>
            <pc:docMk/>
            <pc:sldMk cId="3479952278" sldId="2147481964"/>
            <ac:cxnSpMk id="92" creationId="{D6A0B869-5E01-B877-BF5D-4B534727B4C7}"/>
          </ac:cxnSpMkLst>
        </pc:cxnChg>
        <pc:cxnChg chg="mod">
          <ac:chgData name="Valentina Losada" userId="12c76205-c9be-43ad-bc33-b218726c6d59" providerId="ADAL" clId="{BDF9A786-CD08-47DC-96EF-2B7A746FE381}" dt="2024-03-18T18:06:04.835" v="410" actId="1036"/>
          <ac:cxnSpMkLst>
            <pc:docMk/>
            <pc:sldMk cId="3479952278" sldId="2147481964"/>
            <ac:cxnSpMk id="94" creationId="{5424F003-1710-7C3B-4F0D-316ECE425E6B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alentina Losada" userId="12c76205-c9be-43ad-bc33-b218726c6d59" providerId="ADAL" clId="{BDF9A786-CD08-47DC-96EF-2B7A746FE381}" dt="2024-03-18T18:05:09.595" v="262"/>
              <pc2:cmMkLst xmlns:pc2="http://schemas.microsoft.com/office/powerpoint/2019/9/main/command">
                <pc:docMk/>
                <pc:sldMk cId="3479952278" sldId="2147481964"/>
                <pc2:cmMk id="{F2F0794D-DEC5-4FE1-864A-E8AD746AA3F2}"/>
              </pc2:cmMkLst>
            </pc226:cmChg>
            <pc226:cmChg xmlns:pc226="http://schemas.microsoft.com/office/powerpoint/2022/06/main/command" chg="del">
              <pc226:chgData name="Valentina Losada" userId="12c76205-c9be-43ad-bc33-b218726c6d59" providerId="ADAL" clId="{BDF9A786-CD08-47DC-96EF-2B7A746FE381}" dt="2024-03-18T18:05:05.979" v="261"/>
              <pc2:cmMkLst xmlns:pc2="http://schemas.microsoft.com/office/powerpoint/2019/9/main/command">
                <pc:docMk/>
                <pc:sldMk cId="3479952278" sldId="2147481964"/>
                <pc2:cmMk id="{8219106E-5E00-4622-B490-0205A6D4EA1B}"/>
              </pc2:cmMkLst>
            </pc226:cmChg>
            <pc226:cmChg xmlns:pc226="http://schemas.microsoft.com/office/powerpoint/2022/06/main/command" chg="del">
              <pc226:chgData name="Valentina Losada" userId="12c76205-c9be-43ad-bc33-b218726c6d59" providerId="ADAL" clId="{BDF9A786-CD08-47DC-96EF-2B7A746FE381}" dt="2024-03-18T18:08:43.820" v="466"/>
              <pc2:cmMkLst xmlns:pc2="http://schemas.microsoft.com/office/powerpoint/2019/9/main/command">
                <pc:docMk/>
                <pc:sldMk cId="3479952278" sldId="2147481964"/>
                <pc2:cmMk id="{8A5FF1A1-E39E-4E09-AA74-CEDFFC2AEBAD}"/>
              </pc2:cmMkLst>
            </pc226:cmChg>
          </p:ext>
        </pc:extLst>
      </pc:sldChg>
      <pc:sldChg chg="delCm">
        <pc:chgData name="Valentina Losada" userId="12c76205-c9be-43ad-bc33-b218726c6d59" providerId="ADAL" clId="{BDF9A786-CD08-47DC-96EF-2B7A746FE381}" dt="2024-03-18T21:36:07.084" v="2000"/>
        <pc:sldMkLst>
          <pc:docMk/>
          <pc:sldMk cId="671389596" sldId="214748196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alentina Losada" userId="12c76205-c9be-43ad-bc33-b218726c6d59" providerId="ADAL" clId="{BDF9A786-CD08-47DC-96EF-2B7A746FE381}" dt="2024-03-18T21:36:07.084" v="2000"/>
              <pc2:cmMkLst xmlns:pc2="http://schemas.microsoft.com/office/powerpoint/2019/9/main/command">
                <pc:docMk/>
                <pc:sldMk cId="671389596" sldId="2147481966"/>
                <pc2:cmMk id="{DD5C396E-0448-4984-A813-37461B8A3AB1}"/>
              </pc2:cmMkLst>
            </pc226:cmChg>
          </p:ext>
        </pc:extLst>
      </pc:sldChg>
      <pc:sldChg chg="modSp mod delCm">
        <pc:chgData name="Valentina Losada" userId="12c76205-c9be-43ad-bc33-b218726c6d59" providerId="ADAL" clId="{BDF9A786-CD08-47DC-96EF-2B7A746FE381}" dt="2024-03-18T21:38:49.412" v="2037" actId="113"/>
        <pc:sldMkLst>
          <pc:docMk/>
          <pc:sldMk cId="3617085390" sldId="2147481969"/>
        </pc:sldMkLst>
        <pc:spChg chg="mod">
          <ac:chgData name="Valentina Losada" userId="12c76205-c9be-43ad-bc33-b218726c6d59" providerId="ADAL" clId="{BDF9A786-CD08-47DC-96EF-2B7A746FE381}" dt="2024-03-18T21:38:49.412" v="2037" actId="113"/>
          <ac:spMkLst>
            <pc:docMk/>
            <pc:sldMk cId="3617085390" sldId="2147481969"/>
            <ac:spMk id="15" creationId="{37824DEB-57C5-040D-152C-09B87568C689}"/>
          </ac:spMkLst>
        </pc:spChg>
        <pc:cxnChg chg="mod">
          <ac:chgData name="Valentina Losada" userId="12c76205-c9be-43ad-bc33-b218726c6d59" providerId="ADAL" clId="{BDF9A786-CD08-47DC-96EF-2B7A746FE381}" dt="2024-03-18T21:38:42.399" v="2036" actId="1035"/>
          <ac:cxnSpMkLst>
            <pc:docMk/>
            <pc:sldMk cId="3617085390" sldId="2147481969"/>
            <ac:cxnSpMk id="3" creationId="{84B1FDFF-A0A8-3D36-BA35-AE2A4722BB86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alentina Losada" userId="12c76205-c9be-43ad-bc33-b218726c6d59" providerId="ADAL" clId="{BDF9A786-CD08-47DC-96EF-2B7A746FE381}" dt="2024-03-18T18:29:09.953" v="659"/>
              <pc2:cmMkLst xmlns:pc2="http://schemas.microsoft.com/office/powerpoint/2019/9/main/command">
                <pc:docMk/>
                <pc:sldMk cId="3617085390" sldId="2147481969"/>
                <pc2:cmMk id="{05378A33-2632-43F0-B9B7-E30039C7E7B5}"/>
              </pc2:cmMkLst>
            </pc226:cmChg>
            <pc226:cmChg xmlns:pc226="http://schemas.microsoft.com/office/powerpoint/2022/06/main/command" chg="del">
              <pc226:chgData name="Valentina Losada" userId="12c76205-c9be-43ad-bc33-b218726c6d59" providerId="ADAL" clId="{BDF9A786-CD08-47DC-96EF-2B7A746FE381}" dt="2024-03-18T18:25:25.414" v="620"/>
              <pc2:cmMkLst xmlns:pc2="http://schemas.microsoft.com/office/powerpoint/2019/9/main/command">
                <pc:docMk/>
                <pc:sldMk cId="3617085390" sldId="2147481969"/>
                <pc2:cmMk id="{21D5C5A2-9051-4BD3-8DC3-B3A121FBDEED}"/>
              </pc2:cmMkLst>
            </pc226:cmChg>
          </p:ext>
        </pc:extLst>
      </pc:sldChg>
      <pc:sldChg chg="modSp mod delCm">
        <pc:chgData name="Valentina Losada" userId="12c76205-c9be-43ad-bc33-b218726c6d59" providerId="ADAL" clId="{BDF9A786-CD08-47DC-96EF-2B7A746FE381}" dt="2024-03-18T21:13:23.849" v="1755" actId="20577"/>
        <pc:sldMkLst>
          <pc:docMk/>
          <pc:sldMk cId="2968502433" sldId="2147481971"/>
        </pc:sldMkLst>
        <pc:spChg chg="mod">
          <ac:chgData name="Valentina Losada" userId="12c76205-c9be-43ad-bc33-b218726c6d59" providerId="ADAL" clId="{BDF9A786-CD08-47DC-96EF-2B7A746FE381}" dt="2024-03-18T20:29:59.700" v="1193" actId="20577"/>
          <ac:spMkLst>
            <pc:docMk/>
            <pc:sldMk cId="2968502433" sldId="2147481971"/>
            <ac:spMk id="4" creationId="{BA84E4CF-863E-2BE7-5847-13FBFF6EB897}"/>
          </ac:spMkLst>
        </pc:spChg>
        <pc:spChg chg="mod">
          <ac:chgData name="Valentina Losada" userId="12c76205-c9be-43ad-bc33-b218726c6d59" providerId="ADAL" clId="{BDF9A786-CD08-47DC-96EF-2B7A746FE381}" dt="2024-03-18T21:13:23.849" v="1755" actId="20577"/>
          <ac:spMkLst>
            <pc:docMk/>
            <pc:sldMk cId="2968502433" sldId="2147481971"/>
            <ac:spMk id="12" creationId="{8F38CAA6-C6B1-CCEE-03DA-079F79524AF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alentina Losada" userId="12c76205-c9be-43ad-bc33-b218726c6d59" providerId="ADAL" clId="{BDF9A786-CD08-47DC-96EF-2B7A746FE381}" dt="2024-03-18T20:32:13.242" v="1256"/>
              <pc2:cmMkLst xmlns:pc2="http://schemas.microsoft.com/office/powerpoint/2019/9/main/command">
                <pc:docMk/>
                <pc:sldMk cId="2968502433" sldId="2147481971"/>
                <pc2:cmMk id="{E01ACD8B-1565-4225-AEE2-409367A1C30D}"/>
              </pc2:cmMkLst>
            </pc226:cmChg>
          </p:ext>
        </pc:extLst>
      </pc:sldChg>
      <pc:sldChg chg="modSp mod delCm">
        <pc:chgData name="Valentina Losada" userId="12c76205-c9be-43ad-bc33-b218726c6d59" providerId="ADAL" clId="{BDF9A786-CD08-47DC-96EF-2B7A746FE381}" dt="2024-03-18T21:13:16.086" v="1752"/>
        <pc:sldMkLst>
          <pc:docMk/>
          <pc:sldMk cId="3162163094" sldId="2147481972"/>
        </pc:sldMkLst>
        <pc:spChg chg="mod">
          <ac:chgData name="Valentina Losada" userId="12c76205-c9be-43ad-bc33-b218726c6d59" providerId="ADAL" clId="{BDF9A786-CD08-47DC-96EF-2B7A746FE381}" dt="2024-03-18T20:30:09.462" v="1194"/>
          <ac:spMkLst>
            <pc:docMk/>
            <pc:sldMk cId="3162163094" sldId="2147481972"/>
            <ac:spMk id="8" creationId="{8A22082C-3279-49BC-C162-588A27AD2734}"/>
          </ac:spMkLst>
        </pc:spChg>
        <pc:spChg chg="mod">
          <ac:chgData name="Valentina Losada" userId="12c76205-c9be-43ad-bc33-b218726c6d59" providerId="ADAL" clId="{BDF9A786-CD08-47DC-96EF-2B7A746FE381}" dt="2024-03-18T20:33:32.032" v="1263" actId="6549"/>
          <ac:spMkLst>
            <pc:docMk/>
            <pc:sldMk cId="3162163094" sldId="2147481972"/>
            <ac:spMk id="33" creationId="{A6693E13-D0DF-7EE1-4799-161D8F3395C7}"/>
          </ac:spMkLst>
        </pc:spChg>
        <pc:cxnChg chg="mod">
          <ac:chgData name="Valentina Losada" userId="12c76205-c9be-43ad-bc33-b218726c6d59" providerId="ADAL" clId="{BDF9A786-CD08-47DC-96EF-2B7A746FE381}" dt="2024-03-18T21:12:19.115" v="1751" actId="1076"/>
          <ac:cxnSpMkLst>
            <pc:docMk/>
            <pc:sldMk cId="3162163094" sldId="2147481972"/>
            <ac:cxnSpMk id="21" creationId="{2D01406B-8B97-496F-614B-C3847EFDE35F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alentina Losada" userId="12c76205-c9be-43ad-bc33-b218726c6d59" providerId="ADAL" clId="{BDF9A786-CD08-47DC-96EF-2B7A746FE381}" dt="2024-03-18T21:13:16.086" v="1752"/>
              <pc2:cmMkLst xmlns:pc2="http://schemas.microsoft.com/office/powerpoint/2019/9/main/command">
                <pc:docMk/>
                <pc:sldMk cId="3162163094" sldId="2147481972"/>
                <pc2:cmMk id="{8796D5A8-0766-452A-A51D-BE6EF041406B}"/>
              </pc2:cmMkLst>
            </pc226:cmChg>
          </p:ext>
        </pc:extLst>
      </pc:sldChg>
      <pc:sldChg chg="addSp delSp modSp mod">
        <pc:chgData name="Valentina Losada" userId="12c76205-c9be-43ad-bc33-b218726c6d59" providerId="ADAL" clId="{BDF9A786-CD08-47DC-96EF-2B7A746FE381}" dt="2024-03-18T21:11:45.640" v="1749" actId="255"/>
        <pc:sldMkLst>
          <pc:docMk/>
          <pc:sldMk cId="1438332076" sldId="2147481973"/>
        </pc:sldMkLst>
        <pc:spChg chg="add del mod modVis">
          <ac:chgData name="Valentina Losada" userId="12c76205-c9be-43ad-bc33-b218726c6d59" providerId="ADAL" clId="{BDF9A786-CD08-47DC-96EF-2B7A746FE381}" dt="2024-03-18T20:37:48.832" v="1349"/>
          <ac:spMkLst>
            <pc:docMk/>
            <pc:sldMk cId="1438332076" sldId="2147481973"/>
            <ac:spMk id="2" creationId="{AC718702-D56A-3906-287B-F33ECEE5257A}"/>
          </ac:spMkLst>
        </pc:spChg>
        <pc:spChg chg="add del mod modVis">
          <ac:chgData name="Valentina Losada" userId="12c76205-c9be-43ad-bc33-b218726c6d59" providerId="ADAL" clId="{BDF9A786-CD08-47DC-96EF-2B7A746FE381}" dt="2024-03-18T20:37:50.581" v="1381"/>
          <ac:spMkLst>
            <pc:docMk/>
            <pc:sldMk cId="1438332076" sldId="2147481973"/>
            <ac:spMk id="3" creationId="{28E35EA0-E3BF-9F17-4DE4-FA63FE0FE306}"/>
          </ac:spMkLst>
        </pc:spChg>
        <pc:spChg chg="mod">
          <ac:chgData name="Valentina Losada" userId="12c76205-c9be-43ad-bc33-b218726c6d59" providerId="ADAL" clId="{BDF9A786-CD08-47DC-96EF-2B7A746FE381}" dt="2024-03-18T21:11:23" v="1716"/>
          <ac:spMkLst>
            <pc:docMk/>
            <pc:sldMk cId="1438332076" sldId="2147481973"/>
            <ac:spMk id="5" creationId="{1350216A-E851-6782-416D-8A0DC6BBC7B0}"/>
          </ac:spMkLst>
        </pc:spChg>
        <pc:spChg chg="mod">
          <ac:chgData name="Valentina Losada" userId="12c76205-c9be-43ad-bc33-b218726c6d59" providerId="ADAL" clId="{BDF9A786-CD08-47DC-96EF-2B7A746FE381}" dt="2024-03-18T20:30:14.423" v="1195"/>
          <ac:spMkLst>
            <pc:docMk/>
            <pc:sldMk cId="1438332076" sldId="2147481973"/>
            <ac:spMk id="8" creationId="{8A22082C-3279-49BC-C162-588A27AD2734}"/>
          </ac:spMkLst>
        </pc:spChg>
        <pc:spChg chg="add del mod modVis">
          <ac:chgData name="Valentina Losada" userId="12c76205-c9be-43ad-bc33-b218726c6d59" providerId="ADAL" clId="{BDF9A786-CD08-47DC-96EF-2B7A746FE381}" dt="2024-03-18T20:37:52.347" v="1415"/>
          <ac:spMkLst>
            <pc:docMk/>
            <pc:sldMk cId="1438332076" sldId="2147481973"/>
            <ac:spMk id="9" creationId="{51F5A196-4CC7-C041-5B08-6EB7C65AE581}"/>
          </ac:spMkLst>
        </pc:spChg>
        <pc:spChg chg="add del mod modVis">
          <ac:chgData name="Valentina Losada" userId="12c76205-c9be-43ad-bc33-b218726c6d59" providerId="ADAL" clId="{BDF9A786-CD08-47DC-96EF-2B7A746FE381}" dt="2024-03-18T20:37:52.887" v="1443"/>
          <ac:spMkLst>
            <pc:docMk/>
            <pc:sldMk cId="1438332076" sldId="2147481973"/>
            <ac:spMk id="10" creationId="{94A86B5D-8D10-1249-FA0D-683E66EDCE66}"/>
          </ac:spMkLst>
        </pc:spChg>
        <pc:spChg chg="del">
          <ac:chgData name="Valentina Losada" userId="12c76205-c9be-43ad-bc33-b218726c6d59" providerId="ADAL" clId="{BDF9A786-CD08-47DC-96EF-2B7A746FE381}" dt="2024-03-18T20:37:55.594" v="1478" actId="478"/>
          <ac:spMkLst>
            <pc:docMk/>
            <pc:sldMk cId="1438332076" sldId="2147481973"/>
            <ac:spMk id="11" creationId="{477BC1FD-F390-48FD-05B0-23C88BA35F1A}"/>
          </ac:spMkLst>
        </pc:spChg>
        <pc:spChg chg="add del mod modVis">
          <ac:chgData name="Valentina Losada" userId="12c76205-c9be-43ad-bc33-b218726c6d59" providerId="ADAL" clId="{BDF9A786-CD08-47DC-96EF-2B7A746FE381}" dt="2024-03-18T20:37:53.893" v="1475"/>
          <ac:spMkLst>
            <pc:docMk/>
            <pc:sldMk cId="1438332076" sldId="2147481973"/>
            <ac:spMk id="12" creationId="{8ECFF014-FE6B-0EC4-BDDC-80A4518C4241}"/>
          </ac:spMkLst>
        </pc:spChg>
        <pc:spChg chg="add del mod modVis">
          <ac:chgData name="Valentina Losada" userId="12c76205-c9be-43ad-bc33-b218726c6d59" providerId="ADAL" clId="{BDF9A786-CD08-47DC-96EF-2B7A746FE381}" dt="2024-03-18T21:11:23.015" v="1740"/>
          <ac:spMkLst>
            <pc:docMk/>
            <pc:sldMk cId="1438332076" sldId="2147481973"/>
            <ac:spMk id="13" creationId="{EB0D87BC-C9AA-0D0B-6779-2945942C7EE5}"/>
          </ac:spMkLst>
        </pc:spChg>
        <pc:spChg chg="del">
          <ac:chgData name="Valentina Losada" userId="12c76205-c9be-43ad-bc33-b218726c6d59" providerId="ADAL" clId="{BDF9A786-CD08-47DC-96EF-2B7A746FE381}" dt="2024-03-18T20:39:33.455" v="1500" actId="478"/>
          <ac:spMkLst>
            <pc:docMk/>
            <pc:sldMk cId="1438332076" sldId="2147481973"/>
            <ac:spMk id="14" creationId="{B2406284-B4C3-E194-CB2B-137D9E775628}"/>
          </ac:spMkLst>
        </pc:spChg>
        <pc:spChg chg="mod">
          <ac:chgData name="Valentina Losada" userId="12c76205-c9be-43ad-bc33-b218726c6d59" providerId="ADAL" clId="{BDF9A786-CD08-47DC-96EF-2B7A746FE381}" dt="2024-03-18T21:11:45.640" v="1749" actId="255"/>
          <ac:spMkLst>
            <pc:docMk/>
            <pc:sldMk cId="1438332076" sldId="2147481973"/>
            <ac:spMk id="65" creationId="{E47E7055-EC6F-ED7A-7ADB-3B017D55C075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181" creationId="{E16153D9-0676-1CE8-99C8-994AD6F5C411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182" creationId="{95BE5516-BF56-255B-B970-9EFD931925F6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183" creationId="{C21FB580-71D4-EA96-792D-84C394E57EC7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184" creationId="{9C345AD7-1048-423A-30A8-133F920B808A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185" creationId="{294CC572-D70D-7BF9-BD2F-597C06D28276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186" creationId="{BDE8EE0C-ABDC-6802-3039-A2E1A9341B71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187" creationId="{D7EA04A7-C158-8CC9-782E-A7ED4F47C27F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188" creationId="{D07CD564-04C3-5913-6422-4B5E49658A94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189" creationId="{24107746-D8AC-088C-1FA0-039FE84F7BCB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190" creationId="{9F230CAA-C425-1AA6-2CD1-7360AB34713E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191" creationId="{B437EAAD-8221-6C31-2B2B-8D25576B4E5B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192" creationId="{827A5528-9169-B87C-7BC1-9CFE1DEFEAE9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193" creationId="{20741BCF-8812-F5C5-E2A6-41FCCA22EFD4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194" creationId="{D18FCC1C-712F-ACEE-4D5B-7AAD015EB8D0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195" creationId="{AE53B56E-B052-F0B7-669A-864D954B076D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196" creationId="{600DF328-E0D8-3E0D-3094-9E0335F913F3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197" creationId="{08F8D0E5-83F3-B2D7-3C42-669BEE7D0178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198" creationId="{60BFADB4-1BF0-5A89-E4F8-DE8DE446EB3A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199" creationId="{28590E18-10E6-73F9-D961-ACD77F121001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200" creationId="{D56F2660-E2B7-4523-E295-D827703FD8A2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201" creationId="{049249C4-CC2C-FA5D-282F-85134D78EF21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202" creationId="{B0EFE607-EFC2-8464-7DE8-45F7D69153B2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203" creationId="{378BA521-DC2D-EBFA-F832-B50C6DF922ED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204" creationId="{154763F3-B404-D6C1-5972-6C31C2829AB7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205" creationId="{811EDC2A-AE82-CF4C-9D19-DF7C3CAD5BA9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206" creationId="{6F94E69A-9EB4-EF07-70BA-36BF1E668B2B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207" creationId="{BF125285-D7F2-AC7B-AB5C-0000DEF96ABF}"/>
          </ac:spMkLst>
        </pc:spChg>
        <pc:graphicFrameChg chg="mod">
          <ac:chgData name="Valentina Losada" userId="12c76205-c9be-43ad-bc33-b218726c6d59" providerId="ADAL" clId="{BDF9A786-CD08-47DC-96EF-2B7A746FE381}" dt="2024-03-18T21:11:23.030" v="1742"/>
          <ac:graphicFrameMkLst>
            <pc:docMk/>
            <pc:sldMk cId="1438332076" sldId="2147481973"/>
            <ac:graphicFrameMk id="6" creationId="{375E70C3-86D5-EC0C-CFBD-F3AECFFA718B}"/>
          </ac:graphicFrameMkLst>
        </pc:graphicFrameChg>
        <pc:cxnChg chg="del">
          <ac:chgData name="Valentina Losada" userId="12c76205-c9be-43ad-bc33-b218726c6d59" providerId="ADAL" clId="{BDF9A786-CD08-47DC-96EF-2B7A746FE381}" dt="2024-03-18T20:38:00.186" v="1479" actId="478"/>
          <ac:cxnSpMkLst>
            <pc:docMk/>
            <pc:sldMk cId="1438332076" sldId="2147481973"/>
            <ac:cxnSpMk id="208" creationId="{5E8011BC-C304-0E21-CE69-9B635B739F2C}"/>
          </ac:cxnSpMkLst>
        </pc:cxnChg>
        <pc:cxnChg chg="del">
          <ac:chgData name="Valentina Losada" userId="12c76205-c9be-43ad-bc33-b218726c6d59" providerId="ADAL" clId="{BDF9A786-CD08-47DC-96EF-2B7A746FE381}" dt="2024-03-18T20:38:00.186" v="1479" actId="478"/>
          <ac:cxnSpMkLst>
            <pc:docMk/>
            <pc:sldMk cId="1438332076" sldId="2147481973"/>
            <ac:cxnSpMk id="210" creationId="{957B6E3E-821F-34DB-C970-77F61BFA71FB}"/>
          </ac:cxnSpMkLst>
        </pc:cxnChg>
        <pc:cxnChg chg="del">
          <ac:chgData name="Valentina Losada" userId="12c76205-c9be-43ad-bc33-b218726c6d59" providerId="ADAL" clId="{BDF9A786-CD08-47DC-96EF-2B7A746FE381}" dt="2024-03-18T20:38:00.186" v="1479" actId="478"/>
          <ac:cxnSpMkLst>
            <pc:docMk/>
            <pc:sldMk cId="1438332076" sldId="2147481973"/>
            <ac:cxnSpMk id="211" creationId="{18132176-73CA-C6FA-D689-E57304CFCC4E}"/>
          </ac:cxnSpMkLst>
        </pc:cxnChg>
        <pc:cxnChg chg="del">
          <ac:chgData name="Valentina Losada" userId="12c76205-c9be-43ad-bc33-b218726c6d59" providerId="ADAL" clId="{BDF9A786-CD08-47DC-96EF-2B7A746FE381}" dt="2024-03-18T20:38:00.186" v="1479" actId="478"/>
          <ac:cxnSpMkLst>
            <pc:docMk/>
            <pc:sldMk cId="1438332076" sldId="2147481973"/>
            <ac:cxnSpMk id="212" creationId="{4278020A-B609-66BC-6D6A-DD6B19F8D0BF}"/>
          </ac:cxnSpMkLst>
        </pc:cxnChg>
        <pc:cxnChg chg="del">
          <ac:chgData name="Valentina Losada" userId="12c76205-c9be-43ad-bc33-b218726c6d59" providerId="ADAL" clId="{BDF9A786-CD08-47DC-96EF-2B7A746FE381}" dt="2024-03-18T20:38:00.186" v="1479" actId="478"/>
          <ac:cxnSpMkLst>
            <pc:docMk/>
            <pc:sldMk cId="1438332076" sldId="2147481973"/>
            <ac:cxnSpMk id="213" creationId="{11911A79-92A8-568A-6AF7-533FF9A4E64A}"/>
          </ac:cxnSpMkLst>
        </pc:cxnChg>
        <pc:cxnChg chg="del">
          <ac:chgData name="Valentina Losada" userId="12c76205-c9be-43ad-bc33-b218726c6d59" providerId="ADAL" clId="{BDF9A786-CD08-47DC-96EF-2B7A746FE381}" dt="2024-03-18T20:38:00.186" v="1479" actId="478"/>
          <ac:cxnSpMkLst>
            <pc:docMk/>
            <pc:sldMk cId="1438332076" sldId="2147481973"/>
            <ac:cxnSpMk id="214" creationId="{923A8EE5-E34D-4BFB-A1DD-ECFD0D1002B8}"/>
          </ac:cxnSpMkLst>
        </pc:cxnChg>
        <pc:cxnChg chg="del">
          <ac:chgData name="Valentina Losada" userId="12c76205-c9be-43ad-bc33-b218726c6d59" providerId="ADAL" clId="{BDF9A786-CD08-47DC-96EF-2B7A746FE381}" dt="2024-03-18T20:38:00.186" v="1479" actId="478"/>
          <ac:cxnSpMkLst>
            <pc:docMk/>
            <pc:sldMk cId="1438332076" sldId="2147481973"/>
            <ac:cxnSpMk id="215" creationId="{6DC79273-0CD4-551B-CCA2-D915860FE605}"/>
          </ac:cxnSpMkLst>
        </pc:cxnChg>
        <pc:cxnChg chg="del">
          <ac:chgData name="Valentina Losada" userId="12c76205-c9be-43ad-bc33-b218726c6d59" providerId="ADAL" clId="{BDF9A786-CD08-47DC-96EF-2B7A746FE381}" dt="2024-03-18T20:38:00.186" v="1479" actId="478"/>
          <ac:cxnSpMkLst>
            <pc:docMk/>
            <pc:sldMk cId="1438332076" sldId="2147481973"/>
            <ac:cxnSpMk id="217" creationId="{B47B38AE-B808-9D07-34C2-79FA4B24B31A}"/>
          </ac:cxnSpMkLst>
        </pc:cxnChg>
        <pc:cxnChg chg="del">
          <ac:chgData name="Valentina Losada" userId="12c76205-c9be-43ad-bc33-b218726c6d59" providerId="ADAL" clId="{BDF9A786-CD08-47DC-96EF-2B7A746FE381}" dt="2024-03-18T20:38:00.186" v="1479" actId="478"/>
          <ac:cxnSpMkLst>
            <pc:docMk/>
            <pc:sldMk cId="1438332076" sldId="2147481973"/>
            <ac:cxnSpMk id="218" creationId="{745633A4-4BA1-442F-6D0A-1E6AD65488EF}"/>
          </ac:cxnSpMkLst>
        </pc:cxnChg>
        <pc:cxnChg chg="del">
          <ac:chgData name="Valentina Losada" userId="12c76205-c9be-43ad-bc33-b218726c6d59" providerId="ADAL" clId="{BDF9A786-CD08-47DC-96EF-2B7A746FE381}" dt="2024-03-18T20:38:00.186" v="1479" actId="478"/>
          <ac:cxnSpMkLst>
            <pc:docMk/>
            <pc:sldMk cId="1438332076" sldId="2147481973"/>
            <ac:cxnSpMk id="219" creationId="{58F8D299-97C2-698B-DA83-84B8197022F2}"/>
          </ac:cxnSpMkLst>
        </pc:cxnChg>
        <pc:cxnChg chg="del">
          <ac:chgData name="Valentina Losada" userId="12c76205-c9be-43ad-bc33-b218726c6d59" providerId="ADAL" clId="{BDF9A786-CD08-47DC-96EF-2B7A746FE381}" dt="2024-03-18T20:38:00.186" v="1479" actId="478"/>
          <ac:cxnSpMkLst>
            <pc:docMk/>
            <pc:sldMk cId="1438332076" sldId="2147481973"/>
            <ac:cxnSpMk id="221" creationId="{AADB4994-BB12-D698-0B35-0A3BE7D65F08}"/>
          </ac:cxnSpMkLst>
        </pc:cxnChg>
        <pc:cxnChg chg="del">
          <ac:chgData name="Valentina Losada" userId="12c76205-c9be-43ad-bc33-b218726c6d59" providerId="ADAL" clId="{BDF9A786-CD08-47DC-96EF-2B7A746FE381}" dt="2024-03-18T20:38:00.186" v="1479" actId="478"/>
          <ac:cxnSpMkLst>
            <pc:docMk/>
            <pc:sldMk cId="1438332076" sldId="2147481973"/>
            <ac:cxnSpMk id="222" creationId="{D382F473-FF8F-A8F7-DD76-407D6B1C79C8}"/>
          </ac:cxnSpMkLst>
        </pc:cxnChg>
        <pc:cxnChg chg="del">
          <ac:chgData name="Valentina Losada" userId="12c76205-c9be-43ad-bc33-b218726c6d59" providerId="ADAL" clId="{BDF9A786-CD08-47DC-96EF-2B7A746FE381}" dt="2024-03-18T20:38:00.186" v="1479" actId="478"/>
          <ac:cxnSpMkLst>
            <pc:docMk/>
            <pc:sldMk cId="1438332076" sldId="2147481973"/>
            <ac:cxnSpMk id="223" creationId="{24B10CF1-AAB5-25C3-3107-A77C4C60372C}"/>
          </ac:cxnSpMkLst>
        </pc:cxnChg>
        <pc:cxnChg chg="del">
          <ac:chgData name="Valentina Losada" userId="12c76205-c9be-43ad-bc33-b218726c6d59" providerId="ADAL" clId="{BDF9A786-CD08-47DC-96EF-2B7A746FE381}" dt="2024-03-18T20:38:00.186" v="1479" actId="478"/>
          <ac:cxnSpMkLst>
            <pc:docMk/>
            <pc:sldMk cId="1438332076" sldId="2147481973"/>
            <ac:cxnSpMk id="224" creationId="{8E856675-8050-0EF7-B2E1-5AABB6A0E040}"/>
          </ac:cxnSpMkLst>
        </pc:cxnChg>
        <pc:cxnChg chg="del">
          <ac:chgData name="Valentina Losada" userId="12c76205-c9be-43ad-bc33-b218726c6d59" providerId="ADAL" clId="{BDF9A786-CD08-47DC-96EF-2B7A746FE381}" dt="2024-03-18T20:38:00.186" v="1479" actId="478"/>
          <ac:cxnSpMkLst>
            <pc:docMk/>
            <pc:sldMk cId="1438332076" sldId="2147481973"/>
            <ac:cxnSpMk id="226" creationId="{FCF5561A-B820-2364-1EBC-727B7B187395}"/>
          </ac:cxnSpMkLst>
        </pc:cxnChg>
        <pc:cxnChg chg="del">
          <ac:chgData name="Valentina Losada" userId="12c76205-c9be-43ad-bc33-b218726c6d59" providerId="ADAL" clId="{BDF9A786-CD08-47DC-96EF-2B7A746FE381}" dt="2024-03-18T20:38:00.186" v="1479" actId="478"/>
          <ac:cxnSpMkLst>
            <pc:docMk/>
            <pc:sldMk cId="1438332076" sldId="2147481973"/>
            <ac:cxnSpMk id="227" creationId="{9096039D-F4A3-9C42-7D8E-B516432A86F2}"/>
          </ac:cxnSpMkLst>
        </pc:cxnChg>
        <pc:cxnChg chg="del">
          <ac:chgData name="Valentina Losada" userId="12c76205-c9be-43ad-bc33-b218726c6d59" providerId="ADAL" clId="{BDF9A786-CD08-47DC-96EF-2B7A746FE381}" dt="2024-03-18T20:38:00.186" v="1479" actId="478"/>
          <ac:cxnSpMkLst>
            <pc:docMk/>
            <pc:sldMk cId="1438332076" sldId="2147481973"/>
            <ac:cxnSpMk id="228" creationId="{CCF5F429-5A3A-947D-C3EA-24C09677E53A}"/>
          </ac:cxnSpMkLst>
        </pc:cxnChg>
        <pc:cxnChg chg="del">
          <ac:chgData name="Valentina Losada" userId="12c76205-c9be-43ad-bc33-b218726c6d59" providerId="ADAL" clId="{BDF9A786-CD08-47DC-96EF-2B7A746FE381}" dt="2024-03-18T20:38:00.186" v="1479" actId="478"/>
          <ac:cxnSpMkLst>
            <pc:docMk/>
            <pc:sldMk cId="1438332076" sldId="2147481973"/>
            <ac:cxnSpMk id="229" creationId="{979E4A03-EF98-25F1-A005-6CDE7939312B}"/>
          </ac:cxnSpMkLst>
        </pc:cxnChg>
        <pc:cxnChg chg="del">
          <ac:chgData name="Valentina Losada" userId="12c76205-c9be-43ad-bc33-b218726c6d59" providerId="ADAL" clId="{BDF9A786-CD08-47DC-96EF-2B7A746FE381}" dt="2024-03-18T20:38:00.186" v="1479" actId="478"/>
          <ac:cxnSpMkLst>
            <pc:docMk/>
            <pc:sldMk cId="1438332076" sldId="2147481973"/>
            <ac:cxnSpMk id="231" creationId="{4F7A03C2-2BF4-F9EB-3F81-C706A7EBAC1B}"/>
          </ac:cxnSpMkLst>
        </pc:cxnChg>
        <pc:cxnChg chg="del">
          <ac:chgData name="Valentina Losada" userId="12c76205-c9be-43ad-bc33-b218726c6d59" providerId="ADAL" clId="{BDF9A786-CD08-47DC-96EF-2B7A746FE381}" dt="2024-03-18T20:38:00.186" v="1479" actId="478"/>
          <ac:cxnSpMkLst>
            <pc:docMk/>
            <pc:sldMk cId="1438332076" sldId="2147481973"/>
            <ac:cxnSpMk id="232" creationId="{5D64D16A-B7C1-D887-14A8-EACBDBC6523D}"/>
          </ac:cxnSpMkLst>
        </pc:cxnChg>
      </pc:sldChg>
      <pc:sldChg chg="modSp mod delCm">
        <pc:chgData name="Valentina Losada" userId="12c76205-c9be-43ad-bc33-b218726c6d59" providerId="ADAL" clId="{BDF9A786-CD08-47DC-96EF-2B7A746FE381}" dt="2024-03-18T21:15:37.520" v="1772"/>
        <pc:sldMkLst>
          <pc:docMk/>
          <pc:sldMk cId="102006245" sldId="2147481974"/>
        </pc:sldMkLst>
        <pc:spChg chg="mod">
          <ac:chgData name="Valentina Losada" userId="12c76205-c9be-43ad-bc33-b218726c6d59" providerId="ADAL" clId="{BDF9A786-CD08-47DC-96EF-2B7A746FE381}" dt="2024-03-18T21:15:37.520" v="1772"/>
          <ac:spMkLst>
            <pc:docMk/>
            <pc:sldMk cId="102006245" sldId="2147481974"/>
            <ac:spMk id="4" creationId="{BA84E4CF-863E-2BE7-5847-13FBFF6EB897}"/>
          </ac:spMkLst>
        </pc:spChg>
        <pc:spChg chg="mod">
          <ac:chgData name="Valentina Losada" userId="12c76205-c9be-43ad-bc33-b218726c6d59" providerId="ADAL" clId="{BDF9A786-CD08-47DC-96EF-2B7A746FE381}" dt="2024-03-18T21:14:04.860" v="1756"/>
          <ac:spMkLst>
            <pc:docMk/>
            <pc:sldMk cId="102006245" sldId="2147481974"/>
            <ac:spMk id="12" creationId="{E2F013EF-20FE-EBC1-60E9-30819644BAC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alentina Losada" userId="12c76205-c9be-43ad-bc33-b218726c6d59" providerId="ADAL" clId="{BDF9A786-CD08-47DC-96EF-2B7A746FE381}" dt="2024-03-18T21:15:19.744" v="1771"/>
              <pc2:cmMkLst xmlns:pc2="http://schemas.microsoft.com/office/powerpoint/2019/9/main/command">
                <pc:docMk/>
                <pc:sldMk cId="102006245" sldId="2147481974"/>
                <pc2:cmMk id="{066089B5-BCC4-4A3E-8835-F630F4CB53BF}"/>
              </pc2:cmMkLst>
            </pc226:cmChg>
          </p:ext>
        </pc:extLst>
      </pc:sldChg>
      <pc:sldChg chg="modSp mod delCm">
        <pc:chgData name="Valentina Losada" userId="12c76205-c9be-43ad-bc33-b218726c6d59" providerId="ADAL" clId="{BDF9A786-CD08-47DC-96EF-2B7A746FE381}" dt="2024-03-18T21:16:47.141" v="1780"/>
        <pc:sldMkLst>
          <pc:docMk/>
          <pc:sldMk cId="3724811013" sldId="2147481975"/>
        </pc:sldMkLst>
        <pc:spChg chg="mod">
          <ac:chgData name="Valentina Losada" userId="12c76205-c9be-43ad-bc33-b218726c6d59" providerId="ADAL" clId="{BDF9A786-CD08-47DC-96EF-2B7A746FE381}" dt="2024-03-18T21:15:44.784" v="1776"/>
          <ac:spMkLst>
            <pc:docMk/>
            <pc:sldMk cId="3724811013" sldId="2147481975"/>
            <ac:spMk id="8" creationId="{8A22082C-3279-49BC-C162-588A27AD273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alentina Losada" userId="12c76205-c9be-43ad-bc33-b218726c6d59" providerId="ADAL" clId="{BDF9A786-CD08-47DC-96EF-2B7A746FE381}" dt="2024-03-18T21:16:47.141" v="1780"/>
              <pc2:cmMkLst xmlns:pc2="http://schemas.microsoft.com/office/powerpoint/2019/9/main/command">
                <pc:docMk/>
                <pc:sldMk cId="3724811013" sldId="2147481975"/>
                <pc2:cmMk id="{54326DF7-0CF9-4596-BBAD-FA032EEE44E6}"/>
              </pc2:cmMkLst>
            </pc226:cmChg>
          </p:ext>
        </pc:extLst>
      </pc:sldChg>
      <pc:sldChg chg="addSp delSp modSp mod delCm">
        <pc:chgData name="Valentina Losada" userId="12c76205-c9be-43ad-bc33-b218726c6d59" providerId="ADAL" clId="{BDF9A786-CD08-47DC-96EF-2B7A746FE381}" dt="2024-03-18T18:41:22.543" v="963" actId="478"/>
        <pc:sldMkLst>
          <pc:docMk/>
          <pc:sldMk cId="2068309478" sldId="2147481977"/>
        </pc:sldMkLst>
        <pc:spChg chg="add mod">
          <ac:chgData name="Valentina Losada" userId="12c76205-c9be-43ad-bc33-b218726c6d59" providerId="ADAL" clId="{BDF9A786-CD08-47DC-96EF-2B7A746FE381}" dt="2024-03-18T18:40:14.637" v="899" actId="20577"/>
          <ac:spMkLst>
            <pc:docMk/>
            <pc:sldMk cId="2068309478" sldId="2147481977"/>
            <ac:spMk id="2" creationId="{741C2BDC-62DB-5B4A-E704-01628057EFAD}"/>
          </ac:spMkLst>
        </pc:spChg>
        <pc:spChg chg="add mod">
          <ac:chgData name="Valentina Losada" userId="12c76205-c9be-43ad-bc33-b218726c6d59" providerId="ADAL" clId="{BDF9A786-CD08-47DC-96EF-2B7A746FE381}" dt="2024-03-18T18:40:44.069" v="921" actId="20577"/>
          <ac:spMkLst>
            <pc:docMk/>
            <pc:sldMk cId="2068309478" sldId="2147481977"/>
            <ac:spMk id="3" creationId="{03C8807C-8D3B-19E1-A942-AD94691A6E50}"/>
          </ac:spMkLst>
        </pc:spChg>
        <pc:spChg chg="add mod">
          <ac:chgData name="Valentina Losada" userId="12c76205-c9be-43ad-bc33-b218726c6d59" providerId="ADAL" clId="{BDF9A786-CD08-47DC-96EF-2B7A746FE381}" dt="2024-03-18T18:41:13.098" v="961" actId="20577"/>
          <ac:spMkLst>
            <pc:docMk/>
            <pc:sldMk cId="2068309478" sldId="2147481977"/>
            <ac:spMk id="10" creationId="{D7CD7B43-03AC-7D5E-A6EF-BB0B34117578}"/>
          </ac:spMkLst>
        </pc:spChg>
        <pc:spChg chg="del">
          <ac:chgData name="Valentina Losada" userId="12c76205-c9be-43ad-bc33-b218726c6d59" providerId="ADAL" clId="{BDF9A786-CD08-47DC-96EF-2B7A746FE381}" dt="2024-03-18T18:40:55.945" v="949" actId="478"/>
          <ac:spMkLst>
            <pc:docMk/>
            <pc:sldMk cId="2068309478" sldId="2147481977"/>
            <ac:spMk id="21" creationId="{E4878BBF-B17C-27A5-9F25-09D31543032B}"/>
          </ac:spMkLst>
        </pc:spChg>
        <pc:spChg chg="mod">
          <ac:chgData name="Valentina Losada" userId="12c76205-c9be-43ad-bc33-b218726c6d59" providerId="ADAL" clId="{BDF9A786-CD08-47DC-96EF-2B7A746FE381}" dt="2024-03-18T18:39:40.769" v="869" actId="1036"/>
          <ac:spMkLst>
            <pc:docMk/>
            <pc:sldMk cId="2068309478" sldId="2147481977"/>
            <ac:spMk id="30" creationId="{BB46DE07-37A8-FD58-5F56-AC050E40B2ED}"/>
          </ac:spMkLst>
        </pc:spChg>
        <pc:spChg chg="mod">
          <ac:chgData name="Valentina Losada" userId="12c76205-c9be-43ad-bc33-b218726c6d59" providerId="ADAL" clId="{BDF9A786-CD08-47DC-96EF-2B7A746FE381}" dt="2024-03-18T18:39:56.063" v="881" actId="20577"/>
          <ac:spMkLst>
            <pc:docMk/>
            <pc:sldMk cId="2068309478" sldId="2147481977"/>
            <ac:spMk id="32" creationId="{B7DB93CE-FE85-73C1-4462-42152E3C8A14}"/>
          </ac:spMkLst>
        </pc:spChg>
        <pc:spChg chg="del">
          <ac:chgData name="Valentina Losada" userId="12c76205-c9be-43ad-bc33-b218726c6d59" providerId="ADAL" clId="{BDF9A786-CD08-47DC-96EF-2B7A746FE381}" dt="2024-03-18T18:40:28.403" v="915" actId="478"/>
          <ac:spMkLst>
            <pc:docMk/>
            <pc:sldMk cId="2068309478" sldId="2147481977"/>
            <ac:spMk id="34" creationId="{77054E92-47C8-07C7-7622-FD90F3235A11}"/>
          </ac:spMkLst>
        </pc:spChg>
        <pc:spChg chg="mod">
          <ac:chgData name="Valentina Losada" userId="12c76205-c9be-43ad-bc33-b218726c6d59" providerId="ADAL" clId="{BDF9A786-CD08-47DC-96EF-2B7A746FE381}" dt="2024-03-18T18:40:25.168" v="914" actId="20577"/>
          <ac:spMkLst>
            <pc:docMk/>
            <pc:sldMk cId="2068309478" sldId="2147481977"/>
            <ac:spMk id="36" creationId="{DF4C5381-25A6-DCB4-AC7E-E88D4C851FDC}"/>
          </ac:spMkLst>
        </pc:spChg>
        <pc:spChg chg="mod">
          <ac:chgData name="Valentina Losada" userId="12c76205-c9be-43ad-bc33-b218726c6d59" providerId="ADAL" clId="{BDF9A786-CD08-47DC-96EF-2B7A746FE381}" dt="2024-03-18T18:38:35.265" v="770" actId="20577"/>
          <ac:spMkLst>
            <pc:docMk/>
            <pc:sldMk cId="2068309478" sldId="2147481977"/>
            <ac:spMk id="51" creationId="{E9F62DE6-BB41-4807-A069-EA5570E435B4}"/>
          </ac:spMkLst>
        </pc:spChg>
        <pc:spChg chg="mod">
          <ac:chgData name="Valentina Losada" userId="12c76205-c9be-43ad-bc33-b218726c6d59" providerId="ADAL" clId="{BDF9A786-CD08-47DC-96EF-2B7A746FE381}" dt="2024-03-18T18:40:53.427" v="948" actId="20577"/>
          <ac:spMkLst>
            <pc:docMk/>
            <pc:sldMk cId="2068309478" sldId="2147481977"/>
            <ac:spMk id="57" creationId="{564D6680-6E9C-B591-C22F-B4DAC4EEE171}"/>
          </ac:spMkLst>
        </pc:spChg>
        <pc:spChg chg="del">
          <ac:chgData name="Valentina Losada" userId="12c76205-c9be-43ad-bc33-b218726c6d59" providerId="ADAL" clId="{BDF9A786-CD08-47DC-96EF-2B7A746FE381}" dt="2024-03-18T18:38:12.796" v="760" actId="478"/>
          <ac:spMkLst>
            <pc:docMk/>
            <pc:sldMk cId="2068309478" sldId="2147481977"/>
            <ac:spMk id="61" creationId="{6B52B64C-812F-B6DB-8CC1-7B1060402C93}"/>
          </ac:spMkLst>
        </pc:spChg>
        <pc:spChg chg="del">
          <ac:chgData name="Valentina Losada" userId="12c76205-c9be-43ad-bc33-b218726c6d59" providerId="ADAL" clId="{BDF9A786-CD08-47DC-96EF-2B7A746FE381}" dt="2024-03-18T18:38:12.796" v="760" actId="478"/>
          <ac:spMkLst>
            <pc:docMk/>
            <pc:sldMk cId="2068309478" sldId="2147481977"/>
            <ac:spMk id="114" creationId="{57CB75FE-62B8-759E-4633-C62F847F0E2F}"/>
          </ac:spMkLst>
        </pc:spChg>
        <pc:spChg chg="del">
          <ac:chgData name="Valentina Losada" userId="12c76205-c9be-43ad-bc33-b218726c6d59" providerId="ADAL" clId="{BDF9A786-CD08-47DC-96EF-2B7A746FE381}" dt="2024-03-18T18:38:12.796" v="760" actId="478"/>
          <ac:spMkLst>
            <pc:docMk/>
            <pc:sldMk cId="2068309478" sldId="2147481977"/>
            <ac:spMk id="129" creationId="{C12A68E0-98C4-7D70-5582-FBFBF03AA76A}"/>
          </ac:spMkLst>
        </pc:spChg>
        <pc:picChg chg="del mod">
          <ac:chgData name="Valentina Losada" userId="12c76205-c9be-43ad-bc33-b218726c6d59" providerId="ADAL" clId="{BDF9A786-CD08-47DC-96EF-2B7A746FE381}" dt="2024-03-18T18:41:22.543" v="963" actId="478"/>
          <ac:picMkLst>
            <pc:docMk/>
            <pc:sldMk cId="2068309478" sldId="2147481977"/>
            <ac:picMk id="4" creationId="{494AD8C2-69DE-3B13-1376-8F56ACF2C4D2}"/>
          </ac:picMkLst>
        </pc:picChg>
        <pc:cxnChg chg="del">
          <ac:chgData name="Valentina Losada" userId="12c76205-c9be-43ad-bc33-b218726c6d59" providerId="ADAL" clId="{BDF9A786-CD08-47DC-96EF-2B7A746FE381}" dt="2024-03-18T18:38:12.796" v="760" actId="478"/>
          <ac:cxnSpMkLst>
            <pc:docMk/>
            <pc:sldMk cId="2068309478" sldId="2147481977"/>
            <ac:cxnSpMk id="90" creationId="{E03282BC-CDBF-FC4F-5D72-2F619F4D2238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alentina Losada" userId="12c76205-c9be-43ad-bc33-b218726c6d59" providerId="ADAL" clId="{BDF9A786-CD08-47DC-96EF-2B7A746FE381}" dt="2024-03-18T18:41:18.583" v="962"/>
              <pc2:cmMkLst xmlns:pc2="http://schemas.microsoft.com/office/powerpoint/2019/9/main/command">
                <pc:docMk/>
                <pc:sldMk cId="2068309478" sldId="2147481977"/>
                <pc2:cmMk id="{C839CA2A-9DA1-459E-917A-DA0744ED8BE9}"/>
              </pc2:cmMkLst>
            </pc226:cmChg>
          </p:ext>
        </pc:extLst>
      </pc:sldChg>
      <pc:sldChg chg="addSp delSp modSp">
        <pc:chgData name="Valentina Losada" userId="12c76205-c9be-43ad-bc33-b218726c6d59" providerId="ADAL" clId="{BDF9A786-CD08-47DC-96EF-2B7A746FE381}" dt="2024-03-18T20:21:10.434" v="1054" actId="478"/>
        <pc:sldMkLst>
          <pc:docMk/>
          <pc:sldMk cId="3141630232" sldId="2147481979"/>
        </pc:sldMkLst>
        <pc:spChg chg="add mod">
          <ac:chgData name="Valentina Losada" userId="12c76205-c9be-43ad-bc33-b218726c6d59" providerId="ADAL" clId="{BDF9A786-CD08-47DC-96EF-2B7A746FE381}" dt="2024-03-18T20:21:10.434" v="1054" actId="478"/>
          <ac:spMkLst>
            <pc:docMk/>
            <pc:sldMk cId="3141630232" sldId="2147481979"/>
            <ac:spMk id="2" creationId="{3F3F73D2-8892-6B7E-974C-02D0050324C6}"/>
          </ac:spMkLst>
        </pc:spChg>
        <pc:spChg chg="del">
          <ac:chgData name="Valentina Losada" userId="12c76205-c9be-43ad-bc33-b218726c6d59" providerId="ADAL" clId="{BDF9A786-CD08-47DC-96EF-2B7A746FE381}" dt="2024-03-18T20:21:10.434" v="1054" actId="478"/>
          <ac:spMkLst>
            <pc:docMk/>
            <pc:sldMk cId="3141630232" sldId="2147481979"/>
            <ac:spMk id="65" creationId="{E47E7055-EC6F-ED7A-7ADB-3B017D55C075}"/>
          </ac:spMkLst>
        </pc:spChg>
      </pc:sldChg>
      <pc:sldChg chg="addSp delSp modSp">
        <pc:chgData name="Valentina Losada" userId="12c76205-c9be-43ad-bc33-b218726c6d59" providerId="ADAL" clId="{BDF9A786-CD08-47DC-96EF-2B7A746FE381}" dt="2024-03-18T20:21:21.808" v="1055" actId="478"/>
        <pc:sldMkLst>
          <pc:docMk/>
          <pc:sldMk cId="88650764" sldId="2147481981"/>
        </pc:sldMkLst>
        <pc:spChg chg="add mod">
          <ac:chgData name="Valentina Losada" userId="12c76205-c9be-43ad-bc33-b218726c6d59" providerId="ADAL" clId="{BDF9A786-CD08-47DC-96EF-2B7A746FE381}" dt="2024-03-18T20:21:21.808" v="1055" actId="478"/>
          <ac:spMkLst>
            <pc:docMk/>
            <pc:sldMk cId="88650764" sldId="2147481981"/>
            <ac:spMk id="2" creationId="{0B14A33F-7E5A-5E3F-BDD1-24775150A4FD}"/>
          </ac:spMkLst>
        </pc:spChg>
        <pc:spChg chg="del">
          <ac:chgData name="Valentina Losada" userId="12c76205-c9be-43ad-bc33-b218726c6d59" providerId="ADAL" clId="{BDF9A786-CD08-47DC-96EF-2B7A746FE381}" dt="2024-03-18T20:21:21.808" v="1055" actId="478"/>
          <ac:spMkLst>
            <pc:docMk/>
            <pc:sldMk cId="88650764" sldId="2147481981"/>
            <ac:spMk id="65" creationId="{E47E7055-EC6F-ED7A-7ADB-3B017D55C075}"/>
          </ac:spMkLst>
        </pc:spChg>
      </pc:sldChg>
      <pc:sldChg chg="addSp modSp mod delCm">
        <pc:chgData name="Valentina Losada" userId="12c76205-c9be-43ad-bc33-b218726c6d59" providerId="ADAL" clId="{BDF9A786-CD08-47DC-96EF-2B7A746FE381}" dt="2024-03-18T18:43:09.033" v="1008"/>
        <pc:sldMkLst>
          <pc:docMk/>
          <pc:sldMk cId="3097746360" sldId="2147481983"/>
        </pc:sldMkLst>
        <pc:spChg chg="add mod">
          <ac:chgData name="Valentina Losada" userId="12c76205-c9be-43ad-bc33-b218726c6d59" providerId="ADAL" clId="{BDF9A786-CD08-47DC-96EF-2B7A746FE381}" dt="2024-03-18T18:42:47.012" v="1004" actId="114"/>
          <ac:spMkLst>
            <pc:docMk/>
            <pc:sldMk cId="3097746360" sldId="2147481983"/>
            <ac:spMk id="2" creationId="{CEC57B7F-A90A-57B0-561B-D8A78FE456C5}"/>
          </ac:spMkLst>
        </pc:spChg>
        <pc:cxnChg chg="mod">
          <ac:chgData name="Valentina Losada" userId="12c76205-c9be-43ad-bc33-b218726c6d59" providerId="ADAL" clId="{BDF9A786-CD08-47DC-96EF-2B7A746FE381}" dt="2024-03-18T18:43:04.789" v="1007" actId="1076"/>
          <ac:cxnSpMkLst>
            <pc:docMk/>
            <pc:sldMk cId="3097746360" sldId="2147481983"/>
            <ac:cxnSpMk id="88" creationId="{95E7844F-0AEE-4A70-9474-D044DBC8DBBA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alentina Losada" userId="12c76205-c9be-43ad-bc33-b218726c6d59" providerId="ADAL" clId="{BDF9A786-CD08-47DC-96EF-2B7A746FE381}" dt="2024-03-18T18:43:09.033" v="1008"/>
              <pc2:cmMkLst xmlns:pc2="http://schemas.microsoft.com/office/powerpoint/2019/9/main/command">
                <pc:docMk/>
                <pc:sldMk cId="3097746360" sldId="2147481983"/>
                <pc2:cmMk id="{C00B7689-06F8-4720-91B8-CC7E0AD736CB}"/>
              </pc2:cmMkLst>
            </pc226:cmChg>
            <pc226:cmChg xmlns:pc226="http://schemas.microsoft.com/office/powerpoint/2022/06/main/command" chg="del">
              <pc226:chgData name="Valentina Losada" userId="12c76205-c9be-43ad-bc33-b218726c6d59" providerId="ADAL" clId="{BDF9A786-CD08-47DC-96EF-2B7A746FE381}" dt="2024-03-18T18:42:50.593" v="1005"/>
              <pc2:cmMkLst xmlns:pc2="http://schemas.microsoft.com/office/powerpoint/2019/9/main/command">
                <pc:docMk/>
                <pc:sldMk cId="3097746360" sldId="2147481983"/>
                <pc2:cmMk id="{43F889E7-BBD0-4FED-9BC9-5BE858FBA176}"/>
              </pc2:cmMkLst>
            </pc226:cmChg>
          </p:ext>
        </pc:extLst>
      </pc:sldChg>
      <pc:sldChg chg="ord">
        <pc:chgData name="Valentina Losada" userId="12c76205-c9be-43ad-bc33-b218726c6d59" providerId="ADAL" clId="{BDF9A786-CD08-47DC-96EF-2B7A746FE381}" dt="2024-03-18T21:36:28.404" v="2002"/>
        <pc:sldMkLst>
          <pc:docMk/>
          <pc:sldMk cId="1180648795" sldId="2147481987"/>
        </pc:sldMkLst>
      </pc:sldChg>
      <pc:sldChg chg="ord">
        <pc:chgData name="Valentina Losada" userId="12c76205-c9be-43ad-bc33-b218726c6d59" providerId="ADAL" clId="{BDF9A786-CD08-47DC-96EF-2B7A746FE381}" dt="2024-03-18T21:36:40.104" v="2004"/>
        <pc:sldMkLst>
          <pc:docMk/>
          <pc:sldMk cId="3323465483" sldId="2147481989"/>
        </pc:sldMkLst>
      </pc:sldChg>
      <pc:sldChg chg="modSp mod delCm modCm">
        <pc:chgData name="Valentina Losada" userId="12c76205-c9be-43ad-bc33-b218726c6d59" providerId="ADAL" clId="{BDF9A786-CD08-47DC-96EF-2B7A746FE381}" dt="2024-03-18T17:55:45.808" v="126"/>
        <pc:sldMkLst>
          <pc:docMk/>
          <pc:sldMk cId="683050507" sldId="2147481990"/>
        </pc:sldMkLst>
        <pc:spChg chg="mod">
          <ac:chgData name="Valentina Losada" userId="12c76205-c9be-43ad-bc33-b218726c6d59" providerId="ADAL" clId="{BDF9A786-CD08-47DC-96EF-2B7A746FE381}" dt="2024-03-18T17:55:34.381" v="125" actId="20577"/>
          <ac:spMkLst>
            <pc:docMk/>
            <pc:sldMk cId="683050507" sldId="2147481990"/>
            <ac:spMk id="34" creationId="{A92D7EF9-14F7-8B71-FB79-D0F6D53394A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Valentina Losada" userId="12c76205-c9be-43ad-bc33-b218726c6d59" providerId="ADAL" clId="{BDF9A786-CD08-47DC-96EF-2B7A746FE381}" dt="2024-03-18T17:55:45.808" v="126"/>
              <pc2:cmMkLst xmlns:pc2="http://schemas.microsoft.com/office/powerpoint/2019/9/main/command">
                <pc:docMk/>
                <pc:sldMk cId="683050507" sldId="2147481990"/>
                <pc2:cmMk id="{3ACE7094-3480-4F66-AFAC-EF46F5387DB4}"/>
              </pc2:cmMkLst>
            </pc226:cmChg>
          </p:ext>
        </pc:extLst>
      </pc:sldChg>
      <pc:sldChg chg="ord">
        <pc:chgData name="Valentina Losada" userId="12c76205-c9be-43ad-bc33-b218726c6d59" providerId="ADAL" clId="{BDF9A786-CD08-47DC-96EF-2B7A746FE381}" dt="2024-03-18T21:37:00.591" v="2006"/>
        <pc:sldMkLst>
          <pc:docMk/>
          <pc:sldMk cId="760257409" sldId="2147481991"/>
        </pc:sldMkLst>
      </pc:sldChg>
      <pc:sldChg chg="ord">
        <pc:chgData name="Valentina Losada" userId="12c76205-c9be-43ad-bc33-b218726c6d59" providerId="ADAL" clId="{BDF9A786-CD08-47DC-96EF-2B7A746FE381}" dt="2024-03-18T21:37:16.815" v="2008"/>
        <pc:sldMkLst>
          <pc:docMk/>
          <pc:sldMk cId="1245067461" sldId="2147481993"/>
        </pc:sldMkLst>
      </pc:sldChg>
      <pc:sldChg chg="addSp modSp mod delCm">
        <pc:chgData name="Valentina Losada" userId="12c76205-c9be-43ad-bc33-b218726c6d59" providerId="ADAL" clId="{BDF9A786-CD08-47DC-96EF-2B7A746FE381}" dt="2024-03-18T21:37:28.098" v="2012" actId="20577"/>
        <pc:sldMkLst>
          <pc:docMk/>
          <pc:sldMk cId="1515389117" sldId="2147481994"/>
        </pc:sldMkLst>
        <pc:spChg chg="mod">
          <ac:chgData name="Valentina Losada" userId="12c76205-c9be-43ad-bc33-b218726c6d59" providerId="ADAL" clId="{BDF9A786-CD08-47DC-96EF-2B7A746FE381}" dt="2024-03-18T18:20:37.298" v="522" actId="1076"/>
          <ac:spMkLst>
            <pc:docMk/>
            <pc:sldMk cId="1515389117" sldId="2147481994"/>
            <ac:spMk id="3" creationId="{E27699CE-1F4D-3CA1-702F-BDA07A40D9ED}"/>
          </ac:spMkLst>
        </pc:spChg>
        <pc:spChg chg="mod">
          <ac:chgData name="Valentina Losada" userId="12c76205-c9be-43ad-bc33-b218726c6d59" providerId="ADAL" clId="{BDF9A786-CD08-47DC-96EF-2B7A746FE381}" dt="2024-03-18T18:22:26.171" v="581" actId="14100"/>
          <ac:spMkLst>
            <pc:docMk/>
            <pc:sldMk cId="1515389117" sldId="2147481994"/>
            <ac:spMk id="4" creationId="{B792FE48-F2AC-55E3-9288-EC644D60FE31}"/>
          </ac:spMkLst>
        </pc:spChg>
        <pc:spChg chg="add mod">
          <ac:chgData name="Valentina Losada" userId="12c76205-c9be-43ad-bc33-b218726c6d59" providerId="ADAL" clId="{BDF9A786-CD08-47DC-96EF-2B7A746FE381}" dt="2024-03-18T18:23:42.021" v="618" actId="404"/>
          <ac:spMkLst>
            <pc:docMk/>
            <pc:sldMk cId="1515389117" sldId="2147481994"/>
            <ac:spMk id="5" creationId="{67A1698F-A4AD-D463-45BE-5CB9BF3B9076}"/>
          </ac:spMkLst>
        </pc:spChg>
        <pc:spChg chg="mod">
          <ac:chgData name="Valentina Losada" userId="12c76205-c9be-43ad-bc33-b218726c6d59" providerId="ADAL" clId="{BDF9A786-CD08-47DC-96EF-2B7A746FE381}" dt="2024-03-18T18:20:55.459" v="534" actId="14100"/>
          <ac:spMkLst>
            <pc:docMk/>
            <pc:sldMk cId="1515389117" sldId="2147481994"/>
            <ac:spMk id="16" creationId="{5AC15FA8-86DD-0E1A-3D45-4AEAB1916962}"/>
          </ac:spMkLst>
        </pc:spChg>
        <pc:spChg chg="mod">
          <ac:chgData name="Valentina Losada" userId="12c76205-c9be-43ad-bc33-b218726c6d59" providerId="ADAL" clId="{BDF9A786-CD08-47DC-96EF-2B7A746FE381}" dt="2024-03-18T18:20:59.903" v="535" actId="14100"/>
          <ac:spMkLst>
            <pc:docMk/>
            <pc:sldMk cId="1515389117" sldId="2147481994"/>
            <ac:spMk id="20" creationId="{244B940A-2B65-7854-37EC-78C7F5381F9B}"/>
          </ac:spMkLst>
        </pc:spChg>
        <pc:spChg chg="mod">
          <ac:chgData name="Valentina Losada" userId="12c76205-c9be-43ad-bc33-b218726c6d59" providerId="ADAL" clId="{BDF9A786-CD08-47DC-96EF-2B7A746FE381}" dt="2024-03-18T18:22:20.931" v="580" actId="404"/>
          <ac:spMkLst>
            <pc:docMk/>
            <pc:sldMk cId="1515389117" sldId="2147481994"/>
            <ac:spMk id="37" creationId="{4869A67B-1C69-E99D-C59E-1D48A4B245D8}"/>
          </ac:spMkLst>
        </pc:spChg>
        <pc:spChg chg="mod">
          <ac:chgData name="Valentina Losada" userId="12c76205-c9be-43ad-bc33-b218726c6d59" providerId="ADAL" clId="{BDF9A786-CD08-47DC-96EF-2B7A746FE381}" dt="2024-03-18T21:37:28.098" v="2012" actId="20577"/>
          <ac:spMkLst>
            <pc:docMk/>
            <pc:sldMk cId="1515389117" sldId="2147481994"/>
            <ac:spMk id="40" creationId="{1FF65BE5-4CB9-F95C-C9F4-3D8B0B94A910}"/>
          </ac:spMkLst>
        </pc:spChg>
        <pc:spChg chg="mod">
          <ac:chgData name="Valentina Losada" userId="12c76205-c9be-43ad-bc33-b218726c6d59" providerId="ADAL" clId="{BDF9A786-CD08-47DC-96EF-2B7A746FE381}" dt="2024-03-18T18:23:13.071" v="603" actId="14100"/>
          <ac:spMkLst>
            <pc:docMk/>
            <pc:sldMk cId="1515389117" sldId="2147481994"/>
            <ac:spMk id="42" creationId="{1CB47F6B-FA4E-B5C9-33DA-EA76135D8DDB}"/>
          </ac:spMkLst>
        </pc:spChg>
        <pc:spChg chg="mod">
          <ac:chgData name="Valentina Losada" userId="12c76205-c9be-43ad-bc33-b218726c6d59" providerId="ADAL" clId="{BDF9A786-CD08-47DC-96EF-2B7A746FE381}" dt="2024-03-18T18:10:46.088" v="508" actId="139"/>
          <ac:spMkLst>
            <pc:docMk/>
            <pc:sldMk cId="1515389117" sldId="2147481994"/>
            <ac:spMk id="47" creationId="{1D4A11BF-19A8-FBB4-DCD4-B0E3877780E8}"/>
          </ac:spMkLst>
        </pc:spChg>
        <pc:cxnChg chg="mod">
          <ac:chgData name="Valentina Losada" userId="12c76205-c9be-43ad-bc33-b218726c6d59" providerId="ADAL" clId="{BDF9A786-CD08-47DC-96EF-2B7A746FE381}" dt="2024-03-18T18:20:52.203" v="533" actId="1038"/>
          <ac:cxnSpMkLst>
            <pc:docMk/>
            <pc:sldMk cId="1515389117" sldId="2147481994"/>
            <ac:cxnSpMk id="48" creationId="{13F09EDF-DD0E-3239-5FAD-C4D5AA558536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alentina Losada" userId="12c76205-c9be-43ad-bc33-b218726c6d59" providerId="ADAL" clId="{BDF9A786-CD08-47DC-96EF-2B7A746FE381}" dt="2024-03-18T18:23:48.912" v="619"/>
              <pc2:cmMkLst xmlns:pc2="http://schemas.microsoft.com/office/powerpoint/2019/9/main/command">
                <pc:docMk/>
                <pc:sldMk cId="1515389117" sldId="2147481994"/>
                <pc2:cmMk id="{742A9DA0-AA24-415E-8BD5-CDFFA4A2A1F1}"/>
              </pc2:cmMkLst>
            </pc226:cmChg>
            <pc226:cmChg xmlns:pc226="http://schemas.microsoft.com/office/powerpoint/2022/06/main/command" chg="del">
              <pc226:chgData name="Valentina Losada" userId="12c76205-c9be-43ad-bc33-b218726c6d59" providerId="ADAL" clId="{BDF9A786-CD08-47DC-96EF-2B7A746FE381}" dt="2024-03-18T18:22:33.112" v="582"/>
              <pc2:cmMkLst xmlns:pc2="http://schemas.microsoft.com/office/powerpoint/2019/9/main/command">
                <pc:docMk/>
                <pc:sldMk cId="1515389117" sldId="2147481994"/>
                <pc2:cmMk id="{EAA9D2D7-C9AE-4186-A708-508CF5984D80}"/>
              </pc2:cmMkLst>
            </pc226:cmChg>
          </p:ext>
        </pc:extLst>
      </pc:sldChg>
      <pc:sldChg chg="ord">
        <pc:chgData name="Valentina Losada" userId="12c76205-c9be-43ad-bc33-b218726c6d59" providerId="ADAL" clId="{BDF9A786-CD08-47DC-96EF-2B7A746FE381}" dt="2024-03-18T21:38:17.903" v="2014"/>
        <pc:sldMkLst>
          <pc:docMk/>
          <pc:sldMk cId="1510111546" sldId="2147481995"/>
        </pc:sldMkLst>
      </pc:sldChg>
      <pc:sldChg chg="ord">
        <pc:chgData name="Valentina Losada" userId="12c76205-c9be-43ad-bc33-b218726c6d59" providerId="ADAL" clId="{BDF9A786-CD08-47DC-96EF-2B7A746FE381}" dt="2024-03-18T21:39:11.525" v="2039"/>
        <pc:sldMkLst>
          <pc:docMk/>
          <pc:sldMk cId="260264100" sldId="2147481999"/>
        </pc:sldMkLst>
      </pc:sldChg>
      <pc:sldChg chg="addSp delSp modSp mod">
        <pc:chgData name="Valentina Losada" userId="12c76205-c9be-43ad-bc33-b218726c6d59" providerId="ADAL" clId="{BDF9A786-CD08-47DC-96EF-2B7A746FE381}" dt="2024-03-18T21:14:56.427" v="1762" actId="14100"/>
        <pc:sldMkLst>
          <pc:docMk/>
          <pc:sldMk cId="3534594139" sldId="2147482000"/>
        </pc:sldMkLst>
        <pc:spChg chg="add mod">
          <ac:chgData name="Valentina Losada" userId="12c76205-c9be-43ad-bc33-b218726c6d59" providerId="ADAL" clId="{BDF9A786-CD08-47DC-96EF-2B7A746FE381}" dt="2024-03-18T21:14:49.854" v="1760" actId="14100"/>
          <ac:spMkLst>
            <pc:docMk/>
            <pc:sldMk cId="3534594139" sldId="2147482000"/>
            <ac:spMk id="2" creationId="{8A5D767D-5278-0CEE-48A9-48C5B119D53E}"/>
          </ac:spMkLst>
        </pc:spChg>
        <pc:spChg chg="add mod">
          <ac:chgData name="Valentina Losada" userId="12c76205-c9be-43ad-bc33-b218726c6d59" providerId="ADAL" clId="{BDF9A786-CD08-47DC-96EF-2B7A746FE381}" dt="2024-03-18T21:14:56.427" v="1762" actId="14100"/>
          <ac:spMkLst>
            <pc:docMk/>
            <pc:sldMk cId="3534594139" sldId="2147482000"/>
            <ac:spMk id="3" creationId="{97246B4A-A3B9-9BD5-1711-17767A0997FA}"/>
          </ac:spMkLst>
        </pc:spChg>
        <pc:spChg chg="mod">
          <ac:chgData name="Valentina Losada" userId="12c76205-c9be-43ad-bc33-b218726c6d59" providerId="ADAL" clId="{BDF9A786-CD08-47DC-96EF-2B7A746FE381}" dt="2024-03-18T20:47:17.201" v="1604"/>
          <ac:spMkLst>
            <pc:docMk/>
            <pc:sldMk cId="3534594139" sldId="2147482000"/>
            <ac:spMk id="4" creationId="{B7F049B9-5B55-2389-63EC-ECEBAE3E4E99}"/>
          </ac:spMkLst>
        </pc:spChg>
        <pc:spChg chg="add mod">
          <ac:chgData name="Valentina Losada" userId="12c76205-c9be-43ad-bc33-b218726c6d59" providerId="ADAL" clId="{BDF9A786-CD08-47DC-96EF-2B7A746FE381}" dt="2024-03-18T21:14:52.718" v="1761" actId="14100"/>
          <ac:spMkLst>
            <pc:docMk/>
            <pc:sldMk cId="3534594139" sldId="2147482000"/>
            <ac:spMk id="5" creationId="{33FE0651-9D28-550E-3303-7D518C3128FD}"/>
          </ac:spMkLst>
        </pc:spChg>
        <pc:spChg chg="mod">
          <ac:chgData name="Valentina Losada" userId="12c76205-c9be-43ad-bc33-b218726c6d59" providerId="ADAL" clId="{BDF9A786-CD08-47DC-96EF-2B7A746FE381}" dt="2024-03-18T20:43:17.412" v="1536" actId="14100"/>
          <ac:spMkLst>
            <pc:docMk/>
            <pc:sldMk cId="3534594139" sldId="2147482000"/>
            <ac:spMk id="8" creationId="{176F8580-999E-550F-862E-0F79A95D09C9}"/>
          </ac:spMkLst>
        </pc:spChg>
        <pc:spChg chg="mod">
          <ac:chgData name="Valentina Losada" userId="12c76205-c9be-43ad-bc33-b218726c6d59" providerId="ADAL" clId="{BDF9A786-CD08-47DC-96EF-2B7A746FE381}" dt="2024-03-18T20:43:27.354" v="1554" actId="14100"/>
          <ac:spMkLst>
            <pc:docMk/>
            <pc:sldMk cId="3534594139" sldId="2147482000"/>
            <ac:spMk id="10" creationId="{49A610ED-7EFB-CBF1-0061-E536A3300E70}"/>
          </ac:spMkLst>
        </pc:spChg>
        <pc:spChg chg="mod">
          <ac:chgData name="Valentina Losada" userId="12c76205-c9be-43ad-bc33-b218726c6d59" providerId="ADAL" clId="{BDF9A786-CD08-47DC-96EF-2B7A746FE381}" dt="2024-03-18T20:43:20.966" v="1537" actId="14100"/>
          <ac:spMkLst>
            <pc:docMk/>
            <pc:sldMk cId="3534594139" sldId="2147482000"/>
            <ac:spMk id="13" creationId="{056A1491-3587-B802-C105-D4417CAF4D7E}"/>
          </ac:spMkLst>
        </pc:spChg>
        <pc:spChg chg="del">
          <ac:chgData name="Valentina Losada" userId="12c76205-c9be-43ad-bc33-b218726c6d59" providerId="ADAL" clId="{BDF9A786-CD08-47DC-96EF-2B7A746FE381}" dt="2024-03-18T21:14:44.635" v="1758" actId="478"/>
          <ac:spMkLst>
            <pc:docMk/>
            <pc:sldMk cId="3534594139" sldId="2147482000"/>
            <ac:spMk id="28" creationId="{5D8832DD-7E81-5C8F-3456-00EB8138172F}"/>
          </ac:spMkLst>
        </pc:spChg>
        <pc:spChg chg="del">
          <ac:chgData name="Valentina Losada" userId="12c76205-c9be-43ad-bc33-b218726c6d59" providerId="ADAL" clId="{BDF9A786-CD08-47DC-96EF-2B7A746FE381}" dt="2024-03-18T21:14:44.635" v="1758" actId="478"/>
          <ac:spMkLst>
            <pc:docMk/>
            <pc:sldMk cId="3534594139" sldId="2147482000"/>
            <ac:spMk id="29" creationId="{44579D8A-3E90-AD65-914C-8218FF5B2CAC}"/>
          </ac:spMkLst>
        </pc:spChg>
        <pc:spChg chg="del">
          <ac:chgData name="Valentina Losada" userId="12c76205-c9be-43ad-bc33-b218726c6d59" providerId="ADAL" clId="{BDF9A786-CD08-47DC-96EF-2B7A746FE381}" dt="2024-03-18T21:14:44.635" v="1758" actId="478"/>
          <ac:spMkLst>
            <pc:docMk/>
            <pc:sldMk cId="3534594139" sldId="2147482000"/>
            <ac:spMk id="30" creationId="{8A44AFC4-D4F8-810A-924A-82F092162320}"/>
          </ac:spMkLst>
        </pc:spChg>
        <pc:cxnChg chg="mod">
          <ac:chgData name="Valentina Losada" userId="12c76205-c9be-43ad-bc33-b218726c6d59" providerId="ADAL" clId="{BDF9A786-CD08-47DC-96EF-2B7A746FE381}" dt="2024-03-18T20:43:23.915" v="1553" actId="1038"/>
          <ac:cxnSpMkLst>
            <pc:docMk/>
            <pc:sldMk cId="3534594139" sldId="2147482000"/>
            <ac:cxnSpMk id="38" creationId="{5D948AF1-3FE5-5B42-6FF9-4545C2E3BB99}"/>
          </ac:cxnSpMkLst>
        </pc:cxnChg>
      </pc:sldChg>
      <pc:sldChg chg="ord">
        <pc:chgData name="Valentina Losada" userId="12c76205-c9be-43ad-bc33-b218726c6d59" providerId="ADAL" clId="{BDF9A786-CD08-47DC-96EF-2B7A746FE381}" dt="2024-03-18T21:39:21.169" v="2041"/>
        <pc:sldMkLst>
          <pc:docMk/>
          <pc:sldMk cId="329344" sldId="2147482001"/>
        </pc:sldMkLst>
      </pc:sldChg>
      <pc:sldChg chg="modSp mod">
        <pc:chgData name="Valentina Losada" userId="12c76205-c9be-43ad-bc33-b218726c6d59" providerId="ADAL" clId="{BDF9A786-CD08-47DC-96EF-2B7A746FE381}" dt="2024-03-18T21:15:54.620" v="1779"/>
        <pc:sldMkLst>
          <pc:docMk/>
          <pc:sldMk cId="1544683221" sldId="2147482002"/>
        </pc:sldMkLst>
        <pc:spChg chg="mod">
          <ac:chgData name="Valentina Losada" userId="12c76205-c9be-43ad-bc33-b218726c6d59" providerId="ADAL" clId="{BDF9A786-CD08-47DC-96EF-2B7A746FE381}" dt="2024-03-18T21:15:54.620" v="1779"/>
          <ac:spMkLst>
            <pc:docMk/>
            <pc:sldMk cId="1544683221" sldId="2147482002"/>
            <ac:spMk id="20" creationId="{EE331237-3DCE-C36F-2A1F-18D334E27055}"/>
          </ac:spMkLst>
        </pc:spChg>
        <pc:spChg chg="mod">
          <ac:chgData name="Valentina Losada" userId="12c76205-c9be-43ad-bc33-b218726c6d59" providerId="ADAL" clId="{BDF9A786-CD08-47DC-96EF-2B7A746FE381}" dt="2024-03-18T21:14:27.259" v="1757"/>
          <ac:spMkLst>
            <pc:docMk/>
            <pc:sldMk cId="1544683221" sldId="2147482002"/>
            <ac:spMk id="25" creationId="{2E8D0A0B-9D5D-396E-8505-FDD81E7C0437}"/>
          </ac:spMkLst>
        </pc:spChg>
      </pc:sldChg>
      <pc:sldChg chg="addSp delSp modSp">
        <pc:chgData name="Valentina Losada" userId="12c76205-c9be-43ad-bc33-b218726c6d59" providerId="ADAL" clId="{BDF9A786-CD08-47DC-96EF-2B7A746FE381}" dt="2024-03-18T21:39:46.705" v="2042" actId="478"/>
        <pc:sldMkLst>
          <pc:docMk/>
          <pc:sldMk cId="1573201983" sldId="2147482003"/>
        </pc:sldMkLst>
        <pc:spChg chg="del">
          <ac:chgData name="Valentina Losada" userId="12c76205-c9be-43ad-bc33-b218726c6d59" providerId="ADAL" clId="{BDF9A786-CD08-47DC-96EF-2B7A746FE381}" dt="2024-03-18T21:39:46.705" v="2042" actId="478"/>
          <ac:spMkLst>
            <pc:docMk/>
            <pc:sldMk cId="1573201983" sldId="2147482003"/>
            <ac:spMk id="2" creationId="{8BDD57D1-5CA4-433D-8F2D-130B2956D26F}"/>
          </ac:spMkLst>
        </pc:spChg>
        <pc:spChg chg="add mod">
          <ac:chgData name="Valentina Losada" userId="12c76205-c9be-43ad-bc33-b218726c6d59" providerId="ADAL" clId="{BDF9A786-CD08-47DC-96EF-2B7A746FE381}" dt="2024-03-18T21:39:46.705" v="2042" actId="478"/>
          <ac:spMkLst>
            <pc:docMk/>
            <pc:sldMk cId="1573201983" sldId="2147482003"/>
            <ac:spMk id="3" creationId="{6176DC45-7128-00ED-5EBB-05261BAC2F20}"/>
          </ac:spMkLst>
        </pc:spChg>
      </pc:sldChg>
      <pc:sldChg chg="ord">
        <pc:chgData name="Valentina Losada" userId="12c76205-c9be-43ad-bc33-b218726c6d59" providerId="ADAL" clId="{BDF9A786-CD08-47DC-96EF-2B7A746FE381}" dt="2024-03-18T21:40:04.297" v="2044"/>
        <pc:sldMkLst>
          <pc:docMk/>
          <pc:sldMk cId="3571758081" sldId="2147482004"/>
        </pc:sldMkLst>
      </pc:sldChg>
      <pc:sldChg chg="addSp delSp modSp mod">
        <pc:chgData name="Valentina Losada" userId="12c76205-c9be-43ad-bc33-b218726c6d59" providerId="ADAL" clId="{BDF9A786-CD08-47DC-96EF-2B7A746FE381}" dt="2024-03-18T20:25:38.890" v="1180" actId="20577"/>
        <pc:sldMkLst>
          <pc:docMk/>
          <pc:sldMk cId="3537900216" sldId="2147482005"/>
        </pc:sldMkLst>
        <pc:spChg chg="add mod">
          <ac:chgData name="Valentina Losada" userId="12c76205-c9be-43ad-bc33-b218726c6d59" providerId="ADAL" clId="{BDF9A786-CD08-47DC-96EF-2B7A746FE381}" dt="2024-03-18T20:21:00.848" v="1053" actId="478"/>
          <ac:spMkLst>
            <pc:docMk/>
            <pc:sldMk cId="3537900216" sldId="2147482005"/>
            <ac:spMk id="3" creationId="{F1341DA5-837E-149C-968D-A143A5D6D2FF}"/>
          </ac:spMkLst>
        </pc:spChg>
        <pc:spChg chg="del">
          <ac:chgData name="Valentina Losada" userId="12c76205-c9be-43ad-bc33-b218726c6d59" providerId="ADAL" clId="{BDF9A786-CD08-47DC-96EF-2B7A746FE381}" dt="2024-03-18T20:21:00.848" v="1053" actId="478"/>
          <ac:spMkLst>
            <pc:docMk/>
            <pc:sldMk cId="3537900216" sldId="2147482005"/>
            <ac:spMk id="14" creationId="{3CF7E6E3-74D8-5911-8821-25E2E0F97E62}"/>
          </ac:spMkLst>
        </pc:spChg>
        <pc:spChg chg="mod">
          <ac:chgData name="Valentina Losada" userId="12c76205-c9be-43ad-bc33-b218726c6d59" providerId="ADAL" clId="{BDF9A786-CD08-47DC-96EF-2B7A746FE381}" dt="2024-03-18T20:25:38.890" v="1180" actId="20577"/>
          <ac:spMkLst>
            <pc:docMk/>
            <pc:sldMk cId="3537900216" sldId="2147482005"/>
            <ac:spMk id="42" creationId="{909D2A17-6F75-FF92-420F-99015F8DF2E1}"/>
          </ac:spMkLst>
        </pc:spChg>
      </pc:sldChg>
      <pc:sldChg chg="ord">
        <pc:chgData name="Valentina Losada" userId="12c76205-c9be-43ad-bc33-b218726c6d59" providerId="ADAL" clId="{BDF9A786-CD08-47DC-96EF-2B7A746FE381}" dt="2024-03-18T21:40:21.625" v="2046"/>
        <pc:sldMkLst>
          <pc:docMk/>
          <pc:sldMk cId="36218956" sldId="2147482006"/>
        </pc:sldMkLst>
      </pc:sldChg>
      <pc:sldChg chg="addSp delSp modSp mod">
        <pc:chgData name="Valentina Losada" userId="12c76205-c9be-43ad-bc33-b218726c6d59" providerId="ADAL" clId="{BDF9A786-CD08-47DC-96EF-2B7A746FE381}" dt="2024-03-18T20:25:49.727" v="1181"/>
        <pc:sldMkLst>
          <pc:docMk/>
          <pc:sldMk cId="2528968086" sldId="2147482007"/>
        </pc:sldMkLst>
        <pc:spChg chg="add mod">
          <ac:chgData name="Valentina Losada" userId="12c76205-c9be-43ad-bc33-b218726c6d59" providerId="ADAL" clId="{BDF9A786-CD08-47DC-96EF-2B7A746FE381}" dt="2024-03-18T20:21:25.097" v="1056" actId="478"/>
          <ac:spMkLst>
            <pc:docMk/>
            <pc:sldMk cId="2528968086" sldId="2147482007"/>
            <ac:spMk id="3" creationId="{2E1A1B34-914E-382D-CA70-E278D8B695AD}"/>
          </ac:spMkLst>
        </pc:spChg>
        <pc:spChg chg="del">
          <ac:chgData name="Valentina Losada" userId="12c76205-c9be-43ad-bc33-b218726c6d59" providerId="ADAL" clId="{BDF9A786-CD08-47DC-96EF-2B7A746FE381}" dt="2024-03-18T20:21:25.097" v="1056" actId="478"/>
          <ac:spMkLst>
            <pc:docMk/>
            <pc:sldMk cId="2528968086" sldId="2147482007"/>
            <ac:spMk id="14" creationId="{3CF7E6E3-74D8-5911-8821-25E2E0F97E62}"/>
          </ac:spMkLst>
        </pc:spChg>
        <pc:spChg chg="mod">
          <ac:chgData name="Valentina Losada" userId="12c76205-c9be-43ad-bc33-b218726c6d59" providerId="ADAL" clId="{BDF9A786-CD08-47DC-96EF-2B7A746FE381}" dt="2024-03-18T20:25:49.727" v="1181"/>
          <ac:spMkLst>
            <pc:docMk/>
            <pc:sldMk cId="2528968086" sldId="2147482007"/>
            <ac:spMk id="39" creationId="{2562295F-9502-4103-6718-AE37BC636612}"/>
          </ac:spMkLst>
        </pc:spChg>
      </pc:sldChg>
      <pc:sldChg chg="ord">
        <pc:chgData name="Valentina Losada" userId="12c76205-c9be-43ad-bc33-b218726c6d59" providerId="ADAL" clId="{BDF9A786-CD08-47DC-96EF-2B7A746FE381}" dt="2024-03-18T21:40:31.466" v="2048"/>
        <pc:sldMkLst>
          <pc:docMk/>
          <pc:sldMk cId="63008249" sldId="2147482008"/>
        </pc:sldMkLst>
      </pc:sldChg>
      <pc:sldChg chg="delCm">
        <pc:chgData name="Valentina Losada" userId="12c76205-c9be-43ad-bc33-b218726c6d59" providerId="ADAL" clId="{BDF9A786-CD08-47DC-96EF-2B7A746FE381}" dt="2024-03-18T17:56:03.079" v="127"/>
        <pc:sldMkLst>
          <pc:docMk/>
          <pc:sldMk cId="727379196" sldId="214748201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alentina Losada" userId="12c76205-c9be-43ad-bc33-b218726c6d59" providerId="ADAL" clId="{BDF9A786-CD08-47DC-96EF-2B7A746FE381}" dt="2024-03-18T17:56:03.079" v="127"/>
              <pc2:cmMkLst xmlns:pc2="http://schemas.microsoft.com/office/powerpoint/2019/9/main/command">
                <pc:docMk/>
                <pc:sldMk cId="727379196" sldId="2147482013"/>
                <pc2:cmMk id="{EF21ADCE-C1EE-49BA-8C25-049870FFA0C1}"/>
              </pc2:cmMkLst>
            </pc226:cmChg>
          </p:ext>
        </pc:extLst>
      </pc:sldChg>
      <pc:sldChg chg="modSp mod delCm">
        <pc:chgData name="Valentina Losada" userId="12c76205-c9be-43ad-bc33-b218726c6d59" providerId="ADAL" clId="{BDF9A786-CD08-47DC-96EF-2B7A746FE381}" dt="2024-03-18T21:23:56.745" v="1782" actId="20577"/>
        <pc:sldMkLst>
          <pc:docMk/>
          <pc:sldMk cId="3308476308" sldId="2147482018"/>
        </pc:sldMkLst>
        <pc:spChg chg="mod">
          <ac:chgData name="Valentina Losada" userId="12c76205-c9be-43ad-bc33-b218726c6d59" providerId="ADAL" clId="{BDF9A786-CD08-47DC-96EF-2B7A746FE381}" dt="2024-03-18T18:43:50.820" v="1030" actId="20577"/>
          <ac:spMkLst>
            <pc:docMk/>
            <pc:sldMk cId="3308476308" sldId="2147482018"/>
            <ac:spMk id="14" creationId="{D287219E-1F27-7105-C4B0-1FADA4EB69CC}"/>
          </ac:spMkLst>
        </pc:spChg>
        <pc:spChg chg="mod">
          <ac:chgData name="Valentina Losada" userId="12c76205-c9be-43ad-bc33-b218726c6d59" providerId="ADAL" clId="{BDF9A786-CD08-47DC-96EF-2B7A746FE381}" dt="2024-03-18T21:23:56.745" v="1782" actId="20577"/>
          <ac:spMkLst>
            <pc:docMk/>
            <pc:sldMk cId="3308476308" sldId="2147482018"/>
            <ac:spMk id="16" creationId="{E7E48DE2-497F-2E71-400D-947030854968}"/>
          </ac:spMkLst>
        </pc:spChg>
        <pc:spChg chg="mod">
          <ac:chgData name="Valentina Losada" userId="12c76205-c9be-43ad-bc33-b218726c6d59" providerId="ADAL" clId="{BDF9A786-CD08-47DC-96EF-2B7A746FE381}" dt="2024-03-18T20:28:04.706" v="1189" actId="20577"/>
          <ac:spMkLst>
            <pc:docMk/>
            <pc:sldMk cId="3308476308" sldId="2147482018"/>
            <ac:spMk id="17" creationId="{E93430B4-8AE4-54B3-1DB6-5C8CABDC7CF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alentina Losada" userId="12c76205-c9be-43ad-bc33-b218726c6d59" providerId="ADAL" clId="{BDF9A786-CD08-47DC-96EF-2B7A746FE381}" dt="2024-03-18T20:30:32.355" v="1196"/>
              <pc2:cmMkLst xmlns:pc2="http://schemas.microsoft.com/office/powerpoint/2019/9/main/command">
                <pc:docMk/>
                <pc:sldMk cId="3308476308" sldId="2147482018"/>
                <pc2:cmMk id="{0F7FED6C-8950-42C8-B74C-A229702B48BB}"/>
              </pc2:cmMkLst>
            </pc226:cmChg>
          </p:ext>
        </pc:extLst>
      </pc:sldChg>
      <pc:sldChg chg="modSp mod delCm">
        <pc:chgData name="Valentina Losada" userId="12c76205-c9be-43ad-bc33-b218726c6d59" providerId="ADAL" clId="{BDF9A786-CD08-47DC-96EF-2B7A746FE381}" dt="2024-03-18T21:23:47.446" v="1781"/>
        <pc:sldMkLst>
          <pc:docMk/>
          <pc:sldMk cId="2447205899" sldId="2147482019"/>
        </pc:sldMkLst>
        <pc:spChg chg="mod">
          <ac:chgData name="Valentina Losada" userId="12c76205-c9be-43ad-bc33-b218726c6d59" providerId="ADAL" clId="{BDF9A786-CD08-47DC-96EF-2B7A746FE381}" dt="2024-03-18T18:33:37.008" v="758" actId="20577"/>
          <ac:spMkLst>
            <pc:docMk/>
            <pc:sldMk cId="2447205899" sldId="2147482019"/>
            <ac:spMk id="12" creationId="{035B6FB5-00DD-F414-709B-759CA3DA6816}"/>
          </ac:spMkLst>
        </pc:spChg>
        <pc:spChg chg="mod">
          <ac:chgData name="Valentina Losada" userId="12c76205-c9be-43ad-bc33-b218726c6d59" providerId="ADAL" clId="{BDF9A786-CD08-47DC-96EF-2B7A746FE381}" dt="2024-03-18T18:33:14.027" v="742" actId="20577"/>
          <ac:spMkLst>
            <pc:docMk/>
            <pc:sldMk cId="2447205899" sldId="2147482019"/>
            <ac:spMk id="16" creationId="{E7E48DE2-497F-2E71-400D-947030854968}"/>
          </ac:spMkLst>
        </pc:spChg>
        <pc:spChg chg="mod">
          <ac:chgData name="Valentina Losada" userId="12c76205-c9be-43ad-bc33-b218726c6d59" providerId="ADAL" clId="{BDF9A786-CD08-47DC-96EF-2B7A746FE381}" dt="2024-03-18T18:33:11.775" v="741" actId="6549"/>
          <ac:spMkLst>
            <pc:docMk/>
            <pc:sldMk cId="2447205899" sldId="2147482019"/>
            <ac:spMk id="17" creationId="{E93430B4-8AE4-54B3-1DB6-5C8CABDC7CF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alentina Losada" userId="12c76205-c9be-43ad-bc33-b218726c6d59" providerId="ADAL" clId="{BDF9A786-CD08-47DC-96EF-2B7A746FE381}" dt="2024-03-18T21:23:47.446" v="1781"/>
              <pc2:cmMkLst xmlns:pc2="http://schemas.microsoft.com/office/powerpoint/2019/9/main/command">
                <pc:docMk/>
                <pc:sldMk cId="2447205899" sldId="2147482019"/>
                <pc2:cmMk id="{0BD469D9-973C-4DF4-B317-4986A886FD7B}"/>
              </pc2:cmMkLst>
            </pc226:cmChg>
          </p:ext>
        </pc:extLst>
      </pc:sldChg>
      <pc:sldChg chg="addSp delSp modSp add mod delCm">
        <pc:chgData name="Valentina Losada" userId="12c76205-c9be-43ad-bc33-b218726c6d59" providerId="ADAL" clId="{BDF9A786-CD08-47DC-96EF-2B7A746FE381}" dt="2024-03-18T21:35:51.845" v="1999" actId="6549"/>
        <pc:sldMkLst>
          <pc:docMk/>
          <pc:sldMk cId="4014135789" sldId="2147482027"/>
        </pc:sldMkLst>
        <pc:spChg chg="add del mod modVis">
          <ac:chgData name="Valentina Losada" userId="12c76205-c9be-43ad-bc33-b218726c6d59" providerId="ADAL" clId="{BDF9A786-CD08-47DC-96EF-2B7A746FE381}" dt="2024-03-18T21:30:59.862" v="1808"/>
          <ac:spMkLst>
            <pc:docMk/>
            <pc:sldMk cId="4014135789" sldId="2147482027"/>
            <ac:spMk id="2" creationId="{4E2508D7-6087-7076-EF0E-47B0594190DE}"/>
          </ac:spMkLst>
        </pc:spChg>
        <pc:spChg chg="add del mod modVis">
          <ac:chgData name="Valentina Losada" userId="12c76205-c9be-43ad-bc33-b218726c6d59" providerId="ADAL" clId="{BDF9A786-CD08-47DC-96EF-2B7A746FE381}" dt="2024-03-18T21:31:02.925" v="1851"/>
          <ac:spMkLst>
            <pc:docMk/>
            <pc:sldMk cId="4014135789" sldId="2147482027"/>
            <ac:spMk id="3" creationId="{1413BA3E-6B61-E61E-64EF-1896198E19FC}"/>
          </ac:spMkLst>
        </pc:spChg>
        <pc:spChg chg="add del mod modVis">
          <ac:chgData name="Valentina Losada" userId="12c76205-c9be-43ad-bc33-b218726c6d59" providerId="ADAL" clId="{BDF9A786-CD08-47DC-96EF-2B7A746FE381}" dt="2024-03-18T21:31:04.538" v="1885"/>
          <ac:spMkLst>
            <pc:docMk/>
            <pc:sldMk cId="4014135789" sldId="2147482027"/>
            <ac:spMk id="4" creationId="{B790B710-6B29-B30B-D930-EF52FABFDDB4}"/>
          </ac:spMkLst>
        </pc:spChg>
        <pc:spChg chg="mod">
          <ac:chgData name="Valentina Losada" userId="12c76205-c9be-43ad-bc33-b218726c6d59" providerId="ADAL" clId="{BDF9A786-CD08-47DC-96EF-2B7A746FE381}" dt="2024-03-18T21:31:07.500" v="1918"/>
          <ac:spMkLst>
            <pc:docMk/>
            <pc:sldMk cId="4014135789" sldId="2147482027"/>
            <ac:spMk id="5" creationId="{1350216A-E851-6782-416D-8A0DC6BBC7B0}"/>
          </ac:spMkLst>
        </pc:spChg>
        <pc:spChg chg="mod">
          <ac:chgData name="Valentina Losada" userId="12c76205-c9be-43ad-bc33-b218726c6d59" providerId="ADAL" clId="{BDF9A786-CD08-47DC-96EF-2B7A746FE381}" dt="2024-03-18T20:14:25.100" v="1046"/>
          <ac:spMkLst>
            <pc:docMk/>
            <pc:sldMk cId="4014135789" sldId="2147482027"/>
            <ac:spMk id="7" creationId="{6B754CBA-23ED-4757-6CAE-C46D43BCBA70}"/>
          </ac:spMkLst>
        </pc:spChg>
        <pc:spChg chg="mod">
          <ac:chgData name="Valentina Losada" userId="12c76205-c9be-43ad-bc33-b218726c6d59" providerId="ADAL" clId="{BDF9A786-CD08-47DC-96EF-2B7A746FE381}" dt="2024-03-18T21:35:51.845" v="1999" actId="6549"/>
          <ac:spMkLst>
            <pc:docMk/>
            <pc:sldMk cId="4014135789" sldId="2147482027"/>
            <ac:spMk id="8" creationId="{8A22082C-3279-49BC-C162-588A27AD2734}"/>
          </ac:spMkLst>
        </pc:spChg>
        <pc:spChg chg="add del mod modVis">
          <ac:chgData name="Valentina Losada" userId="12c76205-c9be-43ad-bc33-b218726c6d59" providerId="ADAL" clId="{BDF9A786-CD08-47DC-96EF-2B7A746FE381}" dt="2024-03-18T21:31:05.628" v="1913"/>
          <ac:spMkLst>
            <pc:docMk/>
            <pc:sldMk cId="4014135789" sldId="2147482027"/>
            <ac:spMk id="9" creationId="{3ED33709-19EB-4B0A-439D-A982D904D0B4}"/>
          </ac:spMkLst>
        </pc:spChg>
        <pc:spChg chg="add del mod modVis">
          <ac:chgData name="Valentina Losada" userId="12c76205-c9be-43ad-bc33-b218726c6d59" providerId="ADAL" clId="{BDF9A786-CD08-47DC-96EF-2B7A746FE381}" dt="2024-03-18T21:31:07.512" v="1942"/>
          <ac:spMkLst>
            <pc:docMk/>
            <pc:sldMk cId="4014135789" sldId="2147482027"/>
            <ac:spMk id="10" creationId="{6464B254-EBE2-A7EA-DEB2-E687AD50B4EA}"/>
          </ac:spMkLst>
        </pc:spChg>
        <pc:spChg chg="add mod">
          <ac:chgData name="Valentina Losada" userId="12c76205-c9be-43ad-bc33-b218726c6d59" providerId="ADAL" clId="{BDF9A786-CD08-47DC-96EF-2B7A746FE381}" dt="2024-03-18T21:31:09.410" v="1945" actId="478"/>
          <ac:spMkLst>
            <pc:docMk/>
            <pc:sldMk cId="4014135789" sldId="2147482027"/>
            <ac:spMk id="13" creationId="{2C366DF2-5C2B-FD91-8BD5-D33838185EF2}"/>
          </ac:spMkLst>
        </pc:spChg>
        <pc:spChg chg="del">
          <ac:chgData name="Valentina Losada" userId="12c76205-c9be-43ad-bc33-b218726c6d59" providerId="ADAL" clId="{BDF9A786-CD08-47DC-96EF-2B7A746FE381}" dt="2024-03-18T20:14:37.181" v="1051" actId="478"/>
          <ac:spMkLst>
            <pc:docMk/>
            <pc:sldMk cId="4014135789" sldId="2147482027"/>
            <ac:spMk id="16" creationId="{04DD45B6-8F13-2C61-1621-5338BE6D581D}"/>
          </ac:spMkLst>
        </pc:spChg>
        <pc:spChg chg="del">
          <ac:chgData name="Valentina Losada" userId="12c76205-c9be-43ad-bc33-b218726c6d59" providerId="ADAL" clId="{BDF9A786-CD08-47DC-96EF-2B7A746FE381}" dt="2024-03-18T20:14:33.662" v="1050" actId="478"/>
          <ac:spMkLst>
            <pc:docMk/>
            <pc:sldMk cId="4014135789" sldId="2147482027"/>
            <ac:spMk id="23" creationId="{A462C37A-2512-79A0-474B-911750466C78}"/>
          </ac:spMkLst>
        </pc:spChg>
        <pc:spChg chg="del">
          <ac:chgData name="Valentina Losada" userId="12c76205-c9be-43ad-bc33-b218726c6d59" providerId="ADAL" clId="{BDF9A786-CD08-47DC-96EF-2B7A746FE381}" dt="2024-03-18T20:14:33.662" v="1050" actId="478"/>
          <ac:spMkLst>
            <pc:docMk/>
            <pc:sldMk cId="4014135789" sldId="2147482027"/>
            <ac:spMk id="24" creationId="{8C51B156-8BC0-8732-7577-62D35F8D46A7}"/>
          </ac:spMkLst>
        </pc:spChg>
        <pc:spChg chg="del">
          <ac:chgData name="Valentina Losada" userId="12c76205-c9be-43ad-bc33-b218726c6d59" providerId="ADAL" clId="{BDF9A786-CD08-47DC-96EF-2B7A746FE381}" dt="2024-03-18T20:14:37.181" v="1051" actId="478"/>
          <ac:spMkLst>
            <pc:docMk/>
            <pc:sldMk cId="4014135789" sldId="2147482027"/>
            <ac:spMk id="25" creationId="{56AF15AD-1332-AC13-FC67-AF2BB5906FE2}"/>
          </ac:spMkLst>
        </pc:spChg>
        <pc:spChg chg="del">
          <ac:chgData name="Valentina Losada" userId="12c76205-c9be-43ad-bc33-b218726c6d59" providerId="ADAL" clId="{BDF9A786-CD08-47DC-96EF-2B7A746FE381}" dt="2024-03-18T20:14:33.662" v="1050" actId="478"/>
          <ac:spMkLst>
            <pc:docMk/>
            <pc:sldMk cId="4014135789" sldId="2147482027"/>
            <ac:spMk id="26" creationId="{DFBBC97C-839A-F92C-3A07-B1900FA5C1FB}"/>
          </ac:spMkLst>
        </pc:spChg>
        <pc:spChg chg="del">
          <ac:chgData name="Valentina Losada" userId="12c76205-c9be-43ad-bc33-b218726c6d59" providerId="ADAL" clId="{BDF9A786-CD08-47DC-96EF-2B7A746FE381}" dt="2024-03-18T20:14:37.181" v="1051" actId="478"/>
          <ac:spMkLst>
            <pc:docMk/>
            <pc:sldMk cId="4014135789" sldId="2147482027"/>
            <ac:spMk id="27" creationId="{A155F5D4-24A8-EA17-1E44-0D8BCB14102E}"/>
          </ac:spMkLst>
        </pc:spChg>
        <pc:spChg chg="del">
          <ac:chgData name="Valentina Losada" userId="12c76205-c9be-43ad-bc33-b218726c6d59" providerId="ADAL" clId="{BDF9A786-CD08-47DC-96EF-2B7A746FE381}" dt="2024-03-18T20:14:37.181" v="1051" actId="478"/>
          <ac:spMkLst>
            <pc:docMk/>
            <pc:sldMk cId="4014135789" sldId="2147482027"/>
            <ac:spMk id="30" creationId="{9D9C1FC0-073A-7362-89E7-387B3FA191EF}"/>
          </ac:spMkLst>
        </pc:spChg>
        <pc:spChg chg="del">
          <ac:chgData name="Valentina Losada" userId="12c76205-c9be-43ad-bc33-b218726c6d59" providerId="ADAL" clId="{BDF9A786-CD08-47DC-96EF-2B7A746FE381}" dt="2024-03-18T20:14:37.181" v="1051" actId="478"/>
          <ac:spMkLst>
            <pc:docMk/>
            <pc:sldMk cId="4014135789" sldId="2147482027"/>
            <ac:spMk id="34" creationId="{2E8362C5-DCC9-D38F-5249-2BEAC0024785}"/>
          </ac:spMkLst>
        </pc:spChg>
        <pc:spChg chg="del">
          <ac:chgData name="Valentina Losada" userId="12c76205-c9be-43ad-bc33-b218726c6d59" providerId="ADAL" clId="{BDF9A786-CD08-47DC-96EF-2B7A746FE381}" dt="2024-03-18T20:14:37.181" v="1051" actId="478"/>
          <ac:spMkLst>
            <pc:docMk/>
            <pc:sldMk cId="4014135789" sldId="2147482027"/>
            <ac:spMk id="35" creationId="{FF7A2F74-3EDC-D5C8-19F6-4F4CF94276C3}"/>
          </ac:spMkLst>
        </pc:spChg>
        <pc:spChg chg="del">
          <ac:chgData name="Valentina Losada" userId="12c76205-c9be-43ad-bc33-b218726c6d59" providerId="ADAL" clId="{BDF9A786-CD08-47DC-96EF-2B7A746FE381}" dt="2024-03-18T20:14:37.181" v="1051" actId="478"/>
          <ac:spMkLst>
            <pc:docMk/>
            <pc:sldMk cId="4014135789" sldId="2147482027"/>
            <ac:spMk id="37" creationId="{99F72D5F-64C3-383D-B051-568238231DD3}"/>
          </ac:spMkLst>
        </pc:spChg>
        <pc:spChg chg="del">
          <ac:chgData name="Valentina Losada" userId="12c76205-c9be-43ad-bc33-b218726c6d59" providerId="ADAL" clId="{BDF9A786-CD08-47DC-96EF-2B7A746FE381}" dt="2024-03-18T20:14:33.662" v="1050" actId="478"/>
          <ac:spMkLst>
            <pc:docMk/>
            <pc:sldMk cId="4014135789" sldId="2147482027"/>
            <ac:spMk id="39" creationId="{83652109-273C-0CEE-569A-9F347DFDC86F}"/>
          </ac:spMkLst>
        </pc:spChg>
        <pc:spChg chg="mod">
          <ac:chgData name="Valentina Losada" userId="12c76205-c9be-43ad-bc33-b218726c6d59" providerId="ADAL" clId="{BDF9A786-CD08-47DC-96EF-2B7A746FE381}" dt="2024-03-18T21:34:44.083" v="1996" actId="20577"/>
          <ac:spMkLst>
            <pc:docMk/>
            <pc:sldMk cId="4014135789" sldId="2147482027"/>
            <ac:spMk id="40" creationId="{4B44EA96-061F-E181-D038-B6FB208164F3}"/>
          </ac:spMkLst>
        </pc:spChg>
        <pc:spChg chg="del">
          <ac:chgData name="Valentina Losada" userId="12c76205-c9be-43ad-bc33-b218726c6d59" providerId="ADAL" clId="{BDF9A786-CD08-47DC-96EF-2B7A746FE381}" dt="2024-03-18T20:14:33.662" v="1050" actId="478"/>
          <ac:spMkLst>
            <pc:docMk/>
            <pc:sldMk cId="4014135789" sldId="2147482027"/>
            <ac:spMk id="41" creationId="{42FFFA30-F25E-D6F5-DDD7-5F279B812512}"/>
          </ac:spMkLst>
        </pc:spChg>
        <pc:spChg chg="del">
          <ac:chgData name="Valentina Losada" userId="12c76205-c9be-43ad-bc33-b218726c6d59" providerId="ADAL" clId="{BDF9A786-CD08-47DC-96EF-2B7A746FE381}" dt="2024-03-18T20:14:33.662" v="1050" actId="478"/>
          <ac:spMkLst>
            <pc:docMk/>
            <pc:sldMk cId="4014135789" sldId="2147482027"/>
            <ac:spMk id="44" creationId="{0C8910F7-73B9-40A7-9DB0-2381EE26AB27}"/>
          </ac:spMkLst>
        </pc:spChg>
        <pc:spChg chg="del">
          <ac:chgData name="Valentina Losada" userId="12c76205-c9be-43ad-bc33-b218726c6d59" providerId="ADAL" clId="{BDF9A786-CD08-47DC-96EF-2B7A746FE381}" dt="2024-03-18T20:14:33.662" v="1050" actId="478"/>
          <ac:spMkLst>
            <pc:docMk/>
            <pc:sldMk cId="4014135789" sldId="2147482027"/>
            <ac:spMk id="45" creationId="{91C4E2E9-F397-0230-1866-8E6E82B35938}"/>
          </ac:spMkLst>
        </pc:spChg>
        <pc:spChg chg="del mod replST">
          <ac:chgData name="Valentina Losada" userId="12c76205-c9be-43ad-bc33-b218726c6d59" providerId="ADAL" clId="{BDF9A786-CD08-47DC-96EF-2B7A746FE381}" dt="2024-03-18T21:31:09.410" v="1945" actId="478"/>
          <ac:spMkLst>
            <pc:docMk/>
            <pc:sldMk cId="4014135789" sldId="2147482027"/>
            <ac:spMk id="46" creationId="{192D5E49-C727-618F-3A66-46084264BDB1}"/>
          </ac:spMkLst>
        </pc:spChg>
        <pc:spChg chg="del">
          <ac:chgData name="Valentina Losada" userId="12c76205-c9be-43ad-bc33-b218726c6d59" providerId="ADAL" clId="{BDF9A786-CD08-47DC-96EF-2B7A746FE381}" dt="2024-03-18T20:14:33.662" v="1050" actId="478"/>
          <ac:spMkLst>
            <pc:docMk/>
            <pc:sldMk cId="4014135789" sldId="2147482027"/>
            <ac:spMk id="47" creationId="{63657A00-2246-DCB5-1541-372BE61FF031}"/>
          </ac:spMkLst>
        </pc:spChg>
        <pc:spChg chg="del">
          <ac:chgData name="Valentina Losada" userId="12c76205-c9be-43ad-bc33-b218726c6d59" providerId="ADAL" clId="{BDF9A786-CD08-47DC-96EF-2B7A746FE381}" dt="2024-03-18T20:14:37.181" v="1051" actId="478"/>
          <ac:spMkLst>
            <pc:docMk/>
            <pc:sldMk cId="4014135789" sldId="2147482027"/>
            <ac:spMk id="52" creationId="{CDA35091-4FEC-8386-3E35-FCF96A49699A}"/>
          </ac:spMkLst>
        </pc:spChg>
        <pc:spChg chg="del">
          <ac:chgData name="Valentina Losada" userId="12c76205-c9be-43ad-bc33-b218726c6d59" providerId="ADAL" clId="{BDF9A786-CD08-47DC-96EF-2B7A746FE381}" dt="2024-03-18T20:14:33.662" v="1050" actId="478"/>
          <ac:spMkLst>
            <pc:docMk/>
            <pc:sldMk cId="4014135789" sldId="2147482027"/>
            <ac:spMk id="54" creationId="{FE08FFE2-1489-A1F1-5935-A505A6E2ED03}"/>
          </ac:spMkLst>
        </pc:spChg>
        <pc:spChg chg="del">
          <ac:chgData name="Valentina Losada" userId="12c76205-c9be-43ad-bc33-b218726c6d59" providerId="ADAL" clId="{BDF9A786-CD08-47DC-96EF-2B7A746FE381}" dt="2024-03-18T20:14:37.181" v="1051" actId="478"/>
          <ac:spMkLst>
            <pc:docMk/>
            <pc:sldMk cId="4014135789" sldId="2147482027"/>
            <ac:spMk id="56" creationId="{40BFE17D-FE63-508C-30F0-FC6856E28478}"/>
          </ac:spMkLst>
        </pc:spChg>
        <pc:spChg chg="del">
          <ac:chgData name="Valentina Losada" userId="12c76205-c9be-43ad-bc33-b218726c6d59" providerId="ADAL" clId="{BDF9A786-CD08-47DC-96EF-2B7A746FE381}" dt="2024-03-18T20:14:40.739" v="1052" actId="478"/>
          <ac:spMkLst>
            <pc:docMk/>
            <pc:sldMk cId="4014135789" sldId="2147482027"/>
            <ac:spMk id="58" creationId="{6985F8B0-13F7-6E87-2C76-DEE783A2857B}"/>
          </ac:spMkLst>
        </pc:spChg>
        <pc:spChg chg="del">
          <ac:chgData name="Valentina Losada" userId="12c76205-c9be-43ad-bc33-b218726c6d59" providerId="ADAL" clId="{BDF9A786-CD08-47DC-96EF-2B7A746FE381}" dt="2024-03-18T20:14:33.662" v="1050" actId="478"/>
          <ac:spMkLst>
            <pc:docMk/>
            <pc:sldMk cId="4014135789" sldId="2147482027"/>
            <ac:spMk id="60" creationId="{F938E20D-F47D-BD8B-8E69-CD0E97E2DBC7}"/>
          </ac:spMkLst>
        </pc:spChg>
        <pc:spChg chg="del">
          <ac:chgData name="Valentina Losada" userId="12c76205-c9be-43ad-bc33-b218726c6d59" providerId="ADAL" clId="{BDF9A786-CD08-47DC-96EF-2B7A746FE381}" dt="2024-03-18T20:14:33.662" v="1050" actId="478"/>
          <ac:spMkLst>
            <pc:docMk/>
            <pc:sldMk cId="4014135789" sldId="2147482027"/>
            <ac:spMk id="148" creationId="{5CEECA5E-E879-3878-A11D-16AD094AE4FF}"/>
          </ac:spMkLst>
        </pc:spChg>
        <pc:graphicFrameChg chg="mod replST">
          <ac:chgData name="Valentina Losada" userId="12c76205-c9be-43ad-bc33-b218726c6d59" providerId="ADAL" clId="{BDF9A786-CD08-47DC-96EF-2B7A746FE381}" dt="2024-03-18T21:31:07.512" v="1944"/>
          <ac:graphicFrameMkLst>
            <pc:docMk/>
            <pc:sldMk cId="4014135789" sldId="2147482027"/>
            <ac:graphicFrameMk id="6" creationId="{375E70C3-86D5-EC0C-CFBD-F3AECFFA718B}"/>
          </ac:graphicFrameMkLst>
        </pc:graphicFrameChg>
        <pc:cxnChg chg="del">
          <ac:chgData name="Valentina Losada" userId="12c76205-c9be-43ad-bc33-b218726c6d59" providerId="ADAL" clId="{BDF9A786-CD08-47DC-96EF-2B7A746FE381}" dt="2024-03-18T20:14:33.662" v="1050" actId="478"/>
          <ac:cxnSpMkLst>
            <pc:docMk/>
            <pc:sldMk cId="4014135789" sldId="2147482027"/>
            <ac:cxnSpMk id="11" creationId="{8C7C8F31-31B1-2393-D1FF-3A924545E516}"/>
          </ac:cxnSpMkLst>
        </pc:cxnChg>
        <pc:cxnChg chg="del">
          <ac:chgData name="Valentina Losada" userId="12c76205-c9be-43ad-bc33-b218726c6d59" providerId="ADAL" clId="{BDF9A786-CD08-47DC-96EF-2B7A746FE381}" dt="2024-03-18T20:14:37.181" v="1051" actId="478"/>
          <ac:cxnSpMkLst>
            <pc:docMk/>
            <pc:sldMk cId="4014135789" sldId="2147482027"/>
            <ac:cxnSpMk id="12" creationId="{BFE7E06E-FA7A-ABD3-B4A6-41B0910A260C}"/>
          </ac:cxnSpMkLst>
        </pc:cxnChg>
        <pc:cxnChg chg="del">
          <ac:chgData name="Valentina Losada" userId="12c76205-c9be-43ad-bc33-b218726c6d59" providerId="ADAL" clId="{BDF9A786-CD08-47DC-96EF-2B7A746FE381}" dt="2024-03-18T20:14:37.181" v="1051" actId="478"/>
          <ac:cxnSpMkLst>
            <pc:docMk/>
            <pc:sldMk cId="4014135789" sldId="2147482027"/>
            <ac:cxnSpMk id="20" creationId="{5C24694F-04CA-2FA1-9962-956687A8922A}"/>
          </ac:cxnSpMkLst>
        </pc:cxnChg>
        <pc:cxnChg chg="del">
          <ac:chgData name="Valentina Losada" userId="12c76205-c9be-43ad-bc33-b218726c6d59" providerId="ADAL" clId="{BDF9A786-CD08-47DC-96EF-2B7A746FE381}" dt="2024-03-18T20:14:37.181" v="1051" actId="478"/>
          <ac:cxnSpMkLst>
            <pc:docMk/>
            <pc:sldMk cId="4014135789" sldId="2147482027"/>
            <ac:cxnSpMk id="21" creationId="{A7B54015-CDFE-32EC-7877-6857629AFAB2}"/>
          </ac:cxnSpMkLst>
        </pc:cxnChg>
        <pc:cxnChg chg="del">
          <ac:chgData name="Valentina Losada" userId="12c76205-c9be-43ad-bc33-b218726c6d59" providerId="ADAL" clId="{BDF9A786-CD08-47DC-96EF-2B7A746FE381}" dt="2024-03-18T20:14:37.181" v="1051" actId="478"/>
          <ac:cxnSpMkLst>
            <pc:docMk/>
            <pc:sldMk cId="4014135789" sldId="2147482027"/>
            <ac:cxnSpMk id="22" creationId="{BC4A57E4-9E30-B995-3860-3E9FFBBA7F3B}"/>
          </ac:cxnSpMkLst>
        </pc:cxnChg>
        <pc:cxnChg chg="del">
          <ac:chgData name="Valentina Losada" userId="12c76205-c9be-43ad-bc33-b218726c6d59" providerId="ADAL" clId="{BDF9A786-CD08-47DC-96EF-2B7A746FE381}" dt="2024-03-18T20:14:37.181" v="1051" actId="478"/>
          <ac:cxnSpMkLst>
            <pc:docMk/>
            <pc:sldMk cId="4014135789" sldId="2147482027"/>
            <ac:cxnSpMk id="33" creationId="{4C335816-E733-4EC4-AE06-45D9E9EF7485}"/>
          </ac:cxnSpMkLst>
        </pc:cxnChg>
        <pc:cxnChg chg="del">
          <ac:chgData name="Valentina Losada" userId="12c76205-c9be-43ad-bc33-b218726c6d59" providerId="ADAL" clId="{BDF9A786-CD08-47DC-96EF-2B7A746FE381}" dt="2024-03-18T20:14:33.662" v="1050" actId="478"/>
          <ac:cxnSpMkLst>
            <pc:docMk/>
            <pc:sldMk cId="4014135789" sldId="2147482027"/>
            <ac:cxnSpMk id="43" creationId="{47CD4BC1-7CBE-3573-9414-616C4DC484E1}"/>
          </ac:cxnSpMkLst>
        </pc:cxnChg>
        <pc:cxnChg chg="del">
          <ac:chgData name="Valentina Losada" userId="12c76205-c9be-43ad-bc33-b218726c6d59" providerId="ADAL" clId="{BDF9A786-CD08-47DC-96EF-2B7A746FE381}" dt="2024-03-18T20:14:37.181" v="1051" actId="478"/>
          <ac:cxnSpMkLst>
            <pc:docMk/>
            <pc:sldMk cId="4014135789" sldId="2147482027"/>
            <ac:cxnSpMk id="50" creationId="{527E60D5-DC79-0002-90A6-FD4340412FE5}"/>
          </ac:cxnSpMkLst>
        </pc:cxnChg>
        <pc:cxnChg chg="del">
          <ac:chgData name="Valentina Losada" userId="12c76205-c9be-43ad-bc33-b218726c6d59" providerId="ADAL" clId="{BDF9A786-CD08-47DC-96EF-2B7A746FE381}" dt="2024-03-18T20:14:33.662" v="1050" actId="478"/>
          <ac:cxnSpMkLst>
            <pc:docMk/>
            <pc:sldMk cId="4014135789" sldId="2147482027"/>
            <ac:cxnSpMk id="62" creationId="{3A7CAE82-9402-CAF7-ACB9-115EC61C581B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alentina Losada" userId="12c76205-c9be-43ad-bc33-b218726c6d59" providerId="ADAL" clId="{BDF9A786-CD08-47DC-96EF-2B7A746FE381}" dt="2024-03-18T21:34:03.692" v="1974"/>
              <pc2:cmMkLst xmlns:pc2="http://schemas.microsoft.com/office/powerpoint/2019/9/main/command">
                <pc:docMk/>
                <pc:sldMk cId="4014135789" sldId="2147482027"/>
                <pc2:cmMk id="{54B5EC1B-690D-4316-A640-CF41D3611725}"/>
              </pc2:cmMkLst>
            </pc226:cmChg>
          </p:ext>
        </pc:extLst>
      </pc:sldChg>
      <pc:sldChg chg="modSp add mod">
        <pc:chgData name="Valentina Losada" userId="12c76205-c9be-43ad-bc33-b218726c6d59" providerId="ADAL" clId="{BDF9A786-CD08-47DC-96EF-2B7A746FE381}" dt="2024-03-18T20:35:38.065" v="1312"/>
        <pc:sldMkLst>
          <pc:docMk/>
          <pc:sldMk cId="3800892628" sldId="2147482028"/>
        </pc:sldMkLst>
        <pc:spChg chg="mod replST">
          <ac:chgData name="Valentina Losada" userId="12c76205-c9be-43ad-bc33-b218726c6d59" providerId="ADAL" clId="{BDF9A786-CD08-47DC-96EF-2B7A746FE381}" dt="2024-03-18T20:35:38.063" v="1309"/>
          <ac:spMkLst>
            <pc:docMk/>
            <pc:sldMk cId="3800892628" sldId="2147482028"/>
            <ac:spMk id="4" creationId="{1348CFAB-092A-0A8A-91E9-89EC55048826}"/>
          </ac:spMkLst>
        </pc:spChg>
        <pc:spChg chg="mod">
          <ac:chgData name="Valentina Losada" userId="12c76205-c9be-43ad-bc33-b218726c6d59" providerId="ADAL" clId="{BDF9A786-CD08-47DC-96EF-2B7A746FE381}" dt="2024-03-18T20:35:38.064" v="1310"/>
          <ac:spMkLst>
            <pc:docMk/>
            <pc:sldMk cId="3800892628" sldId="2147482028"/>
            <ac:spMk id="5" creationId="{1350216A-E851-6782-416D-8A0DC6BBC7B0}"/>
          </ac:spMkLst>
        </pc:spChg>
        <pc:spChg chg="mod">
          <ac:chgData name="Valentina Losada" userId="12c76205-c9be-43ad-bc33-b218726c6d59" providerId="ADAL" clId="{BDF9A786-CD08-47DC-96EF-2B7A746FE381}" dt="2024-03-18T20:35:38.064" v="1311"/>
          <ac:spMkLst>
            <pc:docMk/>
            <pc:sldMk cId="3800892628" sldId="2147482028"/>
            <ac:spMk id="7" creationId="{6B754CBA-23ED-4757-6CAE-C46D43BCBA70}"/>
          </ac:spMkLst>
        </pc:spChg>
        <pc:spChg chg="mod">
          <ac:chgData name="Valentina Losada" userId="12c76205-c9be-43ad-bc33-b218726c6d59" providerId="ADAL" clId="{BDF9A786-CD08-47DC-96EF-2B7A746FE381}" dt="2024-03-18T20:35:38.065" v="1312"/>
          <ac:spMkLst>
            <pc:docMk/>
            <pc:sldMk cId="3800892628" sldId="2147482028"/>
            <ac:spMk id="8" creationId="{8A22082C-3279-49BC-C162-588A27AD2734}"/>
          </ac:spMkLst>
        </pc:spChg>
        <pc:spChg chg="mod">
          <ac:chgData name="Valentina Losada" userId="12c76205-c9be-43ad-bc33-b218726c6d59" providerId="ADAL" clId="{BDF9A786-CD08-47DC-96EF-2B7A746FE381}" dt="2024-03-18T20:35:38.062" v="1307"/>
          <ac:spMkLst>
            <pc:docMk/>
            <pc:sldMk cId="3800892628" sldId="2147482028"/>
            <ac:spMk id="65" creationId="{E47E7055-EC6F-ED7A-7ADB-3B017D55C075}"/>
          </ac:spMkLst>
        </pc:spChg>
        <pc:graphicFrameChg chg="mod replST">
          <ac:chgData name="Valentina Losada" userId="12c76205-c9be-43ad-bc33-b218726c6d59" providerId="ADAL" clId="{BDF9A786-CD08-47DC-96EF-2B7A746FE381}" dt="2024-03-18T20:35:38.048" v="1306"/>
          <ac:graphicFrameMkLst>
            <pc:docMk/>
            <pc:sldMk cId="3800892628" sldId="2147482028"/>
            <ac:graphicFrameMk id="6" creationId="{375E70C3-86D5-EC0C-CFBD-F3AECFFA718B}"/>
          </ac:graphicFrameMkLst>
        </pc:graphicFrameChg>
      </pc:sldChg>
      <pc:sldChg chg="modSp add mod">
        <pc:chgData name="Valentina Losada" userId="12c76205-c9be-43ad-bc33-b218726c6d59" providerId="ADAL" clId="{BDF9A786-CD08-47DC-96EF-2B7A746FE381}" dt="2024-03-18T21:15:10.549" v="1770"/>
        <pc:sldMkLst>
          <pc:docMk/>
          <pc:sldMk cId="2747387279" sldId="2147482029"/>
        </pc:sldMkLst>
        <pc:spChg chg="mod replST">
          <ac:chgData name="Valentina Losada" userId="12c76205-c9be-43ad-bc33-b218726c6d59" providerId="ADAL" clId="{BDF9A786-CD08-47DC-96EF-2B7A746FE381}" dt="2024-03-18T21:15:10.549" v="1767"/>
          <ac:spMkLst>
            <pc:docMk/>
            <pc:sldMk cId="2747387279" sldId="2147482029"/>
            <ac:spMk id="4" creationId="{1348CFAB-092A-0A8A-91E9-89EC55048826}"/>
          </ac:spMkLst>
        </pc:spChg>
        <pc:spChg chg="mod">
          <ac:chgData name="Valentina Losada" userId="12c76205-c9be-43ad-bc33-b218726c6d59" providerId="ADAL" clId="{BDF9A786-CD08-47DC-96EF-2B7A746FE381}" dt="2024-03-18T21:15:10.549" v="1768"/>
          <ac:spMkLst>
            <pc:docMk/>
            <pc:sldMk cId="2747387279" sldId="2147482029"/>
            <ac:spMk id="5" creationId="{1350216A-E851-6782-416D-8A0DC6BBC7B0}"/>
          </ac:spMkLst>
        </pc:spChg>
        <pc:spChg chg="mod">
          <ac:chgData name="Valentina Losada" userId="12c76205-c9be-43ad-bc33-b218726c6d59" providerId="ADAL" clId="{BDF9A786-CD08-47DC-96EF-2B7A746FE381}" dt="2024-03-18T21:15:10.549" v="1769"/>
          <ac:spMkLst>
            <pc:docMk/>
            <pc:sldMk cId="2747387279" sldId="2147482029"/>
            <ac:spMk id="7" creationId="{6B754CBA-23ED-4757-6CAE-C46D43BCBA70}"/>
          </ac:spMkLst>
        </pc:spChg>
        <pc:spChg chg="mod">
          <ac:chgData name="Valentina Losada" userId="12c76205-c9be-43ad-bc33-b218726c6d59" providerId="ADAL" clId="{BDF9A786-CD08-47DC-96EF-2B7A746FE381}" dt="2024-03-18T21:15:10.549" v="1770"/>
          <ac:spMkLst>
            <pc:docMk/>
            <pc:sldMk cId="2747387279" sldId="2147482029"/>
            <ac:spMk id="8" creationId="{8A22082C-3279-49BC-C162-588A27AD2734}"/>
          </ac:spMkLst>
        </pc:spChg>
        <pc:graphicFrameChg chg="mod replST">
          <ac:chgData name="Valentina Losada" userId="12c76205-c9be-43ad-bc33-b218726c6d59" providerId="ADAL" clId="{BDF9A786-CD08-47DC-96EF-2B7A746FE381}" dt="2024-03-18T21:15:10.549" v="1765"/>
          <ac:graphicFrameMkLst>
            <pc:docMk/>
            <pc:sldMk cId="2747387279" sldId="2147482029"/>
            <ac:graphicFrameMk id="6" creationId="{375E70C3-86D5-EC0C-CFBD-F3AECFFA718B}"/>
          </ac:graphicFrameMkLst>
        </pc:graphicFrameChg>
      </pc:sldChg>
    </pc:docChg>
  </pc:docChgLst>
  <pc:docChgLst>
    <pc:chgData name="Valentina Losada" userId="12c76205-c9be-43ad-bc33-b218726c6d59" providerId="ADAL" clId="{C6FEE3AD-824B-4D5A-B5CF-F1C92BD5DD09}"/>
    <pc:docChg chg="modSld">
      <pc:chgData name="Valentina Losada" userId="12c76205-c9be-43ad-bc33-b218726c6d59" providerId="ADAL" clId="{C6FEE3AD-824B-4D5A-B5CF-F1C92BD5DD09}" dt="2024-02-22T16:52:24.201" v="5"/>
      <pc:docMkLst>
        <pc:docMk/>
      </pc:docMkLst>
      <pc:sldChg chg="modSp mod">
        <pc:chgData name="Valentina Losada" userId="12c76205-c9be-43ad-bc33-b218726c6d59" providerId="ADAL" clId="{C6FEE3AD-824B-4D5A-B5CF-F1C92BD5DD09}" dt="2024-02-22T16:52:24.201" v="5"/>
        <pc:sldMkLst>
          <pc:docMk/>
          <pc:sldMk cId="3842459088" sldId="2147482017"/>
        </pc:sldMkLst>
        <pc:spChg chg="mod">
          <ac:chgData name="Valentina Losada" userId="12c76205-c9be-43ad-bc33-b218726c6d59" providerId="ADAL" clId="{C6FEE3AD-824B-4D5A-B5CF-F1C92BD5DD09}" dt="2024-02-22T16:52:24.201" v="5"/>
          <ac:spMkLst>
            <pc:docMk/>
            <pc:sldMk cId="3842459088" sldId="2147482017"/>
            <ac:spMk id="7" creationId="{5E204A6E-8C70-06BA-B8CA-463F04423FBC}"/>
          </ac:spMkLst>
        </pc:spChg>
      </pc:sldChg>
    </pc:docChg>
  </pc:docChgLst>
  <pc:docChgLst>
    <pc:chgData name="Valentina Losada" userId="12c76205-c9be-43ad-bc33-b218726c6d59" providerId="ADAL" clId="{FB18CD03-E601-4B29-939E-EB5F6A661116}"/>
    <pc:docChg chg="modSld">
      <pc:chgData name="Valentina Losada" userId="12c76205-c9be-43ad-bc33-b218726c6d59" providerId="ADAL" clId="{FB18CD03-E601-4B29-939E-EB5F6A661116}" dt="2024-02-23T17:38:50.064" v="6" actId="6549"/>
      <pc:docMkLst>
        <pc:docMk/>
      </pc:docMkLst>
      <pc:sldChg chg="modSp mod">
        <pc:chgData name="Valentina Losada" userId="12c76205-c9be-43ad-bc33-b218726c6d59" providerId="ADAL" clId="{FB18CD03-E601-4B29-939E-EB5F6A661116}" dt="2024-02-23T17:38:50.064" v="6" actId="6549"/>
        <pc:sldMkLst>
          <pc:docMk/>
          <pc:sldMk cId="3842459088" sldId="2147482017"/>
        </pc:sldMkLst>
        <pc:spChg chg="mod">
          <ac:chgData name="Valentina Losada" userId="12c76205-c9be-43ad-bc33-b218726c6d59" providerId="ADAL" clId="{FB18CD03-E601-4B29-939E-EB5F6A661116}" dt="2024-02-23T17:38:50.064" v="6" actId="6549"/>
          <ac:spMkLst>
            <pc:docMk/>
            <pc:sldMk cId="3842459088" sldId="2147482017"/>
            <ac:spMk id="16" creationId="{E7E48DE2-497F-2E71-400D-947030854968}"/>
          </ac:spMkLst>
        </pc:spChg>
      </pc:sldChg>
    </pc:docChg>
  </pc:docChgLst>
  <pc:docChgLst>
    <pc:chgData name="Jenalle Huang" userId="S::jenalle_huang@mckinsey.com::2cf21d77-d186-4a5f-a9ba-71fd767305aa" providerId="AD" clId="Web-{4A9EA149-F1B5-2C38-26D7-B75560FC73D2}"/>
    <pc:docChg chg="mod modSld">
      <pc:chgData name="Jenalle Huang" userId="S::jenalle_huang@mckinsey.com::2cf21d77-d186-4a5f-a9ba-71fd767305aa" providerId="AD" clId="Web-{4A9EA149-F1B5-2C38-26D7-B75560FC73D2}" dt="2024-03-18T16:04:38.389" v="181"/>
      <pc:docMkLst>
        <pc:docMk/>
      </pc:docMkLst>
      <pc:sldChg chg="addCm">
        <pc:chgData name="Jenalle Huang" userId="S::jenalle_huang@mckinsey.com::2cf21d77-d186-4a5f-a9ba-71fd767305aa" providerId="AD" clId="Web-{4A9EA149-F1B5-2C38-26D7-B75560FC73D2}" dt="2024-03-18T15:04:04.641" v="69"/>
        <pc:sldMkLst>
          <pc:docMk/>
          <pc:sldMk cId="604887844" sldId="214748195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enalle Huang" userId="S::jenalle_huang@mckinsey.com::2cf21d77-d186-4a5f-a9ba-71fd767305aa" providerId="AD" clId="Web-{4A9EA149-F1B5-2C38-26D7-B75560FC73D2}" dt="2024-03-18T15:04:04.641" v="69"/>
              <pc2:cmMkLst xmlns:pc2="http://schemas.microsoft.com/office/powerpoint/2019/9/main/command">
                <pc:docMk/>
                <pc:sldMk cId="604887844" sldId="2147481958"/>
                <pc2:cmMk id="{9A2F4F8A-B29B-4B02-BA5A-E912C3A22C89}"/>
              </pc2:cmMkLst>
            </pc226:cmChg>
            <pc226:cmChg xmlns:pc226="http://schemas.microsoft.com/office/powerpoint/2022/06/main/command" chg="add">
              <pc226:chgData name="Jenalle Huang" userId="S::jenalle_huang@mckinsey.com::2cf21d77-d186-4a5f-a9ba-71fd767305aa" providerId="AD" clId="Web-{4A9EA149-F1B5-2C38-26D7-B75560FC73D2}" dt="2024-03-18T14:21:19.560" v="16"/>
              <pc2:cmMkLst xmlns:pc2="http://schemas.microsoft.com/office/powerpoint/2019/9/main/command">
                <pc:docMk/>
                <pc:sldMk cId="604887844" sldId="2147481958"/>
                <pc2:cmMk id="{6EF1E58E-53D3-4059-B890-2664FEE327E2}"/>
              </pc2:cmMkLst>
            </pc226:cmChg>
          </p:ext>
        </pc:extLst>
      </pc:sldChg>
      <pc:sldChg chg="modSp addCm">
        <pc:chgData name="Jenalle Huang" userId="S::jenalle_huang@mckinsey.com::2cf21d77-d186-4a5f-a9ba-71fd767305aa" providerId="AD" clId="Web-{4A9EA149-F1B5-2C38-26D7-B75560FC73D2}" dt="2024-03-18T15:15:06.964" v="94"/>
        <pc:sldMkLst>
          <pc:docMk/>
          <pc:sldMk cId="3479952278" sldId="2147481964"/>
        </pc:sldMkLst>
        <pc:spChg chg="mod">
          <ac:chgData name="Jenalle Huang" userId="S::jenalle_huang@mckinsey.com::2cf21d77-d186-4a5f-a9ba-71fd767305aa" providerId="AD" clId="Web-{4A9EA149-F1B5-2C38-26D7-B75560FC73D2}" dt="2024-03-18T15:12:59.412" v="92" actId="20577"/>
          <ac:spMkLst>
            <pc:docMk/>
            <pc:sldMk cId="3479952278" sldId="2147481964"/>
            <ac:spMk id="8" creationId="{8A22082C-3279-49BC-C162-588A27AD273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enalle Huang" userId="S::jenalle_huang@mckinsey.com::2cf21d77-d186-4a5f-a9ba-71fd767305aa" providerId="AD" clId="Web-{4A9EA149-F1B5-2C38-26D7-B75560FC73D2}" dt="2024-03-18T15:14:03.805" v="93"/>
              <pc2:cmMkLst xmlns:pc2="http://schemas.microsoft.com/office/powerpoint/2019/9/main/command">
                <pc:docMk/>
                <pc:sldMk cId="3479952278" sldId="2147481964"/>
                <pc2:cmMk id="{F2F0794D-DEC5-4FE1-864A-E8AD746AA3F2}"/>
              </pc2:cmMkLst>
            </pc226:cmChg>
            <pc226:cmChg xmlns:pc226="http://schemas.microsoft.com/office/powerpoint/2022/06/main/command" chg="add">
              <pc226:chgData name="Jenalle Huang" userId="S::jenalle_huang@mckinsey.com::2cf21d77-d186-4a5f-a9ba-71fd767305aa" providerId="AD" clId="Web-{4A9EA149-F1B5-2C38-26D7-B75560FC73D2}" dt="2024-03-18T15:10:15.406" v="89"/>
              <pc2:cmMkLst xmlns:pc2="http://schemas.microsoft.com/office/powerpoint/2019/9/main/command">
                <pc:docMk/>
                <pc:sldMk cId="3479952278" sldId="2147481964"/>
                <pc2:cmMk id="{8219106E-5E00-4622-B490-0205A6D4EA1B}"/>
              </pc2:cmMkLst>
            </pc226:cmChg>
            <pc226:cmChg xmlns:pc226="http://schemas.microsoft.com/office/powerpoint/2022/06/main/command" chg="add">
              <pc226:chgData name="Jenalle Huang" userId="S::jenalle_huang@mckinsey.com::2cf21d77-d186-4a5f-a9ba-71fd767305aa" providerId="AD" clId="Web-{4A9EA149-F1B5-2C38-26D7-B75560FC73D2}" dt="2024-03-18T15:15:06.964" v="94"/>
              <pc2:cmMkLst xmlns:pc2="http://schemas.microsoft.com/office/powerpoint/2019/9/main/command">
                <pc:docMk/>
                <pc:sldMk cId="3479952278" sldId="2147481964"/>
                <pc2:cmMk id="{8A5FF1A1-E39E-4E09-AA74-CEDFFC2AEBAD}"/>
              </pc2:cmMkLst>
            </pc226:cmChg>
          </p:ext>
        </pc:extLst>
      </pc:sldChg>
      <pc:sldChg chg="addCm">
        <pc:chgData name="Jenalle Huang" userId="S::jenalle_huang@mckinsey.com::2cf21d77-d186-4a5f-a9ba-71fd767305aa" providerId="AD" clId="Web-{4A9EA149-F1B5-2C38-26D7-B75560FC73D2}" dt="2024-03-18T15:30:46.171" v="125"/>
        <pc:sldMkLst>
          <pc:docMk/>
          <pc:sldMk cId="671389596" sldId="214748196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enalle Huang" userId="S::jenalle_huang@mckinsey.com::2cf21d77-d186-4a5f-a9ba-71fd767305aa" providerId="AD" clId="Web-{4A9EA149-F1B5-2C38-26D7-B75560FC73D2}" dt="2024-03-18T15:30:46.171" v="125"/>
              <pc2:cmMkLst xmlns:pc2="http://schemas.microsoft.com/office/powerpoint/2019/9/main/command">
                <pc:docMk/>
                <pc:sldMk cId="671389596" sldId="2147481966"/>
                <pc2:cmMk id="{DD5C396E-0448-4984-A813-37461B8A3AB1}"/>
              </pc2:cmMkLst>
            </pc226:cmChg>
          </p:ext>
        </pc:extLst>
      </pc:sldChg>
      <pc:sldChg chg="addCm">
        <pc:chgData name="Jenalle Huang" userId="S::jenalle_huang@mckinsey.com::2cf21d77-d186-4a5f-a9ba-71fd767305aa" providerId="AD" clId="Web-{4A9EA149-F1B5-2C38-26D7-B75560FC73D2}" dt="2024-03-18T15:34:41.352" v="127"/>
        <pc:sldMkLst>
          <pc:docMk/>
          <pc:sldMk cId="3617085390" sldId="21474819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enalle Huang" userId="S::jenalle_huang@mckinsey.com::2cf21d77-d186-4a5f-a9ba-71fd767305aa" providerId="AD" clId="Web-{4A9EA149-F1B5-2C38-26D7-B75560FC73D2}" dt="2024-03-18T15:34:41.352" v="127"/>
              <pc2:cmMkLst xmlns:pc2="http://schemas.microsoft.com/office/powerpoint/2019/9/main/command">
                <pc:docMk/>
                <pc:sldMk cId="3617085390" sldId="2147481969"/>
                <pc2:cmMk id="{05378A33-2632-43F0-B9B7-E30039C7E7B5}"/>
              </pc2:cmMkLst>
            </pc226:cmChg>
            <pc226:cmChg xmlns:pc226="http://schemas.microsoft.com/office/powerpoint/2022/06/main/command" chg="add">
              <pc226:chgData name="Jenalle Huang" userId="S::jenalle_huang@mckinsey.com::2cf21d77-d186-4a5f-a9ba-71fd767305aa" providerId="AD" clId="Web-{4A9EA149-F1B5-2C38-26D7-B75560FC73D2}" dt="2024-03-18T15:34:22.273" v="126"/>
              <pc2:cmMkLst xmlns:pc2="http://schemas.microsoft.com/office/powerpoint/2019/9/main/command">
                <pc:docMk/>
                <pc:sldMk cId="3617085390" sldId="2147481969"/>
                <pc2:cmMk id="{21D5C5A2-9051-4BD3-8DC3-B3A121FBDEED}"/>
              </pc2:cmMkLst>
            </pc226:cmChg>
          </p:ext>
        </pc:extLst>
      </pc:sldChg>
      <pc:sldChg chg="addCm">
        <pc:chgData name="Jenalle Huang" userId="S::jenalle_huang@mckinsey.com::2cf21d77-d186-4a5f-a9ba-71fd767305aa" providerId="AD" clId="Web-{4A9EA149-F1B5-2C38-26D7-B75560FC73D2}" dt="2024-03-18T15:49:06.119" v="162"/>
        <pc:sldMkLst>
          <pc:docMk/>
          <pc:sldMk cId="2968502433" sldId="21474819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enalle Huang" userId="S::jenalle_huang@mckinsey.com::2cf21d77-d186-4a5f-a9ba-71fd767305aa" providerId="AD" clId="Web-{4A9EA149-F1B5-2C38-26D7-B75560FC73D2}" dt="2024-03-18T15:49:06.119" v="162"/>
              <pc2:cmMkLst xmlns:pc2="http://schemas.microsoft.com/office/powerpoint/2019/9/main/command">
                <pc:docMk/>
                <pc:sldMk cId="2968502433" sldId="2147481971"/>
                <pc2:cmMk id="{E01ACD8B-1565-4225-AEE2-409367A1C30D}"/>
              </pc2:cmMkLst>
            </pc226:cmChg>
          </p:ext>
        </pc:extLst>
      </pc:sldChg>
      <pc:sldChg chg="addCm">
        <pc:chgData name="Jenalle Huang" userId="S::jenalle_huang@mckinsey.com::2cf21d77-d186-4a5f-a9ba-71fd767305aa" providerId="AD" clId="Web-{4A9EA149-F1B5-2C38-26D7-B75560FC73D2}" dt="2024-03-18T15:53:29.239" v="166"/>
        <pc:sldMkLst>
          <pc:docMk/>
          <pc:sldMk cId="3162163094" sldId="214748197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enalle Huang" userId="S::jenalle_huang@mckinsey.com::2cf21d77-d186-4a5f-a9ba-71fd767305aa" providerId="AD" clId="Web-{4A9EA149-F1B5-2C38-26D7-B75560FC73D2}" dt="2024-03-18T15:53:29.239" v="166"/>
              <pc2:cmMkLst xmlns:pc2="http://schemas.microsoft.com/office/powerpoint/2019/9/main/command">
                <pc:docMk/>
                <pc:sldMk cId="3162163094" sldId="2147481972"/>
                <pc2:cmMk id="{8796D5A8-0766-452A-A51D-BE6EF041406B}"/>
              </pc2:cmMkLst>
            </pc226:cmChg>
          </p:ext>
        </pc:extLst>
      </pc:sldChg>
      <pc:sldChg chg="addCm">
        <pc:chgData name="Jenalle Huang" userId="S::jenalle_huang@mckinsey.com::2cf21d77-d186-4a5f-a9ba-71fd767305aa" providerId="AD" clId="Web-{4A9EA149-F1B5-2C38-26D7-B75560FC73D2}" dt="2024-03-18T15:43:34.544" v="133"/>
        <pc:sldMkLst>
          <pc:docMk/>
          <pc:sldMk cId="102006245" sldId="214748197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enalle Huang" userId="S::jenalle_huang@mckinsey.com::2cf21d77-d186-4a5f-a9ba-71fd767305aa" providerId="AD" clId="Web-{4A9EA149-F1B5-2C38-26D7-B75560FC73D2}" dt="2024-03-18T15:43:34.544" v="133"/>
              <pc2:cmMkLst xmlns:pc2="http://schemas.microsoft.com/office/powerpoint/2019/9/main/command">
                <pc:docMk/>
                <pc:sldMk cId="102006245" sldId="2147481974"/>
                <pc2:cmMk id="{066089B5-BCC4-4A3E-8835-F630F4CB53BF}"/>
              </pc2:cmMkLst>
            </pc226:cmChg>
          </p:ext>
        </pc:extLst>
      </pc:sldChg>
      <pc:sldChg chg="addCm">
        <pc:chgData name="Jenalle Huang" userId="S::jenalle_huang@mckinsey.com::2cf21d77-d186-4a5f-a9ba-71fd767305aa" providerId="AD" clId="Web-{4A9EA149-F1B5-2C38-26D7-B75560FC73D2}" dt="2024-03-18T15:51:12.046" v="163"/>
        <pc:sldMkLst>
          <pc:docMk/>
          <pc:sldMk cId="3724811013" sldId="21474819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enalle Huang" userId="S::jenalle_huang@mckinsey.com::2cf21d77-d186-4a5f-a9ba-71fd767305aa" providerId="AD" clId="Web-{4A9EA149-F1B5-2C38-26D7-B75560FC73D2}" dt="2024-03-18T15:51:12.046" v="163"/>
              <pc2:cmMkLst xmlns:pc2="http://schemas.microsoft.com/office/powerpoint/2019/9/main/command">
                <pc:docMk/>
                <pc:sldMk cId="3724811013" sldId="2147481975"/>
                <pc2:cmMk id="{54326DF7-0CF9-4596-BBAD-FA032EEE44E6}"/>
              </pc2:cmMkLst>
            </pc226:cmChg>
          </p:ext>
        </pc:extLst>
      </pc:sldChg>
      <pc:sldChg chg="addSp delSp modSp addCm">
        <pc:chgData name="Jenalle Huang" userId="S::jenalle_huang@mckinsey.com::2cf21d77-d186-4a5f-a9ba-71fd767305aa" providerId="AD" clId="Web-{4A9EA149-F1B5-2C38-26D7-B75560FC73D2}" dt="2024-03-18T15:57:27.280" v="177" actId="1076"/>
        <pc:sldMkLst>
          <pc:docMk/>
          <pc:sldMk cId="2068309478" sldId="2147481977"/>
        </pc:sldMkLst>
        <pc:spChg chg="add del">
          <ac:chgData name="Jenalle Huang" userId="S::jenalle_huang@mckinsey.com::2cf21d77-d186-4a5f-a9ba-71fd767305aa" providerId="AD" clId="Web-{4A9EA149-F1B5-2C38-26D7-B75560FC73D2}" dt="2024-03-18T15:56:18.011" v="168"/>
          <ac:spMkLst>
            <pc:docMk/>
            <pc:sldMk cId="2068309478" sldId="2147481977"/>
            <ac:spMk id="2" creationId="{AFD1349B-B236-C444-ACD0-97DE13BD80C9}"/>
          </ac:spMkLst>
        </pc:spChg>
        <pc:spChg chg="add del">
          <ac:chgData name="Jenalle Huang" userId="S::jenalle_huang@mckinsey.com::2cf21d77-d186-4a5f-a9ba-71fd767305aa" providerId="AD" clId="Web-{4A9EA149-F1B5-2C38-26D7-B75560FC73D2}" dt="2024-03-18T15:56:34.449" v="172"/>
          <ac:spMkLst>
            <pc:docMk/>
            <pc:sldMk cId="2068309478" sldId="2147481977"/>
            <ac:spMk id="3" creationId="{F065268A-867B-0BD0-5C10-DCD2CD5A54AD}"/>
          </ac:spMkLst>
        </pc:spChg>
        <pc:spChg chg="add del">
          <ac:chgData name="Jenalle Huang" userId="S::jenalle_huang@mckinsey.com::2cf21d77-d186-4a5f-a9ba-71fd767305aa" providerId="AD" clId="Web-{4A9EA149-F1B5-2C38-26D7-B75560FC73D2}" dt="2024-03-18T15:56:21.589" v="170"/>
          <ac:spMkLst>
            <pc:docMk/>
            <pc:sldMk cId="2068309478" sldId="2147481977"/>
            <ac:spMk id="30" creationId="{BB46DE07-37A8-FD58-5F56-AC050E40B2ED}"/>
          </ac:spMkLst>
        </pc:spChg>
        <pc:picChg chg="add mod">
          <ac:chgData name="Jenalle Huang" userId="S::jenalle_huang@mckinsey.com::2cf21d77-d186-4a5f-a9ba-71fd767305aa" providerId="AD" clId="Web-{4A9EA149-F1B5-2C38-26D7-B75560FC73D2}" dt="2024-03-18T15:57:27.280" v="177" actId="1076"/>
          <ac:picMkLst>
            <pc:docMk/>
            <pc:sldMk cId="2068309478" sldId="2147481977"/>
            <ac:picMk id="4" creationId="{494AD8C2-69DE-3B13-1376-8F56ACF2C4D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enalle Huang" userId="S::jenalle_huang@mckinsey.com::2cf21d77-d186-4a5f-a9ba-71fd767305aa" providerId="AD" clId="Web-{4A9EA149-F1B5-2C38-26D7-B75560FC73D2}" dt="2024-03-18T15:57:22.341" v="176"/>
              <pc2:cmMkLst xmlns:pc2="http://schemas.microsoft.com/office/powerpoint/2019/9/main/command">
                <pc:docMk/>
                <pc:sldMk cId="2068309478" sldId="2147481977"/>
                <pc2:cmMk id="{C839CA2A-9DA1-459E-917A-DA0744ED8BE9}"/>
              </pc2:cmMkLst>
            </pc226:cmChg>
          </p:ext>
        </pc:extLst>
      </pc:sldChg>
      <pc:sldChg chg="addCm">
        <pc:chgData name="Jenalle Huang" userId="S::jenalle_huang@mckinsey.com::2cf21d77-d186-4a5f-a9ba-71fd767305aa" providerId="AD" clId="Web-{4A9EA149-F1B5-2C38-26D7-B75560FC73D2}" dt="2024-03-18T16:04:38.389" v="181"/>
        <pc:sldMkLst>
          <pc:docMk/>
          <pc:sldMk cId="3097746360" sldId="214748198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enalle Huang" userId="S::jenalle_huang@mckinsey.com::2cf21d77-d186-4a5f-a9ba-71fd767305aa" providerId="AD" clId="Web-{4A9EA149-F1B5-2C38-26D7-B75560FC73D2}" dt="2024-03-18T16:04:38.389" v="181"/>
              <pc2:cmMkLst xmlns:pc2="http://schemas.microsoft.com/office/powerpoint/2019/9/main/command">
                <pc:docMk/>
                <pc:sldMk cId="3097746360" sldId="2147481983"/>
                <pc2:cmMk id="{C00B7689-06F8-4720-91B8-CC7E0AD736CB}"/>
              </pc2:cmMkLst>
            </pc226:cmChg>
            <pc226:cmChg xmlns:pc226="http://schemas.microsoft.com/office/powerpoint/2022/06/main/command" chg="add">
              <pc226:chgData name="Jenalle Huang" userId="S::jenalle_huang@mckinsey.com::2cf21d77-d186-4a5f-a9ba-71fd767305aa" providerId="AD" clId="Web-{4A9EA149-F1B5-2C38-26D7-B75560FC73D2}" dt="2024-03-18T16:03:53.762" v="180"/>
              <pc2:cmMkLst xmlns:pc2="http://schemas.microsoft.com/office/powerpoint/2019/9/main/command">
                <pc:docMk/>
                <pc:sldMk cId="3097746360" sldId="2147481983"/>
                <pc2:cmMk id="{43F889E7-BBD0-4FED-9BC9-5BE858FBA176}"/>
              </pc2:cmMkLst>
            </pc226:cmChg>
          </p:ext>
        </pc:extLst>
      </pc:sldChg>
      <pc:sldChg chg="modSp">
        <pc:chgData name="Jenalle Huang" userId="S::jenalle_huang@mckinsey.com::2cf21d77-d186-4a5f-a9ba-71fd767305aa" providerId="AD" clId="Web-{4A9EA149-F1B5-2C38-26D7-B75560FC73D2}" dt="2024-03-18T14:23:34.940" v="19" actId="20577"/>
        <pc:sldMkLst>
          <pc:docMk/>
          <pc:sldMk cId="1666424438" sldId="2147481988"/>
        </pc:sldMkLst>
        <pc:spChg chg="mod">
          <ac:chgData name="Jenalle Huang" userId="S::jenalle_huang@mckinsey.com::2cf21d77-d186-4a5f-a9ba-71fd767305aa" providerId="AD" clId="Web-{4A9EA149-F1B5-2C38-26D7-B75560FC73D2}" dt="2024-03-18T14:23:34.940" v="19" actId="20577"/>
          <ac:spMkLst>
            <pc:docMk/>
            <pc:sldMk cId="1666424438" sldId="2147481988"/>
            <ac:spMk id="27" creationId="{DC0663A4-F8F2-843B-CE10-270B4507A5B5}"/>
          </ac:spMkLst>
        </pc:spChg>
      </pc:sldChg>
      <pc:sldChg chg="modSp addCm">
        <pc:chgData name="Jenalle Huang" userId="S::jenalle_huang@mckinsey.com::2cf21d77-d186-4a5f-a9ba-71fd767305aa" providerId="AD" clId="Web-{4A9EA149-F1B5-2C38-26D7-B75560FC73D2}" dt="2024-03-18T14:25:22.115" v="68"/>
        <pc:sldMkLst>
          <pc:docMk/>
          <pc:sldMk cId="683050507" sldId="2147481990"/>
        </pc:sldMkLst>
        <pc:spChg chg="mod">
          <ac:chgData name="Jenalle Huang" userId="S::jenalle_huang@mckinsey.com::2cf21d77-d186-4a5f-a9ba-71fd767305aa" providerId="AD" clId="Web-{4A9EA149-F1B5-2C38-26D7-B75560FC73D2}" dt="2024-03-18T14:24:55.396" v="67" actId="20577"/>
          <ac:spMkLst>
            <pc:docMk/>
            <pc:sldMk cId="683050507" sldId="2147481990"/>
            <ac:spMk id="34" creationId="{A92D7EF9-14F7-8B71-FB79-D0F6D53394A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enalle Huang" userId="S::jenalle_huang@mckinsey.com::2cf21d77-d186-4a5f-a9ba-71fd767305aa" providerId="AD" clId="Web-{4A9EA149-F1B5-2C38-26D7-B75560FC73D2}" dt="2024-03-18T14:25:22.115" v="68"/>
              <pc2:cmMkLst xmlns:pc2="http://schemas.microsoft.com/office/powerpoint/2019/9/main/command">
                <pc:docMk/>
                <pc:sldMk cId="683050507" sldId="2147481990"/>
                <pc2:cmMk id="{3ACE7094-3480-4F66-AFAC-EF46F5387DB4}"/>
              </pc2:cmMkLst>
            </pc226:cmChg>
          </p:ext>
        </pc:extLst>
      </pc:sldChg>
      <pc:sldChg chg="modSp">
        <pc:chgData name="Jenalle Huang" userId="S::jenalle_huang@mckinsey.com::2cf21d77-d186-4a5f-a9ba-71fd767305aa" providerId="AD" clId="Web-{4A9EA149-F1B5-2C38-26D7-B75560FC73D2}" dt="2024-03-18T15:08:24.417" v="75" actId="20577"/>
        <pc:sldMkLst>
          <pc:docMk/>
          <pc:sldMk cId="459053279" sldId="2147481992"/>
        </pc:sldMkLst>
        <pc:spChg chg="mod">
          <ac:chgData name="Jenalle Huang" userId="S::jenalle_huang@mckinsey.com::2cf21d77-d186-4a5f-a9ba-71fd767305aa" providerId="AD" clId="Web-{4A9EA149-F1B5-2C38-26D7-B75560FC73D2}" dt="2024-03-18T15:08:24.417" v="75" actId="20577"/>
          <ac:spMkLst>
            <pc:docMk/>
            <pc:sldMk cId="459053279" sldId="2147481992"/>
            <ac:spMk id="27" creationId="{DC0663A4-F8F2-843B-CE10-270B4507A5B5}"/>
          </ac:spMkLst>
        </pc:spChg>
      </pc:sldChg>
      <pc:sldChg chg="addCm">
        <pc:chgData name="Jenalle Huang" userId="S::jenalle_huang@mckinsey.com::2cf21d77-d186-4a5f-a9ba-71fd767305aa" providerId="AD" clId="Web-{4A9EA149-F1B5-2C38-26D7-B75560FC73D2}" dt="2024-03-18T15:17:34.579" v="96"/>
        <pc:sldMkLst>
          <pc:docMk/>
          <pc:sldMk cId="1515389117" sldId="214748199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enalle Huang" userId="S::jenalle_huang@mckinsey.com::2cf21d77-d186-4a5f-a9ba-71fd767305aa" providerId="AD" clId="Web-{4A9EA149-F1B5-2C38-26D7-B75560FC73D2}" dt="2024-03-18T15:17:34.579" v="96"/>
              <pc2:cmMkLst xmlns:pc2="http://schemas.microsoft.com/office/powerpoint/2019/9/main/command">
                <pc:docMk/>
                <pc:sldMk cId="1515389117" sldId="2147481994"/>
                <pc2:cmMk id="{742A9DA0-AA24-415E-8BD5-CDFFA4A2A1F1}"/>
              </pc2:cmMkLst>
            </pc226:cmChg>
            <pc226:cmChg xmlns:pc226="http://schemas.microsoft.com/office/powerpoint/2022/06/main/command" chg="add">
              <pc226:chgData name="Jenalle Huang" userId="S::jenalle_huang@mckinsey.com::2cf21d77-d186-4a5f-a9ba-71fd767305aa" providerId="AD" clId="Web-{4A9EA149-F1B5-2C38-26D7-B75560FC73D2}" dt="2024-03-18T15:17:18.594" v="95"/>
              <pc2:cmMkLst xmlns:pc2="http://schemas.microsoft.com/office/powerpoint/2019/9/main/command">
                <pc:docMk/>
                <pc:sldMk cId="1515389117" sldId="2147481994"/>
                <pc2:cmMk id="{EAA9D2D7-C9AE-4186-A708-508CF5984D80}"/>
              </pc2:cmMkLst>
            </pc226:cmChg>
          </p:ext>
        </pc:extLst>
      </pc:sldChg>
      <pc:sldChg chg="modSp">
        <pc:chgData name="Jenalle Huang" userId="S::jenalle_huang@mckinsey.com::2cf21d77-d186-4a5f-a9ba-71fd767305aa" providerId="AD" clId="Web-{4A9EA149-F1B5-2C38-26D7-B75560FC73D2}" dt="2024-03-18T15:48:46.510" v="161" actId="20577"/>
        <pc:sldMkLst>
          <pc:docMk/>
          <pc:sldMk cId="3534594139" sldId="2147482000"/>
        </pc:sldMkLst>
        <pc:spChg chg="mod">
          <ac:chgData name="Jenalle Huang" userId="S::jenalle_huang@mckinsey.com::2cf21d77-d186-4a5f-a9ba-71fd767305aa" providerId="AD" clId="Web-{4A9EA149-F1B5-2C38-26D7-B75560FC73D2}" dt="2024-03-18T15:48:46.510" v="161" actId="20577"/>
          <ac:spMkLst>
            <pc:docMk/>
            <pc:sldMk cId="3534594139" sldId="2147482000"/>
            <ac:spMk id="4" creationId="{B7F049B9-5B55-2389-63EC-ECEBAE3E4E99}"/>
          </ac:spMkLst>
        </pc:spChg>
      </pc:sldChg>
      <pc:sldChg chg="modSp">
        <pc:chgData name="Jenalle Huang" userId="S::jenalle_huang@mckinsey.com::2cf21d77-d186-4a5f-a9ba-71fd767305aa" providerId="AD" clId="Web-{4A9EA149-F1B5-2C38-26D7-B75560FC73D2}" dt="2024-03-18T15:48:31.353" v="158" actId="20577"/>
        <pc:sldMkLst>
          <pc:docMk/>
          <pc:sldMk cId="1544683221" sldId="2147482002"/>
        </pc:sldMkLst>
        <pc:spChg chg="mod">
          <ac:chgData name="Jenalle Huang" userId="S::jenalle_huang@mckinsey.com::2cf21d77-d186-4a5f-a9ba-71fd767305aa" providerId="AD" clId="Web-{4A9EA149-F1B5-2C38-26D7-B75560FC73D2}" dt="2024-03-18T15:48:09.789" v="149" actId="20577"/>
          <ac:spMkLst>
            <pc:docMk/>
            <pc:sldMk cId="1544683221" sldId="2147482002"/>
            <ac:spMk id="21" creationId="{BE92F8F5-BFF9-7699-A944-DC19BFD6B4F1}"/>
          </ac:spMkLst>
        </pc:spChg>
        <pc:spChg chg="mod">
          <ac:chgData name="Jenalle Huang" userId="S::jenalle_huang@mckinsey.com::2cf21d77-d186-4a5f-a9ba-71fd767305aa" providerId="AD" clId="Web-{4A9EA149-F1B5-2C38-26D7-B75560FC73D2}" dt="2024-03-18T15:48:31.353" v="158" actId="20577"/>
          <ac:spMkLst>
            <pc:docMk/>
            <pc:sldMk cId="1544683221" sldId="2147482002"/>
            <ac:spMk id="25" creationId="{2E8D0A0B-9D5D-396E-8505-FDD81E7C0437}"/>
          </ac:spMkLst>
        </pc:spChg>
      </pc:sldChg>
      <pc:sldChg chg="modSp">
        <pc:chgData name="Jenalle Huang" userId="S::jenalle_huang@mckinsey.com::2cf21d77-d186-4a5f-a9ba-71fd767305aa" providerId="AD" clId="Web-{4A9EA149-F1B5-2C38-26D7-B75560FC73D2}" dt="2024-03-18T14:15:42.064" v="8" actId="20577"/>
        <pc:sldMkLst>
          <pc:docMk/>
          <pc:sldMk cId="4090608669" sldId="2147482010"/>
        </pc:sldMkLst>
        <pc:spChg chg="mod">
          <ac:chgData name="Jenalle Huang" userId="S::jenalle_huang@mckinsey.com::2cf21d77-d186-4a5f-a9ba-71fd767305aa" providerId="AD" clId="Web-{4A9EA149-F1B5-2C38-26D7-B75560FC73D2}" dt="2024-03-18T14:15:42.064" v="8" actId="20577"/>
          <ac:spMkLst>
            <pc:docMk/>
            <pc:sldMk cId="4090608669" sldId="2147482010"/>
            <ac:spMk id="17" creationId="{E93430B4-8AE4-54B3-1DB6-5C8CABDC7CF3}"/>
          </ac:spMkLst>
        </pc:spChg>
      </pc:sldChg>
      <pc:sldChg chg="modSp">
        <pc:chgData name="Jenalle Huang" userId="S::jenalle_huang@mckinsey.com::2cf21d77-d186-4a5f-a9ba-71fd767305aa" providerId="AD" clId="Web-{4A9EA149-F1B5-2C38-26D7-B75560FC73D2}" dt="2024-03-18T14:17:34.974" v="14" actId="1076"/>
        <pc:sldMkLst>
          <pc:docMk/>
          <pc:sldMk cId="2940159943" sldId="2147482011"/>
        </pc:sldMkLst>
        <pc:spChg chg="mod">
          <ac:chgData name="Jenalle Huang" userId="S::jenalle_huang@mckinsey.com::2cf21d77-d186-4a5f-a9ba-71fd767305aa" providerId="AD" clId="Web-{4A9EA149-F1B5-2C38-26D7-B75560FC73D2}" dt="2024-03-18T14:17:20.364" v="12" actId="20577"/>
          <ac:spMkLst>
            <pc:docMk/>
            <pc:sldMk cId="2940159943" sldId="2147482011"/>
            <ac:spMk id="17" creationId="{E93430B4-8AE4-54B3-1DB6-5C8CABDC7CF3}"/>
          </ac:spMkLst>
        </pc:spChg>
        <pc:grpChg chg="mod">
          <ac:chgData name="Jenalle Huang" userId="S::jenalle_huang@mckinsey.com::2cf21d77-d186-4a5f-a9ba-71fd767305aa" providerId="AD" clId="Web-{4A9EA149-F1B5-2C38-26D7-B75560FC73D2}" dt="2024-03-18T14:17:34.974" v="14" actId="1076"/>
          <ac:grpSpMkLst>
            <pc:docMk/>
            <pc:sldMk cId="2940159943" sldId="2147482011"/>
            <ac:grpSpMk id="46" creationId="{70541CF4-D2A4-37F7-F017-27FFE8D1D0EB}"/>
          </ac:grpSpMkLst>
        </pc:grpChg>
      </pc:sldChg>
      <pc:sldChg chg="modSp addCm">
        <pc:chgData name="Jenalle Huang" userId="S::jenalle_huang@mckinsey.com::2cf21d77-d186-4a5f-a9ba-71fd767305aa" providerId="AD" clId="Web-{4A9EA149-F1B5-2C38-26D7-B75560FC73D2}" dt="2024-03-18T15:11:55.831" v="90"/>
        <pc:sldMkLst>
          <pc:docMk/>
          <pc:sldMk cId="727379196" sldId="2147482013"/>
        </pc:sldMkLst>
        <pc:spChg chg="mod">
          <ac:chgData name="Jenalle Huang" userId="S::jenalle_huang@mckinsey.com::2cf21d77-d186-4a5f-a9ba-71fd767305aa" providerId="AD" clId="Web-{4A9EA149-F1B5-2C38-26D7-B75560FC73D2}" dt="2024-03-18T15:09:18.825" v="88" actId="20577"/>
          <ac:spMkLst>
            <pc:docMk/>
            <pc:sldMk cId="727379196" sldId="2147482013"/>
            <ac:spMk id="17" creationId="{E93430B4-8AE4-54B3-1DB6-5C8CABDC7CF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enalle Huang" userId="S::jenalle_huang@mckinsey.com::2cf21d77-d186-4a5f-a9ba-71fd767305aa" providerId="AD" clId="Web-{4A9EA149-F1B5-2C38-26D7-B75560FC73D2}" dt="2024-03-18T15:11:55.831" v="90"/>
              <pc2:cmMkLst xmlns:pc2="http://schemas.microsoft.com/office/powerpoint/2019/9/main/command">
                <pc:docMk/>
                <pc:sldMk cId="727379196" sldId="2147482013"/>
                <pc2:cmMk id="{EF21ADCE-C1EE-49BA-8C25-049870FFA0C1}"/>
              </pc2:cmMkLst>
            </pc226:cmChg>
          </p:ext>
        </pc:extLst>
      </pc:sldChg>
      <pc:sldChg chg="modSp">
        <pc:chgData name="Jenalle Huang" userId="S::jenalle_huang@mckinsey.com::2cf21d77-d186-4a5f-a9ba-71fd767305aa" providerId="AD" clId="Web-{4A9EA149-F1B5-2C38-26D7-B75560FC73D2}" dt="2024-03-18T15:20:22.585" v="124" actId="20577"/>
        <pc:sldMkLst>
          <pc:docMk/>
          <pc:sldMk cId="530289441" sldId="2147482014"/>
        </pc:sldMkLst>
        <pc:spChg chg="mod">
          <ac:chgData name="Jenalle Huang" userId="S::jenalle_huang@mckinsey.com::2cf21d77-d186-4a5f-a9ba-71fd767305aa" providerId="AD" clId="Web-{4A9EA149-F1B5-2C38-26D7-B75560FC73D2}" dt="2024-03-18T15:20:22.585" v="124" actId="20577"/>
          <ac:spMkLst>
            <pc:docMk/>
            <pc:sldMk cId="530289441" sldId="2147482014"/>
            <ac:spMk id="16" creationId="{E7E48DE2-497F-2E71-400D-947030854968}"/>
          </ac:spMkLst>
        </pc:spChg>
      </pc:sldChg>
      <pc:sldChg chg="modSp addCm">
        <pc:chgData name="Jenalle Huang" userId="S::jenalle_huang@mckinsey.com::2cf21d77-d186-4a5f-a9ba-71fd767305aa" providerId="AD" clId="Web-{4A9EA149-F1B5-2C38-26D7-B75560FC73D2}" dt="2024-03-18T15:52:01.642" v="164"/>
        <pc:sldMkLst>
          <pc:docMk/>
          <pc:sldMk cId="3308476308" sldId="2147482018"/>
        </pc:sldMkLst>
        <pc:spChg chg="mod">
          <ac:chgData name="Jenalle Huang" userId="S::jenalle_huang@mckinsey.com::2cf21d77-d186-4a5f-a9ba-71fd767305aa" providerId="AD" clId="Web-{4A9EA149-F1B5-2C38-26D7-B75560FC73D2}" dt="2024-03-18T15:42:18.979" v="129" actId="20577"/>
          <ac:spMkLst>
            <pc:docMk/>
            <pc:sldMk cId="3308476308" sldId="2147482018"/>
            <ac:spMk id="17" creationId="{E93430B4-8AE4-54B3-1DB6-5C8CABDC7CF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enalle Huang" userId="S::jenalle_huang@mckinsey.com::2cf21d77-d186-4a5f-a9ba-71fd767305aa" providerId="AD" clId="Web-{4A9EA149-F1B5-2C38-26D7-B75560FC73D2}" dt="2024-03-18T15:52:01.642" v="164"/>
              <pc2:cmMkLst xmlns:pc2="http://schemas.microsoft.com/office/powerpoint/2019/9/main/command">
                <pc:docMk/>
                <pc:sldMk cId="3308476308" sldId="2147482018"/>
                <pc2:cmMk id="{0F7FED6C-8950-42C8-B74C-A229702B48BB}"/>
              </pc2:cmMkLst>
            </pc226:cmChg>
          </p:ext>
        </pc:extLst>
      </pc:sldChg>
      <pc:sldChg chg="modSp addCm">
        <pc:chgData name="Jenalle Huang" userId="S::jenalle_huang@mckinsey.com::2cf21d77-d186-4a5f-a9ba-71fd767305aa" providerId="AD" clId="Web-{4A9EA149-F1B5-2C38-26D7-B75560FC73D2}" dt="2024-03-18T15:52:10.595" v="165"/>
        <pc:sldMkLst>
          <pc:docMk/>
          <pc:sldMk cId="2447205899" sldId="2147482019"/>
        </pc:sldMkLst>
        <pc:spChg chg="mod">
          <ac:chgData name="Jenalle Huang" userId="S::jenalle_huang@mckinsey.com::2cf21d77-d186-4a5f-a9ba-71fd767305aa" providerId="AD" clId="Web-{4A9EA149-F1B5-2C38-26D7-B75560FC73D2}" dt="2024-03-18T15:42:35.308" v="132" actId="20577"/>
          <ac:spMkLst>
            <pc:docMk/>
            <pc:sldMk cId="2447205899" sldId="2147482019"/>
            <ac:spMk id="17" creationId="{E93430B4-8AE4-54B3-1DB6-5C8CABDC7CF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enalle Huang" userId="S::jenalle_huang@mckinsey.com::2cf21d77-d186-4a5f-a9ba-71fd767305aa" providerId="AD" clId="Web-{4A9EA149-F1B5-2C38-26D7-B75560FC73D2}" dt="2024-03-18T15:52:10.595" v="165"/>
              <pc2:cmMkLst xmlns:pc2="http://schemas.microsoft.com/office/powerpoint/2019/9/main/command">
                <pc:docMk/>
                <pc:sldMk cId="2447205899" sldId="2147482019"/>
                <pc2:cmMk id="{0BD469D9-973C-4DF4-B317-4986A886FD7B}"/>
              </pc2:cmMkLst>
            </pc226:cmChg>
          </p:ext>
        </pc:extLst>
      </pc:sldChg>
      <pc:sldChg chg="modSp">
        <pc:chgData name="Jenalle Huang" userId="S::jenalle_huang@mckinsey.com::2cf21d77-d186-4a5f-a9ba-71fd767305aa" providerId="AD" clId="Web-{4A9EA149-F1B5-2C38-26D7-B75560FC73D2}" dt="2024-03-18T16:02:50.807" v="179" actId="20577"/>
        <pc:sldMkLst>
          <pc:docMk/>
          <pc:sldMk cId="3579555298" sldId="2147482023"/>
        </pc:sldMkLst>
        <pc:spChg chg="mod">
          <ac:chgData name="Jenalle Huang" userId="S::jenalle_huang@mckinsey.com::2cf21d77-d186-4a5f-a9ba-71fd767305aa" providerId="AD" clId="Web-{4A9EA149-F1B5-2C38-26D7-B75560FC73D2}" dt="2024-03-18T16:02:50.807" v="179" actId="20577"/>
          <ac:spMkLst>
            <pc:docMk/>
            <pc:sldMk cId="3579555298" sldId="2147482023"/>
            <ac:spMk id="17" creationId="{E93430B4-8AE4-54B3-1DB6-5C8CABDC7CF3}"/>
          </ac:spMkLst>
        </pc:spChg>
      </pc:sldChg>
    </pc:docChg>
  </pc:docChgLst>
  <pc:docChgLst>
    <pc:chgData name="Jenalle Huang" userId="2cf21d77-d186-4a5f-a9ba-71fd767305aa" providerId="ADAL" clId="{B452A24F-04A7-49F7-826D-5DD8CA0D92C4}"/>
    <pc:docChg chg="undo custSel addSld delSld modSld">
      <pc:chgData name="Jenalle Huang" userId="2cf21d77-d186-4a5f-a9ba-71fd767305aa" providerId="ADAL" clId="{B452A24F-04A7-49F7-826D-5DD8CA0D92C4}" dt="2024-05-08T17:33:53.246" v="72"/>
      <pc:docMkLst>
        <pc:docMk/>
      </pc:docMkLst>
      <pc:sldChg chg="del">
        <pc:chgData name="Jenalle Huang" userId="2cf21d77-d186-4a5f-a9ba-71fd767305aa" providerId="ADAL" clId="{B452A24F-04A7-49F7-826D-5DD8CA0D92C4}" dt="2024-05-08T17:33:33.867" v="28" actId="47"/>
        <pc:sldMkLst>
          <pc:docMk/>
          <pc:sldMk cId="264143607" sldId="2147481589"/>
        </pc:sldMkLst>
      </pc:sldChg>
      <pc:sldChg chg="del">
        <pc:chgData name="Jenalle Huang" userId="2cf21d77-d186-4a5f-a9ba-71fd767305aa" providerId="ADAL" clId="{B452A24F-04A7-49F7-826D-5DD8CA0D92C4}" dt="2024-05-08T17:33:34.137" v="29" actId="47"/>
        <pc:sldMkLst>
          <pc:docMk/>
          <pc:sldMk cId="2119360518" sldId="2147481590"/>
        </pc:sldMkLst>
      </pc:sldChg>
      <pc:sldChg chg="del">
        <pc:chgData name="Jenalle Huang" userId="2cf21d77-d186-4a5f-a9ba-71fd767305aa" providerId="ADAL" clId="{B452A24F-04A7-49F7-826D-5DD8CA0D92C4}" dt="2024-05-08T17:33:35.447" v="32" actId="47"/>
        <pc:sldMkLst>
          <pc:docMk/>
          <pc:sldMk cId="3346972096" sldId="2147481593"/>
        </pc:sldMkLst>
      </pc:sldChg>
      <pc:sldChg chg="del">
        <pc:chgData name="Jenalle Huang" userId="2cf21d77-d186-4a5f-a9ba-71fd767305aa" providerId="ADAL" clId="{B452A24F-04A7-49F7-826D-5DD8CA0D92C4}" dt="2024-05-08T17:33:34.439" v="30" actId="47"/>
        <pc:sldMkLst>
          <pc:docMk/>
          <pc:sldMk cId="2545108981" sldId="2147481607"/>
        </pc:sldMkLst>
      </pc:sldChg>
      <pc:sldChg chg="del">
        <pc:chgData name="Jenalle Huang" userId="2cf21d77-d186-4a5f-a9ba-71fd767305aa" providerId="ADAL" clId="{B452A24F-04A7-49F7-826D-5DD8CA0D92C4}" dt="2024-05-08T17:33:34.792" v="31" actId="47"/>
        <pc:sldMkLst>
          <pc:docMk/>
          <pc:sldMk cId="388164239" sldId="2147481608"/>
        </pc:sldMkLst>
      </pc:sldChg>
      <pc:sldChg chg="del">
        <pc:chgData name="Jenalle Huang" userId="2cf21d77-d186-4a5f-a9ba-71fd767305aa" providerId="ADAL" clId="{B452A24F-04A7-49F7-826D-5DD8CA0D92C4}" dt="2024-05-08T17:33:15.800" v="1" actId="47"/>
        <pc:sldMkLst>
          <pc:docMk/>
          <pc:sldMk cId="2397486903" sldId="2147481649"/>
        </pc:sldMkLst>
      </pc:sldChg>
      <pc:sldChg chg="del">
        <pc:chgData name="Jenalle Huang" userId="2cf21d77-d186-4a5f-a9ba-71fd767305aa" providerId="ADAL" clId="{B452A24F-04A7-49F7-826D-5DD8CA0D92C4}" dt="2024-05-08T17:33:16.328" v="3" actId="47"/>
        <pc:sldMkLst>
          <pc:docMk/>
          <pc:sldMk cId="3785677484" sldId="2147481957"/>
        </pc:sldMkLst>
      </pc:sldChg>
      <pc:sldChg chg="del">
        <pc:chgData name="Jenalle Huang" userId="2cf21d77-d186-4a5f-a9ba-71fd767305aa" providerId="ADAL" clId="{B452A24F-04A7-49F7-826D-5DD8CA0D92C4}" dt="2024-05-08T17:33:16.429" v="4" actId="47"/>
        <pc:sldMkLst>
          <pc:docMk/>
          <pc:sldMk cId="604887844" sldId="2147481958"/>
        </pc:sldMkLst>
      </pc:sldChg>
      <pc:sldChg chg="del">
        <pc:chgData name="Jenalle Huang" userId="2cf21d77-d186-4a5f-a9ba-71fd767305aa" providerId="ADAL" clId="{B452A24F-04A7-49F7-826D-5DD8CA0D92C4}" dt="2024-05-08T17:33:17.206" v="8" actId="47"/>
        <pc:sldMkLst>
          <pc:docMk/>
          <pc:sldMk cId="2237443863" sldId="2147481959"/>
        </pc:sldMkLst>
      </pc:sldChg>
      <pc:sldChg chg="del">
        <pc:chgData name="Jenalle Huang" userId="2cf21d77-d186-4a5f-a9ba-71fd767305aa" providerId="ADAL" clId="{B452A24F-04A7-49F7-826D-5DD8CA0D92C4}" dt="2024-05-08T17:33:17.402" v="9" actId="47"/>
        <pc:sldMkLst>
          <pc:docMk/>
          <pc:sldMk cId="1763709090" sldId="2147481960"/>
        </pc:sldMkLst>
      </pc:sldChg>
      <pc:sldChg chg="del">
        <pc:chgData name="Jenalle Huang" userId="2cf21d77-d186-4a5f-a9ba-71fd767305aa" providerId="ADAL" clId="{B452A24F-04A7-49F7-826D-5DD8CA0D92C4}" dt="2024-05-08T17:33:18.244" v="13" actId="47"/>
        <pc:sldMkLst>
          <pc:docMk/>
          <pc:sldMk cId="1302189603" sldId="2147481961"/>
        </pc:sldMkLst>
      </pc:sldChg>
      <pc:sldChg chg="del">
        <pc:chgData name="Jenalle Huang" userId="2cf21d77-d186-4a5f-a9ba-71fd767305aa" providerId="ADAL" clId="{B452A24F-04A7-49F7-826D-5DD8CA0D92C4}" dt="2024-05-08T17:33:18.497" v="14" actId="47"/>
        <pc:sldMkLst>
          <pc:docMk/>
          <pc:sldMk cId="1028241875" sldId="2147481962"/>
        </pc:sldMkLst>
      </pc:sldChg>
      <pc:sldChg chg="del">
        <pc:chgData name="Jenalle Huang" userId="2cf21d77-d186-4a5f-a9ba-71fd767305aa" providerId="ADAL" clId="{B452A24F-04A7-49F7-826D-5DD8CA0D92C4}" dt="2024-05-08T17:33:20.098" v="18" actId="47"/>
        <pc:sldMkLst>
          <pc:docMk/>
          <pc:sldMk cId="456451797" sldId="2147481963"/>
        </pc:sldMkLst>
      </pc:sldChg>
      <pc:sldChg chg="del">
        <pc:chgData name="Jenalle Huang" userId="2cf21d77-d186-4a5f-a9ba-71fd767305aa" providerId="ADAL" clId="{B452A24F-04A7-49F7-826D-5DD8CA0D92C4}" dt="2024-05-08T17:33:20.257" v="19" actId="47"/>
        <pc:sldMkLst>
          <pc:docMk/>
          <pc:sldMk cId="3479952278" sldId="2147481964"/>
        </pc:sldMkLst>
      </pc:sldChg>
      <pc:sldChg chg="del">
        <pc:chgData name="Jenalle Huang" userId="2cf21d77-d186-4a5f-a9ba-71fd767305aa" providerId="ADAL" clId="{B452A24F-04A7-49F7-826D-5DD8CA0D92C4}" dt="2024-05-08T17:33:22.361" v="23" actId="47"/>
        <pc:sldMkLst>
          <pc:docMk/>
          <pc:sldMk cId="2820581691" sldId="2147481965"/>
        </pc:sldMkLst>
      </pc:sldChg>
      <pc:sldChg chg="del">
        <pc:chgData name="Jenalle Huang" userId="2cf21d77-d186-4a5f-a9ba-71fd767305aa" providerId="ADAL" clId="{B452A24F-04A7-49F7-826D-5DD8CA0D92C4}" dt="2024-05-08T17:33:23.045" v="24" actId="47"/>
        <pc:sldMkLst>
          <pc:docMk/>
          <pc:sldMk cId="671389596" sldId="2147481966"/>
        </pc:sldMkLst>
      </pc:sldChg>
      <pc:sldChg chg="del">
        <pc:chgData name="Jenalle Huang" userId="2cf21d77-d186-4a5f-a9ba-71fd767305aa" providerId="ADAL" clId="{B452A24F-04A7-49F7-826D-5DD8CA0D92C4}" dt="2024-05-08T17:33:40.348" v="34" actId="47"/>
        <pc:sldMkLst>
          <pc:docMk/>
          <pc:sldMk cId="2968502433" sldId="2147481971"/>
        </pc:sldMkLst>
      </pc:sldChg>
      <pc:sldChg chg="del">
        <pc:chgData name="Jenalle Huang" userId="2cf21d77-d186-4a5f-a9ba-71fd767305aa" providerId="ADAL" clId="{B452A24F-04A7-49F7-826D-5DD8CA0D92C4}" dt="2024-05-08T17:33:40.590" v="35" actId="47"/>
        <pc:sldMkLst>
          <pc:docMk/>
          <pc:sldMk cId="3162163094" sldId="2147481972"/>
        </pc:sldMkLst>
      </pc:sldChg>
      <pc:sldChg chg="del">
        <pc:chgData name="Jenalle Huang" userId="2cf21d77-d186-4a5f-a9ba-71fd767305aa" providerId="ADAL" clId="{B452A24F-04A7-49F7-826D-5DD8CA0D92C4}" dt="2024-05-08T17:33:40.747" v="36" actId="47"/>
        <pc:sldMkLst>
          <pc:docMk/>
          <pc:sldMk cId="1438332076" sldId="2147481973"/>
        </pc:sldMkLst>
      </pc:sldChg>
      <pc:sldChg chg="del">
        <pc:chgData name="Jenalle Huang" userId="2cf21d77-d186-4a5f-a9ba-71fd767305aa" providerId="ADAL" clId="{B452A24F-04A7-49F7-826D-5DD8CA0D92C4}" dt="2024-05-08T17:33:42.210" v="41" actId="47"/>
        <pc:sldMkLst>
          <pc:docMk/>
          <pc:sldMk cId="102006245" sldId="2147481974"/>
        </pc:sldMkLst>
      </pc:sldChg>
      <pc:sldChg chg="del">
        <pc:chgData name="Jenalle Huang" userId="2cf21d77-d186-4a5f-a9ba-71fd767305aa" providerId="ADAL" clId="{B452A24F-04A7-49F7-826D-5DD8CA0D92C4}" dt="2024-05-08T17:33:42.432" v="42" actId="47"/>
        <pc:sldMkLst>
          <pc:docMk/>
          <pc:sldMk cId="3724811013" sldId="2147481975"/>
        </pc:sldMkLst>
      </pc:sldChg>
      <pc:sldChg chg="del">
        <pc:chgData name="Jenalle Huang" userId="2cf21d77-d186-4a5f-a9ba-71fd767305aa" providerId="ADAL" clId="{B452A24F-04A7-49F7-826D-5DD8CA0D92C4}" dt="2024-05-08T17:33:44.516" v="47" actId="47"/>
        <pc:sldMkLst>
          <pc:docMk/>
          <pc:sldMk cId="1320235976" sldId="2147481976"/>
        </pc:sldMkLst>
      </pc:sldChg>
      <pc:sldChg chg="del">
        <pc:chgData name="Jenalle Huang" userId="2cf21d77-d186-4a5f-a9ba-71fd767305aa" providerId="ADAL" clId="{B452A24F-04A7-49F7-826D-5DD8CA0D92C4}" dt="2024-05-08T17:33:44.687" v="48" actId="47"/>
        <pc:sldMkLst>
          <pc:docMk/>
          <pc:sldMk cId="2068309478" sldId="2147481977"/>
        </pc:sldMkLst>
      </pc:sldChg>
      <pc:sldChg chg="del">
        <pc:chgData name="Jenalle Huang" userId="2cf21d77-d186-4a5f-a9ba-71fd767305aa" providerId="ADAL" clId="{B452A24F-04A7-49F7-826D-5DD8CA0D92C4}" dt="2024-05-08T17:33:46.439" v="51" actId="47"/>
        <pc:sldMkLst>
          <pc:docMk/>
          <pc:sldMk cId="3983311566" sldId="2147481978"/>
        </pc:sldMkLst>
      </pc:sldChg>
      <pc:sldChg chg="del">
        <pc:chgData name="Jenalle Huang" userId="2cf21d77-d186-4a5f-a9ba-71fd767305aa" providerId="ADAL" clId="{B452A24F-04A7-49F7-826D-5DD8CA0D92C4}" dt="2024-05-08T17:33:46.613" v="52" actId="47"/>
        <pc:sldMkLst>
          <pc:docMk/>
          <pc:sldMk cId="3141630232" sldId="2147481979"/>
        </pc:sldMkLst>
      </pc:sldChg>
      <pc:sldChg chg="del">
        <pc:chgData name="Jenalle Huang" userId="2cf21d77-d186-4a5f-a9ba-71fd767305aa" providerId="ADAL" clId="{B452A24F-04A7-49F7-826D-5DD8CA0D92C4}" dt="2024-05-08T17:33:48.631" v="56" actId="47"/>
        <pc:sldMkLst>
          <pc:docMk/>
          <pc:sldMk cId="3570921248" sldId="2147481980"/>
        </pc:sldMkLst>
      </pc:sldChg>
      <pc:sldChg chg="del">
        <pc:chgData name="Jenalle Huang" userId="2cf21d77-d186-4a5f-a9ba-71fd767305aa" providerId="ADAL" clId="{B452A24F-04A7-49F7-826D-5DD8CA0D92C4}" dt="2024-05-08T17:33:48.992" v="57" actId="47"/>
        <pc:sldMkLst>
          <pc:docMk/>
          <pc:sldMk cId="88650764" sldId="2147481981"/>
        </pc:sldMkLst>
      </pc:sldChg>
      <pc:sldChg chg="del">
        <pc:chgData name="Jenalle Huang" userId="2cf21d77-d186-4a5f-a9ba-71fd767305aa" providerId="ADAL" clId="{B452A24F-04A7-49F7-826D-5DD8CA0D92C4}" dt="2024-05-08T17:33:50.548" v="61" actId="47"/>
        <pc:sldMkLst>
          <pc:docMk/>
          <pc:sldMk cId="2311241997" sldId="2147481982"/>
        </pc:sldMkLst>
      </pc:sldChg>
      <pc:sldChg chg="del">
        <pc:chgData name="Jenalle Huang" userId="2cf21d77-d186-4a5f-a9ba-71fd767305aa" providerId="ADAL" clId="{B452A24F-04A7-49F7-826D-5DD8CA0D92C4}" dt="2024-05-08T17:33:50.995" v="62" actId="47"/>
        <pc:sldMkLst>
          <pc:docMk/>
          <pc:sldMk cId="3097746360" sldId="2147481983"/>
        </pc:sldMkLst>
      </pc:sldChg>
      <pc:sldChg chg="del">
        <pc:chgData name="Jenalle Huang" userId="2cf21d77-d186-4a5f-a9ba-71fd767305aa" providerId="ADAL" clId="{B452A24F-04A7-49F7-826D-5DD8CA0D92C4}" dt="2024-05-08T17:33:16.801" v="6" actId="47"/>
        <pc:sldMkLst>
          <pc:docMk/>
          <pc:sldMk cId="1180648795" sldId="2147481987"/>
        </pc:sldMkLst>
      </pc:sldChg>
      <pc:sldChg chg="del">
        <pc:chgData name="Jenalle Huang" userId="2cf21d77-d186-4a5f-a9ba-71fd767305aa" providerId="ADAL" clId="{B452A24F-04A7-49F7-826D-5DD8CA0D92C4}" dt="2024-05-08T17:33:16.695" v="5" actId="47"/>
        <pc:sldMkLst>
          <pc:docMk/>
          <pc:sldMk cId="1666424438" sldId="2147481988"/>
        </pc:sldMkLst>
      </pc:sldChg>
      <pc:sldChg chg="del">
        <pc:chgData name="Jenalle Huang" userId="2cf21d77-d186-4a5f-a9ba-71fd767305aa" providerId="ADAL" clId="{B452A24F-04A7-49F7-826D-5DD8CA0D92C4}" dt="2024-05-08T17:33:17.705" v="11" actId="47"/>
        <pc:sldMkLst>
          <pc:docMk/>
          <pc:sldMk cId="3323465483" sldId="2147481989"/>
        </pc:sldMkLst>
      </pc:sldChg>
      <pc:sldChg chg="del">
        <pc:chgData name="Jenalle Huang" userId="2cf21d77-d186-4a5f-a9ba-71fd767305aa" providerId="ADAL" clId="{B452A24F-04A7-49F7-826D-5DD8CA0D92C4}" dt="2024-05-08T17:33:17.535" v="10" actId="47"/>
        <pc:sldMkLst>
          <pc:docMk/>
          <pc:sldMk cId="683050507" sldId="2147481990"/>
        </pc:sldMkLst>
      </pc:sldChg>
      <pc:sldChg chg="del">
        <pc:chgData name="Jenalle Huang" userId="2cf21d77-d186-4a5f-a9ba-71fd767305aa" providerId="ADAL" clId="{B452A24F-04A7-49F7-826D-5DD8CA0D92C4}" dt="2024-05-08T17:33:19.228" v="16" actId="47"/>
        <pc:sldMkLst>
          <pc:docMk/>
          <pc:sldMk cId="760257409" sldId="2147481991"/>
        </pc:sldMkLst>
      </pc:sldChg>
      <pc:sldChg chg="del">
        <pc:chgData name="Jenalle Huang" userId="2cf21d77-d186-4a5f-a9ba-71fd767305aa" providerId="ADAL" clId="{B452A24F-04A7-49F7-826D-5DD8CA0D92C4}" dt="2024-05-08T17:33:18.689" v="15" actId="47"/>
        <pc:sldMkLst>
          <pc:docMk/>
          <pc:sldMk cId="459053279" sldId="2147481992"/>
        </pc:sldMkLst>
      </pc:sldChg>
      <pc:sldChg chg="del">
        <pc:chgData name="Jenalle Huang" userId="2cf21d77-d186-4a5f-a9ba-71fd767305aa" providerId="ADAL" clId="{B452A24F-04A7-49F7-826D-5DD8CA0D92C4}" dt="2024-05-08T17:33:21.204" v="21" actId="47"/>
        <pc:sldMkLst>
          <pc:docMk/>
          <pc:sldMk cId="1245067461" sldId="2147481993"/>
        </pc:sldMkLst>
      </pc:sldChg>
      <pc:sldChg chg="del">
        <pc:chgData name="Jenalle Huang" userId="2cf21d77-d186-4a5f-a9ba-71fd767305aa" providerId="ADAL" clId="{B452A24F-04A7-49F7-826D-5DD8CA0D92C4}" dt="2024-05-08T17:33:20.670" v="20" actId="47"/>
        <pc:sldMkLst>
          <pc:docMk/>
          <pc:sldMk cId="1515389117" sldId="2147481994"/>
        </pc:sldMkLst>
      </pc:sldChg>
      <pc:sldChg chg="del">
        <pc:chgData name="Jenalle Huang" userId="2cf21d77-d186-4a5f-a9ba-71fd767305aa" providerId="ADAL" clId="{B452A24F-04A7-49F7-826D-5DD8CA0D92C4}" dt="2024-05-08T17:33:23.618" v="27" actId="47"/>
        <pc:sldMkLst>
          <pc:docMk/>
          <pc:sldMk cId="1510111546" sldId="2147481995"/>
        </pc:sldMkLst>
      </pc:sldChg>
      <pc:sldChg chg="del">
        <pc:chgData name="Jenalle Huang" userId="2cf21d77-d186-4a5f-a9ba-71fd767305aa" providerId="ADAL" clId="{B452A24F-04A7-49F7-826D-5DD8CA0D92C4}" dt="2024-05-08T17:33:23.301" v="26" actId="47"/>
        <pc:sldMkLst>
          <pc:docMk/>
          <pc:sldMk cId="3026669788" sldId="2147481996"/>
        </pc:sldMkLst>
      </pc:sldChg>
      <pc:sldChg chg="del">
        <pc:chgData name="Jenalle Huang" userId="2cf21d77-d186-4a5f-a9ba-71fd767305aa" providerId="ADAL" clId="{B452A24F-04A7-49F7-826D-5DD8CA0D92C4}" dt="2024-05-08T17:33:41.571" v="39" actId="47"/>
        <pc:sldMkLst>
          <pc:docMk/>
          <pc:sldMk cId="260264100" sldId="2147481999"/>
        </pc:sldMkLst>
      </pc:sldChg>
      <pc:sldChg chg="del">
        <pc:chgData name="Jenalle Huang" userId="2cf21d77-d186-4a5f-a9ba-71fd767305aa" providerId="ADAL" clId="{B452A24F-04A7-49F7-826D-5DD8CA0D92C4}" dt="2024-05-08T17:33:41.239" v="38" actId="47"/>
        <pc:sldMkLst>
          <pc:docMk/>
          <pc:sldMk cId="3534594139" sldId="2147482000"/>
        </pc:sldMkLst>
      </pc:sldChg>
      <pc:sldChg chg="del">
        <pc:chgData name="Jenalle Huang" userId="2cf21d77-d186-4a5f-a9ba-71fd767305aa" providerId="ADAL" clId="{B452A24F-04A7-49F7-826D-5DD8CA0D92C4}" dt="2024-05-08T17:33:43.330" v="45" actId="47"/>
        <pc:sldMkLst>
          <pc:docMk/>
          <pc:sldMk cId="329344" sldId="2147482001"/>
        </pc:sldMkLst>
      </pc:sldChg>
      <pc:sldChg chg="del">
        <pc:chgData name="Jenalle Huang" userId="2cf21d77-d186-4a5f-a9ba-71fd767305aa" providerId="ADAL" clId="{B452A24F-04A7-49F7-826D-5DD8CA0D92C4}" dt="2024-05-08T17:33:43.044" v="44" actId="47"/>
        <pc:sldMkLst>
          <pc:docMk/>
          <pc:sldMk cId="1544683221" sldId="2147482002"/>
        </pc:sldMkLst>
      </pc:sldChg>
      <pc:sldChg chg="del">
        <pc:chgData name="Jenalle Huang" userId="2cf21d77-d186-4a5f-a9ba-71fd767305aa" providerId="ADAL" clId="{B452A24F-04A7-49F7-826D-5DD8CA0D92C4}" dt="2024-05-08T17:33:44.974" v="49" actId="47"/>
        <pc:sldMkLst>
          <pc:docMk/>
          <pc:sldMk cId="1573201983" sldId="2147482003"/>
        </pc:sldMkLst>
      </pc:sldChg>
      <pc:sldChg chg="del">
        <pc:chgData name="Jenalle Huang" userId="2cf21d77-d186-4a5f-a9ba-71fd767305aa" providerId="ADAL" clId="{B452A24F-04A7-49F7-826D-5DD8CA0D92C4}" dt="2024-05-08T17:33:47.941" v="54" actId="47"/>
        <pc:sldMkLst>
          <pc:docMk/>
          <pc:sldMk cId="3571758081" sldId="2147482004"/>
        </pc:sldMkLst>
      </pc:sldChg>
      <pc:sldChg chg="del">
        <pc:chgData name="Jenalle Huang" userId="2cf21d77-d186-4a5f-a9ba-71fd767305aa" providerId="ADAL" clId="{B452A24F-04A7-49F7-826D-5DD8CA0D92C4}" dt="2024-05-08T17:33:46.938" v="53" actId="47"/>
        <pc:sldMkLst>
          <pc:docMk/>
          <pc:sldMk cId="3537900216" sldId="2147482005"/>
        </pc:sldMkLst>
      </pc:sldChg>
      <pc:sldChg chg="del">
        <pc:chgData name="Jenalle Huang" userId="2cf21d77-d186-4a5f-a9ba-71fd767305aa" providerId="ADAL" clId="{B452A24F-04A7-49F7-826D-5DD8CA0D92C4}" dt="2024-05-08T17:33:49.515" v="59" actId="47"/>
        <pc:sldMkLst>
          <pc:docMk/>
          <pc:sldMk cId="36218956" sldId="2147482006"/>
        </pc:sldMkLst>
      </pc:sldChg>
      <pc:sldChg chg="del">
        <pc:chgData name="Jenalle Huang" userId="2cf21d77-d186-4a5f-a9ba-71fd767305aa" providerId="ADAL" clId="{B452A24F-04A7-49F7-826D-5DD8CA0D92C4}" dt="2024-05-08T17:33:49.228" v="58" actId="47"/>
        <pc:sldMkLst>
          <pc:docMk/>
          <pc:sldMk cId="2528968086" sldId="2147482007"/>
        </pc:sldMkLst>
      </pc:sldChg>
      <pc:sldChg chg="del">
        <pc:chgData name="Jenalle Huang" userId="2cf21d77-d186-4a5f-a9ba-71fd767305aa" providerId="ADAL" clId="{B452A24F-04A7-49F7-826D-5DD8CA0D92C4}" dt="2024-05-08T17:33:51.690" v="64" actId="47"/>
        <pc:sldMkLst>
          <pc:docMk/>
          <pc:sldMk cId="63008249" sldId="2147482008"/>
        </pc:sldMkLst>
      </pc:sldChg>
      <pc:sldChg chg="del">
        <pc:chgData name="Jenalle Huang" userId="2cf21d77-d186-4a5f-a9ba-71fd767305aa" providerId="ADAL" clId="{B452A24F-04A7-49F7-826D-5DD8CA0D92C4}" dt="2024-05-08T17:33:51.420" v="63" actId="47"/>
        <pc:sldMkLst>
          <pc:docMk/>
          <pc:sldMk cId="2553628323" sldId="2147482009"/>
        </pc:sldMkLst>
      </pc:sldChg>
      <pc:sldChg chg="del">
        <pc:chgData name="Jenalle Huang" userId="2cf21d77-d186-4a5f-a9ba-71fd767305aa" providerId="ADAL" clId="{B452A24F-04A7-49F7-826D-5DD8CA0D92C4}" dt="2024-05-08T17:33:16.052" v="2" actId="47"/>
        <pc:sldMkLst>
          <pc:docMk/>
          <pc:sldMk cId="4090608669" sldId="2147482010"/>
        </pc:sldMkLst>
      </pc:sldChg>
      <pc:sldChg chg="del">
        <pc:chgData name="Jenalle Huang" userId="2cf21d77-d186-4a5f-a9ba-71fd767305aa" providerId="ADAL" clId="{B452A24F-04A7-49F7-826D-5DD8CA0D92C4}" dt="2024-05-08T17:33:16.991" v="7" actId="47"/>
        <pc:sldMkLst>
          <pc:docMk/>
          <pc:sldMk cId="2940159943" sldId="2147482011"/>
        </pc:sldMkLst>
      </pc:sldChg>
      <pc:sldChg chg="del">
        <pc:chgData name="Jenalle Huang" userId="2cf21d77-d186-4a5f-a9ba-71fd767305aa" providerId="ADAL" clId="{B452A24F-04A7-49F7-826D-5DD8CA0D92C4}" dt="2024-05-08T17:33:18.024" v="12" actId="47"/>
        <pc:sldMkLst>
          <pc:docMk/>
          <pc:sldMk cId="2146461261" sldId="2147482012"/>
        </pc:sldMkLst>
      </pc:sldChg>
      <pc:sldChg chg="del">
        <pc:chgData name="Jenalle Huang" userId="2cf21d77-d186-4a5f-a9ba-71fd767305aa" providerId="ADAL" clId="{B452A24F-04A7-49F7-826D-5DD8CA0D92C4}" dt="2024-05-08T17:33:19.610" v="17" actId="47"/>
        <pc:sldMkLst>
          <pc:docMk/>
          <pc:sldMk cId="727379196" sldId="2147482013"/>
        </pc:sldMkLst>
      </pc:sldChg>
      <pc:sldChg chg="del">
        <pc:chgData name="Jenalle Huang" userId="2cf21d77-d186-4a5f-a9ba-71fd767305aa" providerId="ADAL" clId="{B452A24F-04A7-49F7-826D-5DD8CA0D92C4}" dt="2024-05-08T17:33:22.151" v="22" actId="47"/>
        <pc:sldMkLst>
          <pc:docMk/>
          <pc:sldMk cId="530289441" sldId="2147482014"/>
        </pc:sldMkLst>
      </pc:sldChg>
      <pc:sldChg chg="modSp add del mod">
        <pc:chgData name="Jenalle Huang" userId="2cf21d77-d186-4a5f-a9ba-71fd767305aa" providerId="ADAL" clId="{B452A24F-04A7-49F7-826D-5DD8CA0D92C4}" dt="2024-05-08T17:33:53.246" v="72"/>
        <pc:sldMkLst>
          <pc:docMk/>
          <pc:sldMk cId="4226535942" sldId="2147482016"/>
        </pc:sldMkLst>
        <pc:spChg chg="mod">
          <ac:chgData name="Jenalle Huang" userId="2cf21d77-d186-4a5f-a9ba-71fd767305aa" providerId="ADAL" clId="{B452A24F-04A7-49F7-826D-5DD8CA0D92C4}" dt="2024-05-08T17:33:53.198" v="69"/>
          <ac:spMkLst>
            <pc:docMk/>
            <pc:sldMk cId="4226535942" sldId="2147482016"/>
            <ac:spMk id="6" creationId="{D39C330C-2396-19A4-68B4-99B98DBF8048}"/>
          </ac:spMkLst>
        </pc:spChg>
        <pc:spChg chg="mod">
          <ac:chgData name="Jenalle Huang" userId="2cf21d77-d186-4a5f-a9ba-71fd767305aa" providerId="ADAL" clId="{B452A24F-04A7-49F7-826D-5DD8CA0D92C4}" dt="2024-05-08T17:33:53.198" v="70"/>
          <ac:spMkLst>
            <pc:docMk/>
            <pc:sldMk cId="4226535942" sldId="2147482016"/>
            <ac:spMk id="7" creationId="{BA5C82DA-952E-EE0C-7CFC-B0B580B0FBB1}"/>
          </ac:spMkLst>
        </pc:spChg>
        <pc:graphicFrameChg chg="mod replST">
          <ac:chgData name="Jenalle Huang" userId="2cf21d77-d186-4a5f-a9ba-71fd767305aa" providerId="ADAL" clId="{B452A24F-04A7-49F7-826D-5DD8CA0D92C4}" dt="2024-05-08T17:33:53.246" v="72"/>
          <ac:graphicFrameMkLst>
            <pc:docMk/>
            <pc:sldMk cId="4226535942" sldId="2147482016"/>
            <ac:graphicFrameMk id="8" creationId="{8F4EF8A4-E6D5-039D-9B47-9523258C91C8}"/>
          </ac:graphicFrameMkLst>
        </pc:graphicFrameChg>
      </pc:sldChg>
      <pc:sldChg chg="del">
        <pc:chgData name="Jenalle Huang" userId="2cf21d77-d186-4a5f-a9ba-71fd767305aa" providerId="ADAL" clId="{B452A24F-04A7-49F7-826D-5DD8CA0D92C4}" dt="2024-05-08T17:33:40.206" v="33" actId="47"/>
        <pc:sldMkLst>
          <pc:docMk/>
          <pc:sldMk cId="3308476308" sldId="2147482018"/>
        </pc:sldMkLst>
      </pc:sldChg>
      <pc:sldChg chg="del">
        <pc:chgData name="Jenalle Huang" userId="2cf21d77-d186-4a5f-a9ba-71fd767305aa" providerId="ADAL" clId="{B452A24F-04A7-49F7-826D-5DD8CA0D92C4}" dt="2024-05-08T17:33:41.989" v="40" actId="47"/>
        <pc:sldMkLst>
          <pc:docMk/>
          <pc:sldMk cId="2447205899" sldId="2147482019"/>
        </pc:sldMkLst>
      </pc:sldChg>
      <pc:sldChg chg="del">
        <pc:chgData name="Jenalle Huang" userId="2cf21d77-d186-4a5f-a9ba-71fd767305aa" providerId="ADAL" clId="{B452A24F-04A7-49F7-826D-5DD8CA0D92C4}" dt="2024-05-08T17:33:43.795" v="46" actId="47"/>
        <pc:sldMkLst>
          <pc:docMk/>
          <pc:sldMk cId="905071035" sldId="2147482020"/>
        </pc:sldMkLst>
      </pc:sldChg>
      <pc:sldChg chg="del">
        <pc:chgData name="Jenalle Huang" userId="2cf21d77-d186-4a5f-a9ba-71fd767305aa" providerId="ADAL" clId="{B452A24F-04A7-49F7-826D-5DD8CA0D92C4}" dt="2024-05-08T17:33:45.948" v="50" actId="47"/>
        <pc:sldMkLst>
          <pc:docMk/>
          <pc:sldMk cId="3926142583" sldId="2147482021"/>
        </pc:sldMkLst>
      </pc:sldChg>
      <pc:sldChg chg="del">
        <pc:chgData name="Jenalle Huang" userId="2cf21d77-d186-4a5f-a9ba-71fd767305aa" providerId="ADAL" clId="{B452A24F-04A7-49F7-826D-5DD8CA0D92C4}" dt="2024-05-08T17:33:48.115" v="55" actId="47"/>
        <pc:sldMkLst>
          <pc:docMk/>
          <pc:sldMk cId="4276543715" sldId="2147482022"/>
        </pc:sldMkLst>
      </pc:sldChg>
      <pc:sldChg chg="del">
        <pc:chgData name="Jenalle Huang" userId="2cf21d77-d186-4a5f-a9ba-71fd767305aa" providerId="ADAL" clId="{B452A24F-04A7-49F7-826D-5DD8CA0D92C4}" dt="2024-05-08T17:33:50.277" v="60" actId="47"/>
        <pc:sldMkLst>
          <pc:docMk/>
          <pc:sldMk cId="3579555298" sldId="2147482023"/>
        </pc:sldMkLst>
      </pc:sldChg>
      <pc:sldChg chg="del">
        <pc:chgData name="Jenalle Huang" userId="2cf21d77-d186-4a5f-a9ba-71fd767305aa" providerId="ADAL" clId="{B452A24F-04A7-49F7-826D-5DD8CA0D92C4}" dt="2024-05-08T17:33:15.481" v="0" actId="47"/>
        <pc:sldMkLst>
          <pc:docMk/>
          <pc:sldMk cId="2989963945" sldId="2147482026"/>
        </pc:sldMkLst>
      </pc:sldChg>
      <pc:sldChg chg="del">
        <pc:chgData name="Jenalle Huang" userId="2cf21d77-d186-4a5f-a9ba-71fd767305aa" providerId="ADAL" clId="{B452A24F-04A7-49F7-826D-5DD8CA0D92C4}" dt="2024-05-08T17:33:23.227" v="25" actId="47"/>
        <pc:sldMkLst>
          <pc:docMk/>
          <pc:sldMk cId="4014135789" sldId="2147482027"/>
        </pc:sldMkLst>
      </pc:sldChg>
      <pc:sldChg chg="del">
        <pc:chgData name="Jenalle Huang" userId="2cf21d77-d186-4a5f-a9ba-71fd767305aa" providerId="ADAL" clId="{B452A24F-04A7-49F7-826D-5DD8CA0D92C4}" dt="2024-05-08T17:33:41.025" v="37" actId="47"/>
        <pc:sldMkLst>
          <pc:docMk/>
          <pc:sldMk cId="3800892628" sldId="2147482028"/>
        </pc:sldMkLst>
      </pc:sldChg>
      <pc:sldChg chg="del">
        <pc:chgData name="Jenalle Huang" userId="2cf21d77-d186-4a5f-a9ba-71fd767305aa" providerId="ADAL" clId="{B452A24F-04A7-49F7-826D-5DD8CA0D92C4}" dt="2024-05-08T17:33:42.707" v="43" actId="47"/>
        <pc:sldMkLst>
          <pc:docMk/>
          <pc:sldMk cId="2747387279" sldId="2147482029"/>
        </pc:sldMkLst>
      </pc:sldChg>
    </pc:docChg>
  </pc:docChgLst>
  <pc:docChgLst>
    <pc:chgData name="Valentina Losada" userId="12c76205-c9be-43ad-bc33-b218726c6d59" providerId="ADAL" clId="{28E50768-478C-4042-A800-DB679B0DBCB6}"/>
    <pc:docChg chg="undo modSld">
      <pc:chgData name="Valentina Losada" userId="12c76205-c9be-43ad-bc33-b218726c6d59" providerId="ADAL" clId="{28E50768-478C-4042-A800-DB679B0DBCB6}" dt="2024-03-18T22:24:29.986" v="38"/>
      <pc:docMkLst>
        <pc:docMk/>
      </pc:docMkLst>
      <pc:sldChg chg="modSp mod">
        <pc:chgData name="Valentina Losada" userId="12c76205-c9be-43ad-bc33-b218726c6d59" providerId="ADAL" clId="{28E50768-478C-4042-A800-DB679B0DBCB6}" dt="2024-03-18T22:24:29.986" v="38"/>
        <pc:sldMkLst>
          <pc:docMk/>
          <pc:sldMk cId="2820581691" sldId="2147481965"/>
        </pc:sldMkLst>
        <pc:spChg chg="mod">
          <ac:chgData name="Valentina Losada" userId="12c76205-c9be-43ad-bc33-b218726c6d59" providerId="ADAL" clId="{28E50768-478C-4042-A800-DB679B0DBCB6}" dt="2024-03-18T22:24:29.986" v="38"/>
          <ac:spMkLst>
            <pc:docMk/>
            <pc:sldMk cId="2820581691" sldId="2147481965"/>
            <ac:spMk id="4" creationId="{BA84E4CF-863E-2BE7-5847-13FBFF6EB897}"/>
          </ac:spMkLst>
        </pc:spChg>
      </pc:sldChg>
      <pc:sldChg chg="modSp mod">
        <pc:chgData name="Valentina Losada" userId="12c76205-c9be-43ad-bc33-b218726c6d59" providerId="ADAL" clId="{28E50768-478C-4042-A800-DB679B0DBCB6}" dt="2024-03-18T22:13:59.096" v="36"/>
        <pc:sldMkLst>
          <pc:docMk/>
          <pc:sldMk cId="3983311566" sldId="2147481978"/>
        </pc:sldMkLst>
        <pc:spChg chg="mod">
          <ac:chgData name="Valentina Losada" userId="12c76205-c9be-43ad-bc33-b218726c6d59" providerId="ADAL" clId="{28E50768-478C-4042-A800-DB679B0DBCB6}" dt="2024-03-18T22:13:59.096" v="36"/>
          <ac:spMkLst>
            <pc:docMk/>
            <pc:sldMk cId="3983311566" sldId="2147481978"/>
            <ac:spMk id="4" creationId="{BA84E4CF-863E-2BE7-5847-13FBFF6EB897}"/>
          </ac:spMkLst>
        </pc:spChg>
      </pc:sldChg>
      <pc:sldChg chg="modSp mod">
        <pc:chgData name="Valentina Losada" userId="12c76205-c9be-43ad-bc33-b218726c6d59" providerId="ADAL" clId="{28E50768-478C-4042-A800-DB679B0DBCB6}" dt="2024-03-18T22:12:44.012" v="24" actId="20577"/>
        <pc:sldMkLst>
          <pc:docMk/>
          <pc:sldMk cId="3570921248" sldId="2147481980"/>
        </pc:sldMkLst>
        <pc:spChg chg="mod">
          <ac:chgData name="Valentina Losada" userId="12c76205-c9be-43ad-bc33-b218726c6d59" providerId="ADAL" clId="{28E50768-478C-4042-A800-DB679B0DBCB6}" dt="2024-03-18T22:12:44.012" v="24" actId="20577"/>
          <ac:spMkLst>
            <pc:docMk/>
            <pc:sldMk cId="3570921248" sldId="2147481980"/>
            <ac:spMk id="4" creationId="{BA84E4CF-863E-2BE7-5847-13FBFF6EB897}"/>
          </ac:spMkLst>
        </pc:spChg>
      </pc:sldChg>
      <pc:sldChg chg="modSp mod">
        <pc:chgData name="Valentina Losada" userId="12c76205-c9be-43ad-bc33-b218726c6d59" providerId="ADAL" clId="{28E50768-478C-4042-A800-DB679B0DBCB6}" dt="2024-03-18T22:12:51.891" v="25"/>
        <pc:sldMkLst>
          <pc:docMk/>
          <pc:sldMk cId="88650764" sldId="2147481981"/>
        </pc:sldMkLst>
        <pc:spChg chg="mod">
          <ac:chgData name="Valentina Losada" userId="12c76205-c9be-43ad-bc33-b218726c6d59" providerId="ADAL" clId="{28E50768-478C-4042-A800-DB679B0DBCB6}" dt="2024-03-18T22:12:51.891" v="25"/>
          <ac:spMkLst>
            <pc:docMk/>
            <pc:sldMk cId="88650764" sldId="2147481981"/>
            <ac:spMk id="8" creationId="{8A22082C-3279-49BC-C162-588A27AD2734}"/>
          </ac:spMkLst>
        </pc:spChg>
      </pc:sldChg>
      <pc:sldChg chg="modSp mod">
        <pc:chgData name="Valentina Losada" userId="12c76205-c9be-43ad-bc33-b218726c6d59" providerId="ADAL" clId="{28E50768-478C-4042-A800-DB679B0DBCB6}" dt="2024-03-18T22:12:58.279" v="26"/>
        <pc:sldMkLst>
          <pc:docMk/>
          <pc:sldMk cId="2528968086" sldId="2147482007"/>
        </pc:sldMkLst>
        <pc:spChg chg="mod">
          <ac:chgData name="Valentina Losada" userId="12c76205-c9be-43ad-bc33-b218726c6d59" providerId="ADAL" clId="{28E50768-478C-4042-A800-DB679B0DBCB6}" dt="2024-03-18T22:12:58.279" v="26"/>
          <ac:spMkLst>
            <pc:docMk/>
            <pc:sldMk cId="2528968086" sldId="2147482007"/>
            <ac:spMk id="2" creationId="{3FA790D5-ABEB-8A94-976F-183D0793C15D}"/>
          </ac:spMkLst>
        </pc:spChg>
      </pc:sldChg>
      <pc:sldChg chg="modSp mod">
        <pc:chgData name="Valentina Losada" userId="12c76205-c9be-43ad-bc33-b218726c6d59" providerId="ADAL" clId="{28E50768-478C-4042-A800-DB679B0DBCB6}" dt="2024-03-18T22:14:01.594" v="37"/>
        <pc:sldMkLst>
          <pc:docMk/>
          <pc:sldMk cId="3926142583" sldId="2147482021"/>
        </pc:sldMkLst>
        <pc:spChg chg="mod">
          <ac:chgData name="Valentina Losada" userId="12c76205-c9be-43ad-bc33-b218726c6d59" providerId="ADAL" clId="{28E50768-478C-4042-A800-DB679B0DBCB6}" dt="2024-03-18T22:14:01.594" v="37"/>
          <ac:spMkLst>
            <pc:docMk/>
            <pc:sldMk cId="3926142583" sldId="2147482021"/>
            <ac:spMk id="10" creationId="{1B80222C-B427-3AC0-3666-7D3A4E67DF01}"/>
          </ac:spMkLst>
        </pc:spChg>
      </pc:sldChg>
      <pc:sldChg chg="modSp mod">
        <pc:chgData name="Valentina Losada" userId="12c76205-c9be-43ad-bc33-b218726c6d59" providerId="ADAL" clId="{28E50768-478C-4042-A800-DB679B0DBCB6}" dt="2024-03-18T22:13:21.593" v="33" actId="20577"/>
        <pc:sldMkLst>
          <pc:docMk/>
          <pc:sldMk cId="4276543715" sldId="2147482022"/>
        </pc:sldMkLst>
        <pc:spChg chg="mod">
          <ac:chgData name="Valentina Losada" userId="12c76205-c9be-43ad-bc33-b218726c6d59" providerId="ADAL" clId="{28E50768-478C-4042-A800-DB679B0DBCB6}" dt="2024-03-18T22:12:26.537" v="14"/>
          <ac:spMkLst>
            <pc:docMk/>
            <pc:sldMk cId="4276543715" sldId="2147482022"/>
            <ac:spMk id="10" creationId="{B7ABC032-1800-47FA-AAFA-E99CEC2CAAC9}"/>
          </ac:spMkLst>
        </pc:spChg>
        <pc:spChg chg="mod">
          <ac:chgData name="Valentina Losada" userId="12c76205-c9be-43ad-bc33-b218726c6d59" providerId="ADAL" clId="{28E50768-478C-4042-A800-DB679B0DBCB6}" dt="2024-03-18T22:13:21.593" v="33" actId="20577"/>
          <ac:spMkLst>
            <pc:docMk/>
            <pc:sldMk cId="4276543715" sldId="2147482022"/>
            <ac:spMk id="17" creationId="{E93430B4-8AE4-54B3-1DB6-5C8CABDC7CF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4BC41E-EAC0-4D88-BA59-21A53C68F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B5C4BB-B13C-4942-8E14-023ED14A3D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D5B6C-20AF-4F0F-889A-7AADC7535123}" type="datetime3">
              <a:rPr lang="en-US" smtClean="0"/>
              <a:t>8 May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21145-1027-4A39-B15A-DD84A26C20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47719-50F5-4089-8123-86F5AF9C88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10F73-99D1-48E7-A408-B5EB5C839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965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14400" tIns="47114" rIns="94229" bIns="47114" rtlCol="0"/>
          <a:lstStyle>
            <a:lvl1pPr algn="l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14400" bIns="47114" rtlCol="0"/>
          <a:lstStyle>
            <a:lvl1pPr algn="r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1DF34805-1F01-4BDA-A8CA-FCEA2B4BC8D0}" type="datetime3">
              <a:rPr lang="en-US" smtClean="0"/>
              <a:pPr/>
              <a:t>8 May 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563563"/>
            <a:ext cx="5632450" cy="3168650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14400" tIns="47114" rIns="94229" bIns="47114" rtlCol="0" anchor="b"/>
          <a:lstStyle>
            <a:lvl1pPr algn="l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14400" bIns="47114" rtlCol="0" anchor="b"/>
          <a:lstStyle>
            <a:lvl1pPr algn="r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CF5EBCF4-26FC-4F76-8DA1-52FDDC328D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Notes Placeholder 8">
            <a:extLst>
              <a:ext uri="{FF2B5EF4-FFF2-40B4-BE49-F238E27FC236}">
                <a16:creationId xmlns:a16="http://schemas.microsoft.com/office/drawing/2014/main" id="{0CB7C52D-12F1-4B27-95B4-DB01358D5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0666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lnSpc>
        <a:spcPct val="100000"/>
      </a:lnSpc>
      <a:spcBef>
        <a:spcPts val="400"/>
      </a:spcBef>
      <a:spcAft>
        <a:spcPts val="400"/>
      </a:spcAft>
      <a:defRPr lang="en-US"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171450" indent="-171450" algn="l" defTabSz="914400" rtl="0" eaLnBrk="1" latinLnBrk="0" hangingPunct="1">
      <a:buFont typeface="Wingdings" panose="05000000000000000000" pitchFamily="2" charset="2"/>
      <a:buChar char=""/>
      <a:defRPr lang="en-US" sz="1100" kern="1200">
        <a:solidFill>
          <a:schemeClr val="tx1"/>
        </a:solidFill>
        <a:latin typeface="+mn-lt"/>
        <a:ea typeface="+mn-ea"/>
        <a:cs typeface="+mn-cs"/>
      </a:defRPr>
    </a:lvl2pPr>
    <a:lvl3pPr marL="400050" indent="-171450" algn="l" defTabSz="914400" rtl="0" eaLnBrk="1" latinLnBrk="0" hangingPunct="1">
      <a:buFont typeface="Arial" panose="020B0604020202020204" pitchFamily="34" charset="0"/>
      <a:buChar char="―"/>
      <a:defRPr lang="en-US" sz="1100" kern="1200">
        <a:solidFill>
          <a:schemeClr val="tx1"/>
        </a:solidFill>
        <a:latin typeface="+mn-lt"/>
        <a:ea typeface="+mn-ea"/>
        <a:cs typeface="+mn-cs"/>
      </a:defRPr>
    </a:lvl3pPr>
    <a:lvl4pPr marL="579437" indent="-171450" algn="l" defTabSz="914400" rtl="0" eaLnBrk="1" latinLnBrk="0" hangingPunct="1">
      <a:buFont typeface="Arial" panose="020B0604020202020204" pitchFamily="34" charset="0"/>
      <a:buChar char="»"/>
      <a:defRPr lang="en-US" sz="1100" kern="1200">
        <a:solidFill>
          <a:schemeClr val="tx1"/>
        </a:solidFill>
        <a:latin typeface="+mn-lt"/>
        <a:ea typeface="+mn-ea"/>
        <a:cs typeface="+mn-cs"/>
      </a:defRPr>
    </a:lvl4pPr>
    <a:lvl5pPr marL="750887" indent="-171450" algn="l" defTabSz="914400" rtl="0" eaLnBrk="1" latinLnBrk="0" hangingPunct="1">
      <a:buFont typeface="Arial" panose="020B0604020202020204" pitchFamily="34" charset="0"/>
      <a:buChar char="›"/>
      <a:defRPr lang="en-US"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8 May 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46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8 May 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3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8 May 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7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4.emf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oleObject" Target="../embeddings/oleObject2.bin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3.svg"/><Relationship Id="rId5" Type="http://schemas.openxmlformats.org/officeDocument/2006/relationships/tags" Target="../tags/tag27.xml"/><Relationship Id="rId10" Type="http://schemas.openxmlformats.org/officeDocument/2006/relationships/image" Target="../media/image2.png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../media/image6.emf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oleObject" Target="../embeddings/oleObject9.bin"/><Relationship Id="rId5" Type="http://schemas.openxmlformats.org/officeDocument/2006/relationships/tags" Target="../tags/tag9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89.xml"/><Relationship Id="rId9" Type="http://schemas.openxmlformats.org/officeDocument/2006/relationships/tags" Target="../tags/tag94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12" Type="http://schemas.openxmlformats.org/officeDocument/2006/relationships/image" Target="../media/image1.emf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oleObject" Target="../embeddings/oleObject10.bin"/><Relationship Id="rId5" Type="http://schemas.openxmlformats.org/officeDocument/2006/relationships/tags" Target="../tags/tag99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8.xml"/><Relationship Id="rId9" Type="http://schemas.openxmlformats.org/officeDocument/2006/relationships/tags" Target="../tags/tag10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8.xml"/><Relationship Id="rId4" Type="http://schemas.openxmlformats.org/officeDocument/2006/relationships/tags" Target="../tags/tag10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115.xml"/><Relationship Id="rId7" Type="http://schemas.openxmlformats.org/officeDocument/2006/relationships/image" Target="../media/image7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image" Target="../media/image4.emf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12" Type="http://schemas.openxmlformats.org/officeDocument/2006/relationships/oleObject" Target="../embeddings/oleObject13.bin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image" Target="../media/image3.svg"/><Relationship Id="rId5" Type="http://schemas.openxmlformats.org/officeDocument/2006/relationships/tags" Target="../tags/tag141.xml"/><Relationship Id="rId10" Type="http://schemas.openxmlformats.org/officeDocument/2006/relationships/image" Target="../media/image2.png"/><Relationship Id="rId4" Type="http://schemas.openxmlformats.org/officeDocument/2006/relationships/tags" Target="../tags/tag140.xml"/><Relationship Id="rId9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10" Type="http://schemas.openxmlformats.org/officeDocument/2006/relationships/image" Target="../media/image1.emf"/><Relationship Id="rId4" Type="http://schemas.openxmlformats.org/officeDocument/2006/relationships/tags" Target="../tags/tag148.xml"/><Relationship Id="rId9" Type="http://schemas.openxmlformats.org/officeDocument/2006/relationships/oleObject" Target="../embeddings/oleObject14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9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tags" Target="../tags/tag16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9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10" Type="http://schemas.openxmlformats.org/officeDocument/2006/relationships/image" Target="../media/image1.emf"/><Relationship Id="rId4" Type="http://schemas.openxmlformats.org/officeDocument/2006/relationships/tags" Target="../tags/tag34.xml"/><Relationship Id="rId9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68.xml"/><Relationship Id="rId7" Type="http://schemas.openxmlformats.org/officeDocument/2006/relationships/tags" Target="../tags/tag172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10" Type="http://schemas.openxmlformats.org/officeDocument/2006/relationships/image" Target="../media/image5.emf"/><Relationship Id="rId4" Type="http://schemas.openxmlformats.org/officeDocument/2006/relationships/tags" Target="../tags/tag169.xml"/><Relationship Id="rId9" Type="http://schemas.openxmlformats.org/officeDocument/2006/relationships/oleObject" Target="../embeddings/oleObject16.bin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3" Type="http://schemas.openxmlformats.org/officeDocument/2006/relationships/tags" Target="../tags/tag175.xml"/><Relationship Id="rId7" Type="http://schemas.openxmlformats.org/officeDocument/2006/relationships/tags" Target="../tags/tag179.xml"/><Relationship Id="rId12" Type="http://schemas.openxmlformats.org/officeDocument/2006/relationships/image" Target="../media/image1.emf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oleObject" Target="../embeddings/oleObject17.bin"/><Relationship Id="rId5" Type="http://schemas.openxmlformats.org/officeDocument/2006/relationships/tags" Target="../tags/tag17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76.xml"/><Relationship Id="rId9" Type="http://schemas.openxmlformats.org/officeDocument/2006/relationships/tags" Target="../tags/tag18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3" Type="http://schemas.openxmlformats.org/officeDocument/2006/relationships/tags" Target="../tags/tag184.xml"/><Relationship Id="rId7" Type="http://schemas.openxmlformats.org/officeDocument/2006/relationships/tags" Target="../tags/tag188.xml"/><Relationship Id="rId12" Type="http://schemas.openxmlformats.org/officeDocument/2006/relationships/image" Target="../media/image1.emf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oleObject" Target="../embeddings/oleObject18.bin"/><Relationship Id="rId5" Type="http://schemas.openxmlformats.org/officeDocument/2006/relationships/tags" Target="../tags/tag18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85.xml"/><Relationship Id="rId9" Type="http://schemas.openxmlformats.org/officeDocument/2006/relationships/tags" Target="../tags/tag190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12" Type="http://schemas.openxmlformats.org/officeDocument/2006/relationships/image" Target="../media/image9.emf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oleObject" Target="../embeddings/oleObject19.bin"/><Relationship Id="rId5" Type="http://schemas.openxmlformats.org/officeDocument/2006/relationships/tags" Target="../tags/tag19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94.xml"/><Relationship Id="rId9" Type="http://schemas.openxmlformats.org/officeDocument/2006/relationships/tags" Target="../tags/tag199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3" Type="http://schemas.openxmlformats.org/officeDocument/2006/relationships/tags" Target="../tags/tag202.xml"/><Relationship Id="rId7" Type="http://schemas.openxmlformats.org/officeDocument/2006/relationships/tags" Target="../tags/tag206.xml"/><Relationship Id="rId12" Type="http://schemas.openxmlformats.org/officeDocument/2006/relationships/image" Target="../media/image1.emf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oleObject" Target="../embeddings/oleObject20.bin"/><Relationship Id="rId5" Type="http://schemas.openxmlformats.org/officeDocument/2006/relationships/tags" Target="../tags/tag20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03.xml"/><Relationship Id="rId9" Type="http://schemas.openxmlformats.org/officeDocument/2006/relationships/tags" Target="../tags/tag208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3" Type="http://schemas.openxmlformats.org/officeDocument/2006/relationships/tags" Target="../tags/tag211.xml"/><Relationship Id="rId7" Type="http://schemas.openxmlformats.org/officeDocument/2006/relationships/tags" Target="../tags/tag215.xml"/><Relationship Id="rId12" Type="http://schemas.openxmlformats.org/officeDocument/2006/relationships/image" Target="../media/image9.emf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11" Type="http://schemas.openxmlformats.org/officeDocument/2006/relationships/oleObject" Target="../embeddings/oleObject21.bin"/><Relationship Id="rId5" Type="http://schemas.openxmlformats.org/officeDocument/2006/relationships/tags" Target="../tags/tag213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12.xml"/><Relationship Id="rId9" Type="http://schemas.openxmlformats.org/officeDocument/2006/relationships/tags" Target="../tags/tag217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3" Type="http://schemas.openxmlformats.org/officeDocument/2006/relationships/tags" Target="../tags/tag220.xml"/><Relationship Id="rId7" Type="http://schemas.openxmlformats.org/officeDocument/2006/relationships/tags" Target="../tags/tag224.xml"/><Relationship Id="rId12" Type="http://schemas.openxmlformats.org/officeDocument/2006/relationships/image" Target="../media/image9.emf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oleObject" Target="../embeddings/oleObject22.bin"/><Relationship Id="rId5" Type="http://schemas.openxmlformats.org/officeDocument/2006/relationships/tags" Target="../tags/tag222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21.xml"/><Relationship Id="rId9" Type="http://schemas.openxmlformats.org/officeDocument/2006/relationships/tags" Target="../tags/tag226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3" Type="http://schemas.openxmlformats.org/officeDocument/2006/relationships/tags" Target="../tags/tag229.xml"/><Relationship Id="rId7" Type="http://schemas.openxmlformats.org/officeDocument/2006/relationships/tags" Target="../tags/tag233.xml"/><Relationship Id="rId12" Type="http://schemas.openxmlformats.org/officeDocument/2006/relationships/image" Target="../media/image1.emf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oleObject" Target="../embeddings/oleObject23.bin"/><Relationship Id="rId5" Type="http://schemas.openxmlformats.org/officeDocument/2006/relationships/tags" Target="../tags/tag23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30.xml"/><Relationship Id="rId9" Type="http://schemas.openxmlformats.org/officeDocument/2006/relationships/tags" Target="../tags/tag235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3" Type="http://schemas.openxmlformats.org/officeDocument/2006/relationships/tags" Target="../tags/tag238.xml"/><Relationship Id="rId7" Type="http://schemas.openxmlformats.org/officeDocument/2006/relationships/tags" Target="../tags/tag242.xml"/><Relationship Id="rId12" Type="http://schemas.openxmlformats.org/officeDocument/2006/relationships/image" Target="../media/image1.emf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11" Type="http://schemas.openxmlformats.org/officeDocument/2006/relationships/oleObject" Target="../embeddings/oleObject24.bin"/><Relationship Id="rId5" Type="http://schemas.openxmlformats.org/officeDocument/2006/relationships/tags" Target="../tags/tag240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39.xml"/><Relationship Id="rId9" Type="http://schemas.openxmlformats.org/officeDocument/2006/relationships/tags" Target="../tags/tag24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49.xml"/><Relationship Id="rId4" Type="http://schemas.openxmlformats.org/officeDocument/2006/relationships/tags" Target="../tags/tag24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53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256.xml"/><Relationship Id="rId7" Type="http://schemas.openxmlformats.org/officeDocument/2006/relationships/oleObject" Target="../embeddings/oleObject25.bin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279.xml"/><Relationship Id="rId7" Type="http://schemas.openxmlformats.org/officeDocument/2006/relationships/oleObject" Target="../embeddings/oleObject27.bin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81.xml"/><Relationship Id="rId4" Type="http://schemas.openxmlformats.org/officeDocument/2006/relationships/tags" Target="../tags/tag280.xml"/><Relationship Id="rId9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84.xml"/><Relationship Id="rId7" Type="http://schemas.openxmlformats.org/officeDocument/2006/relationships/tags" Target="../tags/tag288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5" Type="http://schemas.openxmlformats.org/officeDocument/2006/relationships/tags" Target="../tags/tag286.xml"/><Relationship Id="rId10" Type="http://schemas.openxmlformats.org/officeDocument/2006/relationships/image" Target="../media/image1.emf"/><Relationship Id="rId4" Type="http://schemas.openxmlformats.org/officeDocument/2006/relationships/tags" Target="../tags/tag285.xml"/><Relationship Id="rId9" Type="http://schemas.openxmlformats.org/officeDocument/2006/relationships/oleObject" Target="../embeddings/oleObject28.bin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tags" Target="../tags/tag291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5" Type="http://schemas.openxmlformats.org/officeDocument/2006/relationships/tags" Target="../tags/tag293.xml"/><Relationship Id="rId4" Type="http://schemas.openxmlformats.org/officeDocument/2006/relationships/tags" Target="../tags/tag292.xml"/><Relationship Id="rId9" Type="http://schemas.openxmlformats.org/officeDocument/2006/relationships/image" Target="../media/image9.emf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tags" Target="../tags/tag297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5" Type="http://schemas.openxmlformats.org/officeDocument/2006/relationships/tags" Target="../tags/tag299.xml"/><Relationship Id="rId4" Type="http://schemas.openxmlformats.org/officeDocument/2006/relationships/tags" Target="../tags/tag298.xml"/><Relationship Id="rId9" Type="http://schemas.openxmlformats.org/officeDocument/2006/relationships/image" Target="../media/image9.emf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tags" Target="../tags/tag303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5" Type="http://schemas.openxmlformats.org/officeDocument/2006/relationships/tags" Target="../tags/tag305.xml"/><Relationship Id="rId4" Type="http://schemas.openxmlformats.org/officeDocument/2006/relationships/tags" Target="../tags/tag304.xml"/><Relationship Id="rId9" Type="http://schemas.openxmlformats.org/officeDocument/2006/relationships/image" Target="../media/image9.emf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09.xml"/><Relationship Id="rId7" Type="http://schemas.openxmlformats.org/officeDocument/2006/relationships/tags" Target="../tags/tag313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5" Type="http://schemas.openxmlformats.org/officeDocument/2006/relationships/tags" Target="../tags/tag311.xml"/><Relationship Id="rId10" Type="http://schemas.openxmlformats.org/officeDocument/2006/relationships/image" Target="../media/image9.emf"/><Relationship Id="rId4" Type="http://schemas.openxmlformats.org/officeDocument/2006/relationships/tags" Target="../tags/tag310.xml"/><Relationship Id="rId9" Type="http://schemas.openxmlformats.org/officeDocument/2006/relationships/oleObject" Target="../embeddings/oleObject32.bin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321.xml"/><Relationship Id="rId3" Type="http://schemas.openxmlformats.org/officeDocument/2006/relationships/tags" Target="../tags/tag316.xml"/><Relationship Id="rId7" Type="http://schemas.openxmlformats.org/officeDocument/2006/relationships/tags" Target="../tags/tag320.xml"/><Relationship Id="rId12" Type="http://schemas.openxmlformats.org/officeDocument/2006/relationships/image" Target="../media/image10.png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11" Type="http://schemas.openxmlformats.org/officeDocument/2006/relationships/image" Target="../media/image1.emf"/><Relationship Id="rId5" Type="http://schemas.openxmlformats.org/officeDocument/2006/relationships/tags" Target="../tags/tag318.xml"/><Relationship Id="rId10" Type="http://schemas.openxmlformats.org/officeDocument/2006/relationships/oleObject" Target="../embeddings/oleObject33.bin"/><Relationship Id="rId4" Type="http://schemas.openxmlformats.org/officeDocument/2006/relationships/tags" Target="../tags/tag317.xml"/><Relationship Id="rId9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329.xml"/><Relationship Id="rId3" Type="http://schemas.openxmlformats.org/officeDocument/2006/relationships/tags" Target="../tags/tag324.xml"/><Relationship Id="rId7" Type="http://schemas.openxmlformats.org/officeDocument/2006/relationships/tags" Target="../tags/tag328.xml"/><Relationship Id="rId12" Type="http://schemas.openxmlformats.org/officeDocument/2006/relationships/image" Target="../media/image10.png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11" Type="http://schemas.openxmlformats.org/officeDocument/2006/relationships/image" Target="../media/image1.emf"/><Relationship Id="rId5" Type="http://schemas.openxmlformats.org/officeDocument/2006/relationships/tags" Target="../tags/tag326.xml"/><Relationship Id="rId10" Type="http://schemas.openxmlformats.org/officeDocument/2006/relationships/oleObject" Target="../embeddings/oleObject34.bin"/><Relationship Id="rId4" Type="http://schemas.openxmlformats.org/officeDocument/2006/relationships/tags" Target="../tags/tag325.xml"/><Relationship Id="rId9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5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337.xml"/><Relationship Id="rId3" Type="http://schemas.openxmlformats.org/officeDocument/2006/relationships/tags" Target="../tags/tag332.xml"/><Relationship Id="rId7" Type="http://schemas.openxmlformats.org/officeDocument/2006/relationships/tags" Target="../tags/tag336.xml"/><Relationship Id="rId12" Type="http://schemas.openxmlformats.org/officeDocument/2006/relationships/image" Target="../media/image10.png"/><Relationship Id="rId2" Type="http://schemas.openxmlformats.org/officeDocument/2006/relationships/tags" Target="../tags/tag331.xml"/><Relationship Id="rId1" Type="http://schemas.openxmlformats.org/officeDocument/2006/relationships/tags" Target="../tags/tag330.xml"/><Relationship Id="rId6" Type="http://schemas.openxmlformats.org/officeDocument/2006/relationships/tags" Target="../tags/tag335.xml"/><Relationship Id="rId11" Type="http://schemas.openxmlformats.org/officeDocument/2006/relationships/image" Target="../media/image1.emf"/><Relationship Id="rId5" Type="http://schemas.openxmlformats.org/officeDocument/2006/relationships/tags" Target="../tags/tag334.xml"/><Relationship Id="rId10" Type="http://schemas.openxmlformats.org/officeDocument/2006/relationships/oleObject" Target="../embeddings/oleObject35.bin"/><Relationship Id="rId4" Type="http://schemas.openxmlformats.org/officeDocument/2006/relationships/tags" Target="../tags/tag333.xml"/><Relationship Id="rId9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345.xml"/><Relationship Id="rId3" Type="http://schemas.openxmlformats.org/officeDocument/2006/relationships/tags" Target="../tags/tag340.xml"/><Relationship Id="rId7" Type="http://schemas.openxmlformats.org/officeDocument/2006/relationships/tags" Target="../tags/tag344.xml"/><Relationship Id="rId12" Type="http://schemas.openxmlformats.org/officeDocument/2006/relationships/image" Target="../media/image10.png"/><Relationship Id="rId2" Type="http://schemas.openxmlformats.org/officeDocument/2006/relationships/tags" Target="../tags/tag339.xml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11" Type="http://schemas.openxmlformats.org/officeDocument/2006/relationships/image" Target="../media/image6.emf"/><Relationship Id="rId5" Type="http://schemas.openxmlformats.org/officeDocument/2006/relationships/tags" Target="../tags/tag342.xml"/><Relationship Id="rId10" Type="http://schemas.openxmlformats.org/officeDocument/2006/relationships/oleObject" Target="../embeddings/oleObject36.bin"/><Relationship Id="rId4" Type="http://schemas.openxmlformats.org/officeDocument/2006/relationships/tags" Target="../tags/tag341.xml"/><Relationship Id="rId9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353.xml"/><Relationship Id="rId3" Type="http://schemas.openxmlformats.org/officeDocument/2006/relationships/tags" Target="../tags/tag348.xml"/><Relationship Id="rId7" Type="http://schemas.openxmlformats.org/officeDocument/2006/relationships/tags" Target="../tags/tag352.xml"/><Relationship Id="rId12" Type="http://schemas.openxmlformats.org/officeDocument/2006/relationships/image" Target="../media/image10.png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6" Type="http://schemas.openxmlformats.org/officeDocument/2006/relationships/tags" Target="../tags/tag351.xml"/><Relationship Id="rId11" Type="http://schemas.openxmlformats.org/officeDocument/2006/relationships/image" Target="../media/image1.emf"/><Relationship Id="rId5" Type="http://schemas.openxmlformats.org/officeDocument/2006/relationships/tags" Target="../tags/tag350.xml"/><Relationship Id="rId10" Type="http://schemas.openxmlformats.org/officeDocument/2006/relationships/oleObject" Target="../embeddings/oleObject37.bin"/><Relationship Id="rId4" Type="http://schemas.openxmlformats.org/officeDocument/2006/relationships/tags" Target="../tags/tag349.xml"/><Relationship Id="rId9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tags" Target="../tags/tag356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6" Type="http://schemas.openxmlformats.org/officeDocument/2006/relationships/tags" Target="../tags/tag359.xml"/><Relationship Id="rId5" Type="http://schemas.openxmlformats.org/officeDocument/2006/relationships/tags" Target="../tags/tag358.xml"/><Relationship Id="rId10" Type="http://schemas.openxmlformats.org/officeDocument/2006/relationships/image" Target="../media/image10.png"/><Relationship Id="rId4" Type="http://schemas.openxmlformats.org/officeDocument/2006/relationships/tags" Target="../tags/tag357.xml"/><Relationship Id="rId9" Type="http://schemas.openxmlformats.org/officeDocument/2006/relationships/image" Target="../media/image9.emf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62.xml"/><Relationship Id="rId7" Type="http://schemas.openxmlformats.org/officeDocument/2006/relationships/image" Target="../media/image9.emf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6" Type="http://schemas.openxmlformats.org/officeDocument/2006/relationships/oleObject" Target="../embeddings/oleObject39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6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366.xml"/><Relationship Id="rId7" Type="http://schemas.openxmlformats.org/officeDocument/2006/relationships/image" Target="../media/image10.png"/><Relationship Id="rId2" Type="http://schemas.openxmlformats.org/officeDocument/2006/relationships/tags" Target="../tags/tag365.xml"/><Relationship Id="rId1" Type="http://schemas.openxmlformats.org/officeDocument/2006/relationships/tags" Target="../tags/tag364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374.xml"/><Relationship Id="rId13" Type="http://schemas.openxmlformats.org/officeDocument/2006/relationships/tags" Target="../tags/tag379.xml"/><Relationship Id="rId3" Type="http://schemas.openxmlformats.org/officeDocument/2006/relationships/tags" Target="../tags/tag369.xml"/><Relationship Id="rId7" Type="http://schemas.openxmlformats.org/officeDocument/2006/relationships/tags" Target="../tags/tag373.xml"/><Relationship Id="rId12" Type="http://schemas.openxmlformats.org/officeDocument/2006/relationships/tags" Target="../tags/tag378.xml"/><Relationship Id="rId17" Type="http://schemas.openxmlformats.org/officeDocument/2006/relationships/image" Target="../media/image1.emf"/><Relationship Id="rId2" Type="http://schemas.openxmlformats.org/officeDocument/2006/relationships/tags" Target="../tags/tag368.xml"/><Relationship Id="rId16" Type="http://schemas.openxmlformats.org/officeDocument/2006/relationships/oleObject" Target="../embeddings/oleObject41.bin"/><Relationship Id="rId1" Type="http://schemas.openxmlformats.org/officeDocument/2006/relationships/tags" Target="../tags/tag367.xml"/><Relationship Id="rId6" Type="http://schemas.openxmlformats.org/officeDocument/2006/relationships/tags" Target="../tags/tag372.xml"/><Relationship Id="rId11" Type="http://schemas.openxmlformats.org/officeDocument/2006/relationships/tags" Target="../tags/tag377.xml"/><Relationship Id="rId5" Type="http://schemas.openxmlformats.org/officeDocument/2006/relationships/tags" Target="../tags/tag371.xml"/><Relationship Id="rId15" Type="http://schemas.openxmlformats.org/officeDocument/2006/relationships/slideMaster" Target="../slideMasters/slideMaster3.xml"/><Relationship Id="rId10" Type="http://schemas.openxmlformats.org/officeDocument/2006/relationships/tags" Target="../tags/tag376.xml"/><Relationship Id="rId4" Type="http://schemas.openxmlformats.org/officeDocument/2006/relationships/tags" Target="../tags/tag370.xml"/><Relationship Id="rId9" Type="http://schemas.openxmlformats.org/officeDocument/2006/relationships/tags" Target="../tags/tag375.xml"/><Relationship Id="rId14" Type="http://schemas.openxmlformats.org/officeDocument/2006/relationships/tags" Target="../tags/tag380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388.xml"/><Relationship Id="rId13" Type="http://schemas.microsoft.com/office/2007/relationships/hdphoto" Target="../media/hdphoto1.wdp"/><Relationship Id="rId3" Type="http://schemas.openxmlformats.org/officeDocument/2006/relationships/tags" Target="../tags/tag383.xml"/><Relationship Id="rId7" Type="http://schemas.openxmlformats.org/officeDocument/2006/relationships/tags" Target="../tags/tag387.xml"/><Relationship Id="rId12" Type="http://schemas.openxmlformats.org/officeDocument/2006/relationships/image" Target="../media/image11.png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6" Type="http://schemas.openxmlformats.org/officeDocument/2006/relationships/tags" Target="../tags/tag386.xml"/><Relationship Id="rId11" Type="http://schemas.openxmlformats.org/officeDocument/2006/relationships/image" Target="../media/image1.emf"/><Relationship Id="rId5" Type="http://schemas.openxmlformats.org/officeDocument/2006/relationships/tags" Target="../tags/tag385.xml"/><Relationship Id="rId10" Type="http://schemas.openxmlformats.org/officeDocument/2006/relationships/oleObject" Target="../embeddings/oleObject42.bin"/><Relationship Id="rId4" Type="http://schemas.openxmlformats.org/officeDocument/2006/relationships/tags" Target="../tags/tag384.xml"/><Relationship Id="rId9" Type="http://schemas.openxmlformats.org/officeDocument/2006/relationships/slideMaster" Target="../slideMasters/slideMaster3.xml"/><Relationship Id="rId14" Type="http://schemas.openxmlformats.org/officeDocument/2006/relationships/image" Target="../media/image12.pn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tags" Target="../tags/tag396.xml"/><Relationship Id="rId13" Type="http://schemas.openxmlformats.org/officeDocument/2006/relationships/tags" Target="../tags/tag401.xml"/><Relationship Id="rId3" Type="http://schemas.openxmlformats.org/officeDocument/2006/relationships/tags" Target="../tags/tag391.xml"/><Relationship Id="rId7" Type="http://schemas.openxmlformats.org/officeDocument/2006/relationships/tags" Target="../tags/tag395.xml"/><Relationship Id="rId12" Type="http://schemas.openxmlformats.org/officeDocument/2006/relationships/tags" Target="../tags/tag400.xml"/><Relationship Id="rId2" Type="http://schemas.openxmlformats.org/officeDocument/2006/relationships/tags" Target="../tags/tag390.xml"/><Relationship Id="rId16" Type="http://schemas.openxmlformats.org/officeDocument/2006/relationships/image" Target="../media/image1.emf"/><Relationship Id="rId1" Type="http://schemas.openxmlformats.org/officeDocument/2006/relationships/tags" Target="../tags/tag389.xml"/><Relationship Id="rId6" Type="http://schemas.openxmlformats.org/officeDocument/2006/relationships/tags" Target="../tags/tag394.xml"/><Relationship Id="rId11" Type="http://schemas.openxmlformats.org/officeDocument/2006/relationships/tags" Target="../tags/tag399.xml"/><Relationship Id="rId5" Type="http://schemas.openxmlformats.org/officeDocument/2006/relationships/tags" Target="../tags/tag393.xml"/><Relationship Id="rId15" Type="http://schemas.openxmlformats.org/officeDocument/2006/relationships/oleObject" Target="../embeddings/oleObject43.bin"/><Relationship Id="rId10" Type="http://schemas.openxmlformats.org/officeDocument/2006/relationships/tags" Target="../tags/tag398.xml"/><Relationship Id="rId4" Type="http://schemas.openxmlformats.org/officeDocument/2006/relationships/tags" Target="../tags/tag392.xml"/><Relationship Id="rId9" Type="http://schemas.openxmlformats.org/officeDocument/2006/relationships/tags" Target="../tags/tag397.xml"/><Relationship Id="rId14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tags" Target="../tags/tag409.xml"/><Relationship Id="rId13" Type="http://schemas.microsoft.com/office/2007/relationships/hdphoto" Target="../media/hdphoto2.wdp"/><Relationship Id="rId3" Type="http://schemas.openxmlformats.org/officeDocument/2006/relationships/tags" Target="../tags/tag404.xml"/><Relationship Id="rId7" Type="http://schemas.openxmlformats.org/officeDocument/2006/relationships/tags" Target="../tags/tag408.xml"/><Relationship Id="rId12" Type="http://schemas.openxmlformats.org/officeDocument/2006/relationships/image" Target="../media/image13.png"/><Relationship Id="rId2" Type="http://schemas.openxmlformats.org/officeDocument/2006/relationships/tags" Target="../tags/tag403.xml"/><Relationship Id="rId1" Type="http://schemas.openxmlformats.org/officeDocument/2006/relationships/tags" Target="../tags/tag402.xml"/><Relationship Id="rId6" Type="http://schemas.openxmlformats.org/officeDocument/2006/relationships/tags" Target="../tags/tag407.xml"/><Relationship Id="rId11" Type="http://schemas.openxmlformats.org/officeDocument/2006/relationships/image" Target="../media/image1.emf"/><Relationship Id="rId5" Type="http://schemas.openxmlformats.org/officeDocument/2006/relationships/tags" Target="../tags/tag406.xml"/><Relationship Id="rId10" Type="http://schemas.openxmlformats.org/officeDocument/2006/relationships/oleObject" Target="../embeddings/oleObject44.bin"/><Relationship Id="rId4" Type="http://schemas.openxmlformats.org/officeDocument/2006/relationships/tags" Target="../tags/tag405.xml"/><Relationship Id="rId9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4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image" Target="../media/image5.emf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tags" Target="../tags/tag417.xml"/><Relationship Id="rId13" Type="http://schemas.microsoft.com/office/2007/relationships/hdphoto" Target="../media/hdphoto2.wdp"/><Relationship Id="rId3" Type="http://schemas.openxmlformats.org/officeDocument/2006/relationships/tags" Target="../tags/tag412.xml"/><Relationship Id="rId7" Type="http://schemas.openxmlformats.org/officeDocument/2006/relationships/tags" Target="../tags/tag416.xml"/><Relationship Id="rId12" Type="http://schemas.openxmlformats.org/officeDocument/2006/relationships/image" Target="../media/image13.png"/><Relationship Id="rId2" Type="http://schemas.openxmlformats.org/officeDocument/2006/relationships/tags" Target="../tags/tag411.xml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11" Type="http://schemas.openxmlformats.org/officeDocument/2006/relationships/image" Target="../media/image9.emf"/><Relationship Id="rId5" Type="http://schemas.openxmlformats.org/officeDocument/2006/relationships/tags" Target="../tags/tag414.xml"/><Relationship Id="rId10" Type="http://schemas.openxmlformats.org/officeDocument/2006/relationships/oleObject" Target="../embeddings/oleObject45.bin"/><Relationship Id="rId4" Type="http://schemas.openxmlformats.org/officeDocument/2006/relationships/tags" Target="../tags/tag413.xml"/><Relationship Id="rId9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420.xml"/><Relationship Id="rId7" Type="http://schemas.openxmlformats.org/officeDocument/2006/relationships/oleObject" Target="../embeddings/oleObject46.bin"/><Relationship Id="rId2" Type="http://schemas.openxmlformats.org/officeDocument/2006/relationships/tags" Target="../tags/tag419.xml"/><Relationship Id="rId1" Type="http://schemas.openxmlformats.org/officeDocument/2006/relationships/tags" Target="../tags/tag418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422.xml"/><Relationship Id="rId4" Type="http://schemas.openxmlformats.org/officeDocument/2006/relationships/tags" Target="../tags/tag42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10" Type="http://schemas.openxmlformats.org/officeDocument/2006/relationships/image" Target="../media/image5.emf"/><Relationship Id="rId4" Type="http://schemas.openxmlformats.org/officeDocument/2006/relationships/tags" Target="../tags/tag55.xml"/><Relationship Id="rId9" Type="http://schemas.openxmlformats.org/officeDocument/2006/relationships/oleObject" Target="../embeddings/oleObject5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image" Target="../media/image1.emf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oleObject" Target="../embeddings/oleObject6.bin"/><Relationship Id="rId5" Type="http://schemas.openxmlformats.org/officeDocument/2006/relationships/tags" Target="../tags/tag63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62.xml"/><Relationship Id="rId9" Type="http://schemas.openxmlformats.org/officeDocument/2006/relationships/tags" Target="../tags/tag67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image" Target="../media/image1.emf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oleObject" Target="../embeddings/oleObject7.bin"/><Relationship Id="rId5" Type="http://schemas.openxmlformats.org/officeDocument/2006/relationships/tags" Target="../tags/tag7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71.xml"/><Relationship Id="rId9" Type="http://schemas.openxmlformats.org/officeDocument/2006/relationships/tags" Target="../tags/tag76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image" Target="../media/image1.emf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oleObject" Target="../embeddings/oleObject8.bin"/><Relationship Id="rId5" Type="http://schemas.openxmlformats.org/officeDocument/2006/relationships/tags" Target="../tags/tag8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80.xml"/><Relationship Id="rId9" Type="http://schemas.openxmlformats.org/officeDocument/2006/relationships/tags" Target="../tags/tag8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rtnership">
            <a:extLst>
              <a:ext uri="{FF2B5EF4-FFF2-40B4-BE49-F238E27FC236}">
                <a16:creationId xmlns:a16="http://schemas.microsoft.com/office/drawing/2014/main" id="{2DB70230-A6B5-4979-8308-8CA8DA9D951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16EA533F-94AF-4D02-A54D-267AD6DA2E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34748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344" imgH="344" progId="TCLayout.ActiveDocument.1">
                  <p:embed/>
                </p:oleObj>
              </mc:Choice>
              <mc:Fallback>
                <p:oleObj name="think-cell Slide" r:id="rId12" imgW="344" imgH="34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16EA533F-94AF-4D02-A54D-267AD6DA2E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C54CE3BD-55D7-42CB-8D9D-17E2A0D7458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grpSp>
        <p:nvGrpSpPr>
          <p:cNvPr id="4" name="LogoImage">
            <a:extLst>
              <a:ext uri="{FF2B5EF4-FFF2-40B4-BE49-F238E27FC236}">
                <a16:creationId xmlns:a16="http://schemas.microsoft.com/office/drawing/2014/main" id="{275CA5E5-0CE7-4325-8DA5-DA17C9380A0C}"/>
              </a:ext>
            </a:extLst>
          </p:cNvPr>
          <p:cNvGrpSpPr>
            <a:grpSpLocks noChangeAspect="1"/>
          </p:cNvGrpSpPr>
          <p:nvPr userDrawn="1">
            <p:custDataLst>
              <p:tags r:id="rId3"/>
            </p:custDataLst>
          </p:nvPr>
        </p:nvGrpSpPr>
        <p:grpSpPr bwMode="black">
          <a:xfrm>
            <a:off x="551942" y="481160"/>
            <a:ext cx="1893201" cy="585216"/>
            <a:chOff x="0" y="973"/>
            <a:chExt cx="7680" cy="2374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1F430752-9F46-430E-93A8-58E8FAF852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black">
            <a:xfrm>
              <a:off x="0" y="973"/>
              <a:ext cx="7680" cy="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0C9A1A2-5968-4C0E-9E0B-C061BA0E7F3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0" y="974"/>
              <a:ext cx="7680" cy="2373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05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3" name="ClientLogo">
            <a:extLst>
              <a:ext uri="{FF2B5EF4-FFF2-40B4-BE49-F238E27FC236}">
                <a16:creationId xmlns:a16="http://schemas.microsoft.com/office/drawing/2014/main" id="{0D1A260D-45D1-4D8D-ACC4-246C7DD9AFAD}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4"/>
            </p:custDataLst>
          </p:nvPr>
        </p:nvSpPr>
        <p:spPr>
          <a:xfrm>
            <a:off x="551942" y="4984025"/>
            <a:ext cx="1901952" cy="9692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Client logo goes here.</a:t>
            </a:r>
          </a:p>
        </p:txBody>
      </p:sp>
      <p:sp>
        <p:nvSpPr>
          <p:cNvPr id="15" name="Documenttype">
            <a:extLst>
              <a:ext uri="{FF2B5EF4-FFF2-40B4-BE49-F238E27FC236}">
                <a16:creationId xmlns:a16="http://schemas.microsoft.com/office/drawing/2014/main" id="{CB5FF56E-DA90-4199-AF9A-359BE08E9A15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554736" y="4510168"/>
            <a:ext cx="6016752" cy="215444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buNone/>
              <a:defRPr sz="1400">
                <a:solidFill>
                  <a:schemeClr val="tx1"/>
                </a:solidFill>
              </a:defRPr>
            </a:lvl1pPr>
            <a:lvl2pPr marL="115888" indent="0">
              <a:buNone/>
              <a:defRPr>
                <a:solidFill>
                  <a:schemeClr val="bg1"/>
                </a:solidFill>
              </a:defRPr>
            </a:lvl2pPr>
            <a:lvl3pPr marL="466344" indent="0">
              <a:buNone/>
              <a:defRPr>
                <a:solidFill>
                  <a:schemeClr val="bg1"/>
                </a:solidFill>
              </a:defRPr>
            </a:lvl3pPr>
            <a:lvl4pPr marL="813816" indent="0">
              <a:buNone/>
              <a:defRPr>
                <a:solidFill>
                  <a:schemeClr val="bg1"/>
                </a:solidFill>
              </a:defRPr>
            </a:lvl4pPr>
            <a:lvl5pPr marL="116128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date or title/role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BFC960F1-3A46-4C93-83F3-47AB2EB0D15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1942" y="4092559"/>
            <a:ext cx="6016752" cy="30777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14DBF1FD-6C25-4E00-ACAB-F60F35C9625C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1942" y="2049805"/>
            <a:ext cx="6016752" cy="192170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>
              <a:defRPr sz="4400" baseline="0">
                <a:ln w="6350" cap="flat">
                  <a:noFill/>
                  <a:miter lim="800000"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Disclaimer-English (United States)">
            <a:extLst>
              <a:ext uri="{FF2B5EF4-FFF2-40B4-BE49-F238E27FC236}">
                <a16:creationId xmlns:a16="http://schemas.microsoft.com/office/drawing/2014/main" id="{FB7A54AC-E14F-4BA1-B48F-5284B039668B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551942" y="6190488"/>
            <a:ext cx="2322576" cy="35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noAutofit/>
          </a:bodyPr>
          <a:lstStyle/>
          <a:p>
            <a:pPr defTabSz="804863" eaLnBrk="0" hangingPunct="0"/>
            <a:r>
              <a:rPr lang="en-US" sz="800">
                <a:solidFill>
                  <a:schemeClr val="tx1"/>
                </a:solidFill>
                <a:latin typeface="+mn-lt"/>
              </a:rPr>
              <a:t>CONFIDENTIAL AND PROPRIETARY</a:t>
            </a:r>
          </a:p>
          <a:p>
            <a:pPr defTabSz="804863" eaLnBrk="0" hangingPunct="0"/>
            <a:r>
              <a:rPr lang="en-US" sz="800">
                <a:solidFill>
                  <a:schemeClr val="tx1"/>
                </a:solidFill>
                <a:latin typeface="+mn-lt"/>
              </a:rPr>
              <a:t>Any use of this material without specific permission of McKinsey &amp; Company is strictly prohibited</a:t>
            </a:r>
          </a:p>
        </p:txBody>
      </p:sp>
    </p:spTree>
    <p:extLst>
      <p:ext uri="{BB962C8B-B14F-4D97-AF65-F5344CB8AC3E}">
        <p14:creationId xmlns:p14="http://schemas.microsoft.com/office/powerpoint/2010/main" val="354305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312443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8F8ABD0-305F-4DFC-AC60-1FB7BB16830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>
            <a:extLst>
              <a:ext uri="{FF2B5EF4-FFF2-40B4-BE49-F238E27FC236}">
                <a16:creationId xmlns:a16="http://schemas.microsoft.com/office/drawing/2014/main" id="{AEC46ACE-42CD-4304-9E51-86DBC38CA4EB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25" name="2. Slide Title">
            <a:extLst>
              <a:ext uri="{FF2B5EF4-FFF2-40B4-BE49-F238E27FC236}">
                <a16:creationId xmlns:a16="http://schemas.microsoft.com/office/drawing/2014/main" id="{AA4BE143-5F32-4F04-B536-5DD597732824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182372"/>
            <a:ext cx="6967728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6" name="3. Subtitle">
            <a:extLst>
              <a:ext uri="{FF2B5EF4-FFF2-40B4-BE49-F238E27FC236}">
                <a16:creationId xmlns:a16="http://schemas.microsoft.com/office/drawing/2014/main" id="{97E30C8F-A677-42C7-A072-4ACC7DC3D698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6" y="903861"/>
            <a:ext cx="6967728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id="{288125BB-6CB4-4B7C-8E2B-CB1912430A39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9"/>
            </p:custDataLst>
          </p:nvPr>
        </p:nvSpPr>
        <p:spPr>
          <a:xfrm>
            <a:off x="8173370" y="78768"/>
            <a:ext cx="3466941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25798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23464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LogoText">
            <a:extLst>
              <a:ext uri="{FF2B5EF4-FFF2-40B4-BE49-F238E27FC236}">
                <a16:creationId xmlns:a16="http://schemas.microsoft.com/office/drawing/2014/main" id="{609F85FD-B74A-4A4E-BFA9-7668DD6BCB9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20" name="1. On-page tracker">
            <a:extLst>
              <a:ext uri="{FF2B5EF4-FFF2-40B4-BE49-F238E27FC236}">
                <a16:creationId xmlns:a16="http://schemas.microsoft.com/office/drawing/2014/main" id="{CA286AFC-8B29-4E70-86B3-6C866D5BEC95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9119860" y="78768"/>
            <a:ext cx="2520451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id="{37073CF3-4B2B-440D-B24E-174E36B7892F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54736" y="182372"/>
            <a:ext cx="7918704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6" name="3. Subtitle">
            <a:extLst>
              <a:ext uri="{FF2B5EF4-FFF2-40B4-BE49-F238E27FC236}">
                <a16:creationId xmlns:a16="http://schemas.microsoft.com/office/drawing/2014/main" id="{61C78DC4-4C20-4AA3-93C4-00442F85A83B}"/>
              </a:ext>
            </a:extLst>
          </p:cNvPr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554736" y="903861"/>
            <a:ext cx="7918704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3795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LogoText">
            <a:extLst>
              <a:ext uri="{FF2B5EF4-FFF2-40B4-BE49-F238E27FC236}">
                <a16:creationId xmlns:a16="http://schemas.microsoft.com/office/drawing/2014/main" id="{B789CE62-716F-47B1-B8FE-60436A1FA5A7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5171"/>
            <a:ext cx="11082528" cy="9895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A91FB312-B423-41B9-AEAA-2BE53183470B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977499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LogoText">
            <a:extLst>
              <a:ext uri="{FF2B5EF4-FFF2-40B4-BE49-F238E27FC236}">
                <a16:creationId xmlns:a16="http://schemas.microsoft.com/office/drawing/2014/main" id="{92A63429-03F1-4595-BAE1-A5F5E74A0DF2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AEB01CB-E358-4EC5-960A-ABFC66CD5A2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86300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32E4BA7-205B-4431-879A-B60A0FD6D2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778887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32E4BA7-205B-4431-879A-B60A0FD6D2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LogoImage">
            <a:extLst>
              <a:ext uri="{FF2B5EF4-FFF2-40B4-BE49-F238E27FC236}">
                <a16:creationId xmlns:a16="http://schemas.microsoft.com/office/drawing/2014/main" id="{CC7EE236-F5C9-45E4-A938-FB794BCDD026}"/>
              </a:ext>
            </a:extLst>
          </p:cNvPr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 bwMode="black">
          <a:xfrm>
            <a:off x="549271" y="481160"/>
            <a:ext cx="1893201" cy="585216"/>
            <a:chOff x="0" y="973"/>
            <a:chExt cx="7680" cy="2374"/>
          </a:xfrm>
        </p:grpSpPr>
        <p:sp>
          <p:nvSpPr>
            <p:cNvPr id="14" name="AutoShape 3">
              <a:extLst>
                <a:ext uri="{FF2B5EF4-FFF2-40B4-BE49-F238E27FC236}">
                  <a16:creationId xmlns:a16="http://schemas.microsoft.com/office/drawing/2014/main" id="{DD51008E-BD46-4558-BF00-CDD9F0CE18C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black">
            <a:xfrm>
              <a:off x="0" y="973"/>
              <a:ext cx="7680" cy="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FC37904A-905D-4FD7-8DD4-604C419D9AB5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0" y="974"/>
              <a:ext cx="7680" cy="2373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112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pic>
        <p:nvPicPr>
          <p:cNvPr id="3" name="Partnership">
            <a:extLst>
              <a:ext uri="{FF2B5EF4-FFF2-40B4-BE49-F238E27FC236}">
                <a16:creationId xmlns:a16="http://schemas.microsoft.com/office/drawing/2014/main" id="{406BABA0-9DFC-49A9-8EAF-33E4D637F91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70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artnership">
            <a:extLst>
              <a:ext uri="{FF2B5EF4-FFF2-40B4-BE49-F238E27FC236}">
                <a16:creationId xmlns:a16="http://schemas.microsoft.com/office/drawing/2014/main" id="{81F7CCA8-F56A-4400-9CFC-D4344A1BA62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BEFF58C-83CF-420F-BF45-F188AE9E73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00213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344" imgH="344" progId="TCLayout.ActiveDocument.1">
                  <p:embed/>
                </p:oleObj>
              </mc:Choice>
              <mc:Fallback>
                <p:oleObj name="think-cell Slide" r:id="rId12" imgW="344" imgH="34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BEFF58C-83CF-420F-BF45-F188AE9E73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BEC3B16-0840-4135-8BED-D45704C3559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2" name="ClientLogo">
            <a:extLst>
              <a:ext uri="{FF2B5EF4-FFF2-40B4-BE49-F238E27FC236}">
                <a16:creationId xmlns:a16="http://schemas.microsoft.com/office/drawing/2014/main" id="{5A541723-8353-4CC2-AFDA-19C8B3B786BF}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3"/>
            </p:custDataLst>
          </p:nvPr>
        </p:nvSpPr>
        <p:spPr>
          <a:xfrm>
            <a:off x="551942" y="4984025"/>
            <a:ext cx="1901952" cy="9692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Client logo goes here.</a:t>
            </a:r>
          </a:p>
        </p:txBody>
      </p:sp>
      <p:sp>
        <p:nvSpPr>
          <p:cNvPr id="13" name="Documenttype">
            <a:extLst>
              <a:ext uri="{FF2B5EF4-FFF2-40B4-BE49-F238E27FC236}">
                <a16:creationId xmlns:a16="http://schemas.microsoft.com/office/drawing/2014/main" id="{A8F38EAB-8863-4F94-ACD0-B6D27373BCC1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51942" y="4510168"/>
            <a:ext cx="6016752" cy="215444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buNone/>
              <a:defRPr sz="1400">
                <a:solidFill>
                  <a:schemeClr val="bg2"/>
                </a:solidFill>
              </a:defRPr>
            </a:lvl1pPr>
            <a:lvl2pPr marL="115888" indent="0">
              <a:buNone/>
              <a:defRPr>
                <a:solidFill>
                  <a:schemeClr val="bg1"/>
                </a:solidFill>
              </a:defRPr>
            </a:lvl2pPr>
            <a:lvl3pPr marL="466344" indent="0">
              <a:buNone/>
              <a:defRPr>
                <a:solidFill>
                  <a:schemeClr val="bg1"/>
                </a:solidFill>
              </a:defRPr>
            </a:lvl3pPr>
            <a:lvl4pPr marL="813816" indent="0">
              <a:buNone/>
              <a:defRPr>
                <a:solidFill>
                  <a:schemeClr val="bg1"/>
                </a:solidFill>
              </a:defRPr>
            </a:lvl4pPr>
            <a:lvl5pPr marL="116128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date or title/role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6C219131-971A-4BF6-8DFB-186691126F2C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1942" y="4092559"/>
            <a:ext cx="6016752" cy="30777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Title">
            <a:extLst>
              <a:ext uri="{FF2B5EF4-FFF2-40B4-BE49-F238E27FC236}">
                <a16:creationId xmlns:a16="http://schemas.microsoft.com/office/drawing/2014/main" id="{B280F3D7-8B5E-4751-907E-C1D9BEBFDCB8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1942" y="2049805"/>
            <a:ext cx="6016752" cy="192170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>
              <a:defRPr sz="4400" baseline="0">
                <a:ln w="6350" cap="flat">
                  <a:noFill/>
                  <a:miter lim="800000"/>
                </a:ln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isclaimer-English (United States)">
            <a:extLst>
              <a:ext uri="{FF2B5EF4-FFF2-40B4-BE49-F238E27FC236}">
                <a16:creationId xmlns:a16="http://schemas.microsoft.com/office/drawing/2014/main" id="{365FDE2E-B4AC-48A0-8D5A-94F648AEA896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551942" y="6190488"/>
            <a:ext cx="2322576" cy="35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noAutofit/>
          </a:bodyPr>
          <a:lstStyle/>
          <a:p>
            <a:pPr defTabSz="804863" eaLnBrk="0" hangingPunct="0"/>
            <a:r>
              <a:rPr lang="en-US" sz="800">
                <a:solidFill>
                  <a:schemeClr val="bg2"/>
                </a:solidFill>
                <a:latin typeface="+mn-lt"/>
              </a:rPr>
              <a:t>CONFIDENTIAL AND PROPRIETARY</a:t>
            </a:r>
          </a:p>
          <a:p>
            <a:pPr defTabSz="804863" eaLnBrk="0" hangingPunct="0"/>
            <a:r>
              <a:rPr lang="en-US" sz="800">
                <a:solidFill>
                  <a:schemeClr val="bg2"/>
                </a:solidFill>
                <a:latin typeface="+mn-lt"/>
              </a:rPr>
              <a:t>Any use of this material without specific permission of McKinsey &amp; Company is strictly prohibited</a:t>
            </a:r>
          </a:p>
        </p:txBody>
      </p:sp>
      <p:grpSp>
        <p:nvGrpSpPr>
          <p:cNvPr id="17" name="LogoImage">
            <a:extLst>
              <a:ext uri="{FF2B5EF4-FFF2-40B4-BE49-F238E27FC236}">
                <a16:creationId xmlns:a16="http://schemas.microsoft.com/office/drawing/2014/main" id="{9AE2EE0E-5AF4-4323-B1E9-DD625EA361C1}"/>
              </a:ext>
            </a:extLst>
          </p:cNvPr>
          <p:cNvGrpSpPr>
            <a:grpSpLocks noChangeAspect="1"/>
          </p:cNvGrpSpPr>
          <p:nvPr userDrawn="1">
            <p:custDataLst>
              <p:tags r:id="rId8"/>
            </p:custDataLst>
          </p:nvPr>
        </p:nvGrpSpPr>
        <p:grpSpPr bwMode="black">
          <a:xfrm>
            <a:off x="551942" y="481160"/>
            <a:ext cx="1893201" cy="585216"/>
            <a:chOff x="0" y="973"/>
            <a:chExt cx="7680" cy="2374"/>
          </a:xfrm>
        </p:grpSpPr>
        <p:sp>
          <p:nvSpPr>
            <p:cNvPr id="18" name="AutoShape 3">
              <a:extLst>
                <a:ext uri="{FF2B5EF4-FFF2-40B4-BE49-F238E27FC236}">
                  <a16:creationId xmlns:a16="http://schemas.microsoft.com/office/drawing/2014/main" id="{E8A472B5-EC20-41F1-91D8-281D2B5D8D1E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black">
            <a:xfrm>
              <a:off x="0" y="973"/>
              <a:ext cx="7680" cy="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5153A5B-4B89-4D4A-96F0-F9AFF4E7D0F5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0" y="974"/>
              <a:ext cx="7680" cy="2373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05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8593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308568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95EE31F-4647-48C1-8F33-15A7FC3D3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E4920261-0593-4AC5-992E-73B8CB0A1C71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id="{0CC39C66-1ED1-4BBF-87FB-6C74C9A461BE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0BDEB94E-58BF-43E2-8FF2-DCDA24AD4E9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8237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A865C2CC-D12C-4517-9906-7CCD161322EB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03861"/>
            <a:ext cx="11082528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</a:p>
        </p:txBody>
      </p:sp>
      <p:sp>
        <p:nvSpPr>
          <p:cNvPr id="17" name="1. On-page tracker">
            <a:extLst>
              <a:ext uri="{FF2B5EF4-FFF2-40B4-BE49-F238E27FC236}">
                <a16:creationId xmlns:a16="http://schemas.microsoft.com/office/drawing/2014/main" id="{FE52895E-A8CE-4207-AC48-2296C3D0140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854515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1706563"/>
            <a:ext cx="3813048" cy="86177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74A6D15-9D93-480F-A207-CA245151AE26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33F722E2-991C-4728-97C9-8D281DB3C594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86FA29AF-027A-4D55-B276-E2DD256DB98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921966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8CFBA6B2-A084-4532-80C0-2629A5553A76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677DA9EB-F148-4622-AB71-9F38D348578D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728AF3-A71A-4C7A-97DE-605BB9E1802D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528294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0A466E0-AD73-4F3A-9B78-5C1BB1238B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42986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73" imgH="476" progId="TCLayout.ActiveDocument.1">
                  <p:embed/>
                </p:oleObj>
              </mc:Choice>
              <mc:Fallback>
                <p:oleObj name="think-cell Slide" r:id="rId8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0A466E0-AD73-4F3A-9B78-5C1BB1238B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52DFA4F-F49F-468D-B19A-F0D9ACACF90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E222DC4C-FD9F-4495-B0EA-3E6F1E35596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AC4B822-CA6B-4F05-8715-F74C6D5D34B1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4376B40D-309A-4442-81B2-638CDEBB2F7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54D7CBA4-82F6-465D-A903-99498223AB1A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77501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74284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8237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1EE9FF4B-7331-4DE1-A594-C0C335ED5BE5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903861"/>
            <a:ext cx="11082528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08224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65A42E5-8A95-48CC-91A7-EC09BEF8D2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13966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73" imgH="476" progId="TCLayout.ActiveDocument.1">
                  <p:embed/>
                </p:oleObj>
              </mc:Choice>
              <mc:Fallback>
                <p:oleObj name="think-cell Slide" r:id="rId9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65A42E5-8A95-48CC-91A7-EC09BEF8D2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96343A1-B4C8-41A2-9540-F666771DD09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FB296734-15F7-4BDF-BF7F-AD560B3E09D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92841"/>
            <a:ext cx="9180576" cy="486608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3000"/>
              </a:lnSpc>
              <a:defRPr sz="3400"/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9" name="3. Subtitle">
            <a:extLst>
              <a:ext uri="{FF2B5EF4-FFF2-40B4-BE49-F238E27FC236}">
                <a16:creationId xmlns:a16="http://schemas.microsoft.com/office/drawing/2014/main" id="{F91EA195-0A6B-4141-BE0A-C29B8632D98B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A085514-D1F6-4D77-A23F-C5C66C21AB2E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C5FBD0AF-1EDD-41EB-9A6E-173435ADFFE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F4C99502-105F-4A25-9FB4-3478945E9EF7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312678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3A3BA4A-22A3-4843-892F-E42C155B4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65062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BF2AED7-361B-4221-9AF6-77A108DA0C2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>
            <a:extLst>
              <a:ext uri="{FF2B5EF4-FFF2-40B4-BE49-F238E27FC236}">
                <a16:creationId xmlns:a16="http://schemas.microsoft.com/office/drawing/2014/main" id="{7D03BAA3-96F1-4B7C-895E-B9B8CFDDA50B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7C125983-42A9-42F7-AA00-F56CD87B285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anchor="b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D41FF9F-DFB7-4DFF-B338-08A2CA649393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3659644"/>
            <a:ext cx="2514600" cy="492443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064AC035-5239-45FF-8383-33CBCD30D33E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3DF66089-C2CC-4E6A-A7ED-0B333FCF2C47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989647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71975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E67A342-8C8E-4A76-A2F2-1541645630A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>
            <a:extLst>
              <a:ext uri="{FF2B5EF4-FFF2-40B4-BE49-F238E27FC236}">
                <a16:creationId xmlns:a16="http://schemas.microsoft.com/office/drawing/2014/main" id="{2D4C39DE-34D3-430B-A68C-3662DBF9F427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F2EA5A09-84EC-4368-8C76-0BEA141A43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BAE0A91-D3D3-4C9A-9F81-3C13D960A341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5" y="3659644"/>
            <a:ext cx="3465575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6BA86AD8-0ECF-4EA8-B346-D8EA2716E80C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id="{EDC5E9D8-BFBA-409D-B6E5-65A580E73B6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017294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5793B5E-3475-4FCD-8164-7A168B5C1B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25979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73" imgH="473" progId="TCLayout.ActiveDocument.1">
                  <p:embed/>
                </p:oleObj>
              </mc:Choice>
              <mc:Fallback>
                <p:oleObj name="think-cell Slide" r:id="rId11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5793B5E-3475-4FCD-8164-7A168B5C1B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D89D8F9-1075-4B52-8375-8D4A2673D84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LogoText">
            <a:extLst>
              <a:ext uri="{FF2B5EF4-FFF2-40B4-BE49-F238E27FC236}">
                <a16:creationId xmlns:a16="http://schemas.microsoft.com/office/drawing/2014/main" id="{609F85FD-B74A-4A4E-BFA9-7668DD6BCB9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id="{DF67D7DC-1A5A-4301-93C0-59BCC9FE6A85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182372"/>
            <a:ext cx="5065776" cy="731520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3. Subtitle">
            <a:extLst>
              <a:ext uri="{FF2B5EF4-FFF2-40B4-BE49-F238E27FC236}">
                <a16:creationId xmlns:a16="http://schemas.microsoft.com/office/drawing/2014/main" id="{08590DB3-FFB4-489D-B120-ADFDC12014DE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6" y="903861"/>
            <a:ext cx="5065776" cy="27699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z="1600"/>
              <a:t>Click to edit Master subtitle style</a:t>
            </a:r>
          </a:p>
        </p:txBody>
      </p:sp>
      <p:sp>
        <p:nvSpPr>
          <p:cNvPr id="24" name="1. On-page tracker">
            <a:extLst>
              <a:ext uri="{FF2B5EF4-FFF2-40B4-BE49-F238E27FC236}">
                <a16:creationId xmlns:a16="http://schemas.microsoft.com/office/drawing/2014/main" id="{CC3A7643-6C17-4DEC-88AD-F79B0F2E7A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518561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57471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7F893DE-55B2-4BF3-87B6-545011BEFD9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>
            <a:extLst>
              <a:ext uri="{FF2B5EF4-FFF2-40B4-BE49-F238E27FC236}">
                <a16:creationId xmlns:a16="http://schemas.microsoft.com/office/drawing/2014/main" id="{AEC46ACE-42CD-4304-9E51-86DBC38CA4EB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143701BF-655B-4E75-9AF7-14445CDB19B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id="{4A5E485D-7560-4AEC-8D55-C1425B9D1F47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182372"/>
            <a:ext cx="6967728" cy="731520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3. Subtitle">
            <a:extLst>
              <a:ext uri="{FF2B5EF4-FFF2-40B4-BE49-F238E27FC236}">
                <a16:creationId xmlns:a16="http://schemas.microsoft.com/office/drawing/2014/main" id="{F1301516-07B7-4BE0-9669-E93BD5C22D18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6" y="903861"/>
            <a:ext cx="6967728" cy="27699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z="1600"/>
              <a:t>Click to edit Master subtitle style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D374A786-7E98-4488-A29B-98B4E357E7B8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9"/>
            </p:custDataLst>
          </p:nvPr>
        </p:nvSpPr>
        <p:spPr>
          <a:xfrm>
            <a:off x="8173370" y="78768"/>
            <a:ext cx="3466942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438553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68072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73" imgH="473" progId="TCLayout.ActiveDocument.1">
                  <p:embed/>
                </p:oleObj>
              </mc:Choice>
              <mc:Fallback>
                <p:oleObj name="think-cell Slide" r:id="rId11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8F94EA0-F844-4358-BAB1-09AA056D6AC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err="1">
              <a:ln>
                <a:noFill/>
              </a:ln>
              <a:solidFill>
                <a:srgbClr val="051C2C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LogoText">
            <a:extLst>
              <a:ext uri="{FF2B5EF4-FFF2-40B4-BE49-F238E27FC236}">
                <a16:creationId xmlns:a16="http://schemas.microsoft.com/office/drawing/2014/main" id="{609F85FD-B74A-4A4E-BFA9-7668DD6BCB9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id="{7387EF73-467A-4B89-B365-A62C8CF7BE39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182372"/>
            <a:ext cx="7918704" cy="731520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3. Subtitle">
            <a:extLst>
              <a:ext uri="{FF2B5EF4-FFF2-40B4-BE49-F238E27FC236}">
                <a16:creationId xmlns:a16="http://schemas.microsoft.com/office/drawing/2014/main" id="{274629CD-1AB4-49FA-9F53-76F3C2EB06BF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6" y="903861"/>
            <a:ext cx="7918704" cy="27699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z="1600"/>
              <a:t>Click to edit Master subtitle style</a:t>
            </a:r>
          </a:p>
        </p:txBody>
      </p:sp>
      <p:sp>
        <p:nvSpPr>
          <p:cNvPr id="28" name="1. On-page tracker">
            <a:extLst>
              <a:ext uri="{FF2B5EF4-FFF2-40B4-BE49-F238E27FC236}">
                <a16:creationId xmlns:a16="http://schemas.microsoft.com/office/drawing/2014/main" id="{DF5FDB83-729E-495E-B061-EB75DD93AD7B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9119860" y="78768"/>
            <a:ext cx="2520451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8687019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B8ACA33-401E-43F4-A170-DD6C5D984D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68902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73" imgH="473" progId="TCLayout.ActiveDocument.1">
                  <p:embed/>
                </p:oleObj>
              </mc:Choice>
              <mc:Fallback>
                <p:oleObj name="think-cell Slide" r:id="rId11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B8ACA33-401E-43F4-A170-DD6C5D984D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34231008-BBCB-47D1-91D5-881CAE172F7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LogoText">
            <a:extLst>
              <a:ext uri="{FF2B5EF4-FFF2-40B4-BE49-F238E27FC236}">
                <a16:creationId xmlns:a16="http://schemas.microsoft.com/office/drawing/2014/main" id="{609F85FD-B74A-4A4E-BFA9-7668DD6BCB9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6" name="2. Slide Title">
            <a:extLst>
              <a:ext uri="{FF2B5EF4-FFF2-40B4-BE49-F238E27FC236}">
                <a16:creationId xmlns:a16="http://schemas.microsoft.com/office/drawing/2014/main" id="{A6572372-0AB1-4E81-BB71-21DAADA26CB0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182372"/>
            <a:ext cx="5065776" cy="731520"/>
          </a:xfr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ECA9DF7A-E368-4E06-81DB-9573DB7F92EA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6" y="903861"/>
            <a:ext cx="5065776" cy="276999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1600"/>
              <a:t>Click to edit Master subtitle style</a:t>
            </a:r>
          </a:p>
        </p:txBody>
      </p:sp>
      <p:sp>
        <p:nvSpPr>
          <p:cNvPr id="24" name="1. On-page tracker">
            <a:extLst>
              <a:ext uri="{FF2B5EF4-FFF2-40B4-BE49-F238E27FC236}">
                <a16:creationId xmlns:a16="http://schemas.microsoft.com/office/drawing/2014/main" id="{0343DE71-74EF-4CF3-AB14-F26D4241805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783792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282436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7F893DE-55B2-4BF3-87B6-545011BEFD9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-570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>
            <a:extLst>
              <a:ext uri="{FF2B5EF4-FFF2-40B4-BE49-F238E27FC236}">
                <a16:creationId xmlns:a16="http://schemas.microsoft.com/office/drawing/2014/main" id="{AEC46ACE-42CD-4304-9E51-86DBC38CA4EB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143701BF-655B-4E75-9AF7-14445CDB19B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id="{61BAB226-116B-4061-AAA6-FA0B19E0A17E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2743200"/>
            <a:ext cx="3465576" cy="770400"/>
          </a:xfr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3. Subtitle">
            <a:extLst>
              <a:ext uri="{FF2B5EF4-FFF2-40B4-BE49-F238E27FC236}">
                <a16:creationId xmlns:a16="http://schemas.microsoft.com/office/drawing/2014/main" id="{901EC9FA-65C7-4AC6-A9AC-B43BD4264291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6" y="3661200"/>
            <a:ext cx="3465576" cy="24480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1600"/>
              <a:t>Click to edit Master subtitle style</a:t>
            </a:r>
          </a:p>
        </p:txBody>
      </p:sp>
      <p:sp>
        <p:nvSpPr>
          <p:cNvPr id="23" name="1. On-page tracker">
            <a:extLst>
              <a:ext uri="{FF2B5EF4-FFF2-40B4-BE49-F238E27FC236}">
                <a16:creationId xmlns:a16="http://schemas.microsoft.com/office/drawing/2014/main" id="{A75CDD39-93AC-4160-B69B-06F75E5A85A6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879495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6601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7F893DE-55B2-4BF3-87B6-545011BEFD9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-5702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>
            <a:extLst>
              <a:ext uri="{FF2B5EF4-FFF2-40B4-BE49-F238E27FC236}">
                <a16:creationId xmlns:a16="http://schemas.microsoft.com/office/drawing/2014/main" id="{AEC46ACE-42CD-4304-9E51-86DBC38CA4EB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143701BF-655B-4E75-9AF7-14445CDB19B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24" name="2. Slide Title">
            <a:extLst>
              <a:ext uri="{FF2B5EF4-FFF2-40B4-BE49-F238E27FC236}">
                <a16:creationId xmlns:a16="http://schemas.microsoft.com/office/drawing/2014/main" id="{931FDB32-E5DC-4F7F-A1B1-FB3CC830903E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54736" y="2743200"/>
            <a:ext cx="2514600" cy="770400"/>
          </a:xfr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25" name="3. Subtitle">
            <a:extLst>
              <a:ext uri="{FF2B5EF4-FFF2-40B4-BE49-F238E27FC236}">
                <a16:creationId xmlns:a16="http://schemas.microsoft.com/office/drawing/2014/main" id="{04057707-3F89-441E-A13E-6FCB40A78D50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8"/>
            </p:custDataLst>
          </p:nvPr>
        </p:nvSpPr>
        <p:spPr>
          <a:xfrm>
            <a:off x="554736" y="3661200"/>
            <a:ext cx="2514600" cy="49320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1600"/>
              <a:t>Click to edit subtitle style</a:t>
            </a:r>
          </a:p>
        </p:txBody>
      </p:sp>
      <p:sp>
        <p:nvSpPr>
          <p:cNvPr id="26" name="1. On-page tracker">
            <a:extLst>
              <a:ext uri="{FF2B5EF4-FFF2-40B4-BE49-F238E27FC236}">
                <a16:creationId xmlns:a16="http://schemas.microsoft.com/office/drawing/2014/main" id="{95F50EB6-435E-4A8C-B188-9BE2198DB2B9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379885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LogoText">
            <a:extLst>
              <a:ext uri="{FF2B5EF4-FFF2-40B4-BE49-F238E27FC236}">
                <a16:creationId xmlns:a16="http://schemas.microsoft.com/office/drawing/2014/main" id="{B789CE62-716F-47B1-B8FE-60436A1FA5A7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5171"/>
            <a:ext cx="11082528" cy="9895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67B1A162-B59D-4B89-B39B-FBDD9E751175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4511BB28-C86B-4C18-B1A3-EF33CF458B8E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546407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2382874E-5BAC-44EB-9C53-2930F0FC66DC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852498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LogoText">
            <a:extLst>
              <a:ext uri="{FF2B5EF4-FFF2-40B4-BE49-F238E27FC236}">
                <a16:creationId xmlns:a16="http://schemas.microsoft.com/office/drawing/2014/main" id="{2F705A80-1DB0-43C3-A71A-9587E6BCC3AD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4833D5AF-2A75-4978-AA54-00BA594BBA72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48684DB6-320C-4E95-A29C-791B412C8164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AD9436C5-E5F5-42BD-9013-D04449180E9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19649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E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rtnership">
            <a:extLst>
              <a:ext uri="{FF2B5EF4-FFF2-40B4-BE49-F238E27FC236}">
                <a16:creationId xmlns:a16="http://schemas.microsoft.com/office/drawing/2014/main" id="{5B679412-C01D-475C-80C6-930AD63EFE0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491B0EE-37B4-4A8C-9C8F-48909747EA0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422630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4" imgH="344" progId="TCLayout.ActiveDocument.1">
                  <p:embed/>
                </p:oleObj>
              </mc:Choice>
              <mc:Fallback>
                <p:oleObj name="think-cell Slide" r:id="rId7" imgW="344" imgH="34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491B0EE-37B4-4A8C-9C8F-48909747EA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logoimage">
            <a:extLst>
              <a:ext uri="{FF2B5EF4-FFF2-40B4-BE49-F238E27FC236}">
                <a16:creationId xmlns:a16="http://schemas.microsoft.com/office/drawing/2014/main" id="{DB583B8C-7162-4D83-AA3D-B0A640125D9F}"/>
              </a:ext>
            </a:extLst>
          </p:cNvPr>
          <p:cNvGrpSpPr/>
          <p:nvPr userDrawn="1">
            <p:custDataLst>
              <p:tags r:id="rId2"/>
            </p:custDataLst>
          </p:nvPr>
        </p:nvGrpSpPr>
        <p:grpSpPr>
          <a:xfrm>
            <a:off x="549271" y="481161"/>
            <a:ext cx="1893202" cy="585216"/>
            <a:chOff x="549271" y="481161"/>
            <a:chExt cx="1893202" cy="585216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FD120780-E7D0-42EA-AB5A-363335299EBE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black">
            <a:xfrm>
              <a:off x="549271" y="481161"/>
              <a:ext cx="1893202" cy="585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A9C60168-96E8-4CC3-91EC-B2F7F57959D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49271" y="481408"/>
              <a:ext cx="1893202" cy="584969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051C2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EED9D83D-9CC3-45F3-876D-CC42BC0B70E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3897050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29111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800" y="4862204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1941" y="4444595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2000" dirty="0"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1941" y="2994283"/>
            <a:ext cx="9726795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400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4C7959-29AC-4CFC-852C-38178A73DC7B}"/>
              </a:ext>
            </a:extLst>
          </p:cNvPr>
          <p:cNvSpPr txBox="1"/>
          <p:nvPr userDrawn="1"/>
        </p:nvSpPr>
        <p:spPr>
          <a:xfrm>
            <a:off x="2365812" y="6686070"/>
            <a:ext cx="746037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800" b="1" cap="all">
                <a:latin typeface="+mn-lt"/>
                <a:ea typeface="+mn-ea"/>
                <a:cs typeface="+mn-cs"/>
              </a:rPr>
              <a:t>Document intended to provide insight based on currently available information for consideration and not specific advice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CFFB8F-A9C1-4A44-B46D-84CBB32DDEB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584040" y="6412684"/>
            <a:ext cx="1670449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666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02336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4736" y="919250"/>
            <a:ext cx="11082528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b="0" baseline="0" dirty="0"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8326FFD0-8389-4032-AAB8-00C262CAF746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519011"/>
            <a:ext cx="11082528" cy="3847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6750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745089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100000"/>
              </a:lnSpc>
              <a:defRPr>
                <a:ln w="6350" cap="flat">
                  <a:noFill/>
                  <a:miter lim="800000"/>
                </a:ln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860371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00134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69510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433218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vert="horz" anchor="b">
            <a:noAutofit/>
          </a:bodyPr>
          <a:lstStyle>
            <a:lvl1pPr rtl="0">
              <a:lnSpc>
                <a:spcPct val="100000"/>
              </a:lnSpc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0068652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729863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4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vert="horz">
            <a:spAutoFit/>
          </a:bodyPr>
          <a:lstStyle>
            <a:lvl1pPr rtl="0">
              <a:lnSpc>
                <a:spcPct val="105000"/>
              </a:lnSpc>
              <a:defRPr sz="34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2771773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262176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CCE3EC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290A3A-5DDA-4F96-AF64-2FAD0E774865}"/>
              </a:ext>
            </a:extLst>
          </p:cNvPr>
          <p:cNvSpPr txBox="1"/>
          <p:nvPr userDrawn="1"/>
        </p:nvSpPr>
        <p:spPr>
          <a:xfrm>
            <a:off x="2365812" y="6686070"/>
            <a:ext cx="746037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r"/>
            <a:r>
              <a:rPr lang="en-US" sz="800" b="1" cap="all">
                <a:latin typeface="+mn-lt"/>
                <a:ea typeface="+mn-ea"/>
                <a:cs typeface="+mn-cs"/>
              </a:rPr>
              <a:t>Document intended to provide insight based on currently available information for consideration and not specific advice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DC3AB9-CCD3-4788-B469-B3509DF1F1C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584040" y="6412684"/>
            <a:ext cx="1670449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246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396105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CCE3EC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9AF443-B18B-4A90-806B-881434C82BAB}"/>
              </a:ext>
            </a:extLst>
          </p:cNvPr>
          <p:cNvSpPr txBox="1"/>
          <p:nvPr userDrawn="1"/>
        </p:nvSpPr>
        <p:spPr>
          <a:xfrm>
            <a:off x="2365812" y="6686070"/>
            <a:ext cx="746037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r"/>
            <a:r>
              <a:rPr lang="en-US" sz="800" b="1" cap="all">
                <a:latin typeface="+mn-lt"/>
                <a:ea typeface="+mn-ea"/>
                <a:cs typeface="+mn-cs"/>
              </a:rPr>
              <a:t>Document intended to provide insight based on currently available information for consideration and not specific advice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BA441D-7915-4AD2-9E10-790030044EF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584040" y="6412684"/>
            <a:ext cx="1670449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2A77292F-0F7C-43B4-9782-AB706C93BD64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0797074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1277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CCE3EC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519011"/>
            <a:ext cx="5065776" cy="384721"/>
          </a:xfrm>
        </p:spPr>
        <p:txBody>
          <a:bodyPr vert="horz"/>
          <a:lstStyle>
            <a:lvl1pPr rtl="0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50657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E1C514-3052-487B-9FC2-034F9711183C}"/>
              </a:ext>
            </a:extLst>
          </p:cNvPr>
          <p:cNvSpPr txBox="1"/>
          <p:nvPr userDrawn="1"/>
        </p:nvSpPr>
        <p:spPr>
          <a:xfrm>
            <a:off x="2365812" y="6686070"/>
            <a:ext cx="746037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r"/>
            <a:r>
              <a:rPr lang="en-US" sz="800" b="1" cap="all">
                <a:latin typeface="+mn-lt"/>
                <a:ea typeface="+mn-ea"/>
                <a:cs typeface="+mn-cs"/>
              </a:rPr>
              <a:t>Document intended to provide insight based on currently available information for consideration and not specific advice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1525CB-D137-48B9-B63B-6A484F715C8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584040" y="6412684"/>
            <a:ext cx="1670449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55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3207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19011"/>
            <a:ext cx="6967728" cy="384721"/>
          </a:xfrm>
        </p:spPr>
        <p:txBody>
          <a:bodyPr vert="horz"/>
          <a:lstStyle>
            <a:lvl1pPr rtl="0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CCE3EC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6967728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F41A6F-ED3E-4618-A466-517E9BB9FB0C}"/>
              </a:ext>
            </a:extLst>
          </p:cNvPr>
          <p:cNvSpPr txBox="1"/>
          <p:nvPr userDrawn="1"/>
        </p:nvSpPr>
        <p:spPr>
          <a:xfrm>
            <a:off x="2365812" y="6686070"/>
            <a:ext cx="746037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r"/>
            <a:r>
              <a:rPr lang="en-US" sz="800" b="1" cap="all">
                <a:latin typeface="+mn-lt"/>
                <a:ea typeface="+mn-ea"/>
                <a:cs typeface="+mn-cs"/>
              </a:rPr>
              <a:t>Document intended to provide insight based on currently available information for consideration and not specific advice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76AFBC-FD04-493C-B435-D998C4D50FE5}"/>
              </a:ext>
            </a:extLst>
          </p:cNvPr>
          <p:cNvSpPr txBox="1"/>
          <p:nvPr userDrawn="1"/>
        </p:nvSpPr>
        <p:spPr>
          <a:xfrm>
            <a:off x="7876619" y="41597"/>
            <a:ext cx="3760645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800" b="1">
                <a:latin typeface="+mn-lt"/>
                <a:ea typeface="+mn-ea"/>
                <a:cs typeface="+mn-cs"/>
              </a:rPr>
              <a:t>CONFIDENTIAL FOR INTERNAL USE ONLY: Working Draft Subject to Review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E24EA1-C110-4701-B51C-69AD2FEE87A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584040" y="6412684"/>
            <a:ext cx="1670449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204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555480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CCE3EC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519011"/>
            <a:ext cx="7918704" cy="384721"/>
          </a:xfrm>
        </p:spPr>
        <p:txBody>
          <a:bodyPr vert="horz"/>
          <a:lstStyle>
            <a:lvl1pPr rtl="0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36C3A5-2659-4DC3-9D92-18B81CE3AA9E}"/>
              </a:ext>
            </a:extLst>
          </p:cNvPr>
          <p:cNvSpPr txBox="1"/>
          <p:nvPr userDrawn="1"/>
        </p:nvSpPr>
        <p:spPr>
          <a:xfrm>
            <a:off x="2365812" y="6686070"/>
            <a:ext cx="746037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r"/>
            <a:r>
              <a:rPr lang="en-US" sz="800" b="1" cap="all">
                <a:latin typeface="+mn-lt"/>
                <a:ea typeface="+mn-ea"/>
                <a:cs typeface="+mn-cs"/>
              </a:rPr>
              <a:t>Document intended to provide insight based on currently available information for consideration and not specific advice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DDA03C-EEB6-4AEC-A8AA-5871983456B2}"/>
              </a:ext>
            </a:extLst>
          </p:cNvPr>
          <p:cNvSpPr txBox="1"/>
          <p:nvPr userDrawn="1"/>
        </p:nvSpPr>
        <p:spPr>
          <a:xfrm>
            <a:off x="7876619" y="41597"/>
            <a:ext cx="3760645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800" b="1">
                <a:latin typeface="+mn-lt"/>
                <a:ea typeface="+mn-ea"/>
                <a:cs typeface="+mn-cs"/>
              </a:rPr>
              <a:t>CONFIDENTIAL FOR INTERNAL USE ONLY: Working Draft Subject to Review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A82882-FA3A-4F0E-99E5-CEC7C4262FA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584040" y="6412684"/>
            <a:ext cx="1670449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605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16566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11082528" cy="989512"/>
          </a:xfrm>
        </p:spPr>
        <p:txBody>
          <a:bodyPr vert="horz">
            <a:noAutofit/>
          </a:bodyPr>
          <a:lstStyle>
            <a:lvl1pPr rtl="0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538165-B44C-40EB-A2D6-335604DB45AC}"/>
              </a:ext>
            </a:extLst>
          </p:cNvPr>
          <p:cNvSpPr txBox="1"/>
          <p:nvPr userDrawn="1"/>
        </p:nvSpPr>
        <p:spPr>
          <a:xfrm>
            <a:off x="2365812" y="6686070"/>
            <a:ext cx="746037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r"/>
            <a:r>
              <a:rPr lang="en-US" sz="800" b="1" cap="all">
                <a:latin typeface="+mn-lt"/>
                <a:ea typeface="+mn-ea"/>
                <a:cs typeface="+mn-cs"/>
              </a:rPr>
              <a:t>Document intended to provide insight based on currently available information for consideration and not specific advice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1D4BDA-0112-4477-81AD-CC720BADB9A2}"/>
              </a:ext>
            </a:extLst>
          </p:cNvPr>
          <p:cNvSpPr txBox="1"/>
          <p:nvPr userDrawn="1"/>
        </p:nvSpPr>
        <p:spPr>
          <a:xfrm>
            <a:off x="7876619" y="41597"/>
            <a:ext cx="3760645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800" b="1">
                <a:latin typeface="+mn-lt"/>
                <a:ea typeface="+mn-ea"/>
                <a:cs typeface="+mn-cs"/>
              </a:rPr>
              <a:t>CONFIDENTIAL FOR INTERNAL USE ONLY: Working Draft Subject to Review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7F7764-608F-4DEE-A027-FEC2BD49CE6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584040" y="6412684"/>
            <a:ext cx="1670449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872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204395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2E2B5-CBE9-4934-B634-1A562643E1CC}"/>
              </a:ext>
            </a:extLst>
          </p:cNvPr>
          <p:cNvSpPr txBox="1"/>
          <p:nvPr userDrawn="1"/>
        </p:nvSpPr>
        <p:spPr>
          <a:xfrm>
            <a:off x="2365812" y="6686070"/>
            <a:ext cx="746037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r"/>
            <a:r>
              <a:rPr lang="en-US" sz="800" b="1" cap="all">
                <a:latin typeface="+mn-lt"/>
                <a:ea typeface="+mn-ea"/>
                <a:cs typeface="+mn-cs"/>
              </a:rPr>
              <a:t>Document intended to provide insight based on currently available information for consideration and not specific advice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AF5524-A156-47A9-A0EA-49EC56F3E074}"/>
              </a:ext>
            </a:extLst>
          </p:cNvPr>
          <p:cNvSpPr txBox="1"/>
          <p:nvPr userDrawn="1"/>
        </p:nvSpPr>
        <p:spPr>
          <a:xfrm>
            <a:off x="7876619" y="41597"/>
            <a:ext cx="3760645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800" b="1">
                <a:latin typeface="+mn-lt"/>
                <a:ea typeface="+mn-ea"/>
                <a:cs typeface="+mn-cs"/>
              </a:rPr>
              <a:t>CONFIDENTIAL FOR INTERNAL USE ONLY: Working Draft Subject to Review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03D459-8B9C-4E65-AE89-39978717521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584040" y="6412684"/>
            <a:ext cx="1670449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967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94548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E0013C-5475-4CCC-B44D-9FE421F67921}"/>
              </a:ext>
            </a:extLst>
          </p:cNvPr>
          <p:cNvSpPr txBox="1"/>
          <p:nvPr userDrawn="1"/>
        </p:nvSpPr>
        <p:spPr>
          <a:xfrm>
            <a:off x="2365812" y="6686070"/>
            <a:ext cx="746037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r"/>
            <a:r>
              <a:rPr lang="en-US" sz="800" b="1" cap="all">
                <a:latin typeface="+mn-lt"/>
                <a:ea typeface="+mn-ea"/>
                <a:cs typeface="+mn-cs"/>
              </a:rPr>
              <a:t>Document intended to provide insight based on currently available information for consideration and not specific advice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5A4AB5-2004-4D33-A80A-6404D72291F2}"/>
              </a:ext>
            </a:extLst>
          </p:cNvPr>
          <p:cNvSpPr txBox="1"/>
          <p:nvPr userDrawn="1"/>
        </p:nvSpPr>
        <p:spPr>
          <a:xfrm>
            <a:off x="4215678" y="41597"/>
            <a:ext cx="3760645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800" b="1">
                <a:latin typeface="+mn-lt"/>
                <a:ea typeface="+mn-ea"/>
                <a:cs typeface="+mn-cs"/>
              </a:rPr>
              <a:t>CONFIDENTIAL FOR INTERNAL USE ONLY: Working Draft Subject to Review</a:t>
            </a:r>
          </a:p>
        </p:txBody>
      </p:sp>
      <p:sp>
        <p:nvSpPr>
          <p:cNvPr id="9" name="2. Slide Title">
            <a:extLst>
              <a:ext uri="{FF2B5EF4-FFF2-40B4-BE49-F238E27FC236}">
                <a16:creationId xmlns:a16="http://schemas.microsoft.com/office/drawing/2014/main" id="{846F66FE-6C4B-44F6-A177-6AE6FDD7BAA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2934244"/>
            <a:ext cx="11082528" cy="989512"/>
          </a:xfrm>
        </p:spPr>
        <p:txBody>
          <a:bodyPr vert="horz" anchor="ctr">
            <a:noAutofit/>
          </a:bodyPr>
          <a:lstStyle>
            <a:lvl1pPr algn="ctr" rtl="0"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5C7BFE-7CA4-4B2A-9255-17B9AD3E4EB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584040" y="6412684"/>
            <a:ext cx="1670449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791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89329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Georgia" panose="02040502050405020303" pitchFamily="18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SlideLogoText" hidden="1">
            <a:extLst>
              <a:ext uri="{FF2B5EF4-FFF2-40B4-BE49-F238E27FC236}">
                <a16:creationId xmlns:a16="http://schemas.microsoft.com/office/drawing/2014/main" id="{609F85FD-B74A-4A4E-BFA9-7668DD6BCB9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709935" y="6499381"/>
            <a:ext cx="65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id="{A030B95D-1D90-4A27-8714-CFE7C7DB7020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6573171" y="6453769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id="{546D990A-A0D7-434B-9320-6311D017DAA2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54736" y="6453769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LineRight">
            <a:extLst>
              <a:ext uri="{FF2B5EF4-FFF2-40B4-BE49-F238E27FC236}">
                <a16:creationId xmlns:a16="http://schemas.microsoft.com/office/drawing/2014/main" id="{9388C4F9-67A3-422B-89FF-FAD8454A2F57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6573171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TopLineLeft">
            <a:extLst>
              <a:ext uri="{FF2B5EF4-FFF2-40B4-BE49-F238E27FC236}">
                <a16:creationId xmlns:a16="http://schemas.microsoft.com/office/drawing/2014/main" id="{1C0D7255-5C21-4254-B3DE-6D296E69C5F2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55D849-0DEC-44CD-849F-C8D9C2279FD6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20" name="1. On-page tracker">
            <a:extLst>
              <a:ext uri="{FF2B5EF4-FFF2-40B4-BE49-F238E27FC236}">
                <a16:creationId xmlns:a16="http://schemas.microsoft.com/office/drawing/2014/main" id="{0E1A178A-6BDC-4A0A-9F92-72F6EB95AD8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2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24" name="2. Slide Title">
            <a:extLst>
              <a:ext uri="{FF2B5EF4-FFF2-40B4-BE49-F238E27FC236}">
                <a16:creationId xmlns:a16="http://schemas.microsoft.com/office/drawing/2014/main" id="{06A9E224-CFBD-42B8-A4C0-EFE2C017E523}"/>
              </a:ext>
            </a:extLst>
          </p:cNvPr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554736" y="529171"/>
            <a:ext cx="5065776" cy="384721"/>
          </a:xfrm>
        </p:spPr>
        <p:txBody>
          <a:bodyPr vert="horz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3. Subtitle">
            <a:extLst>
              <a:ext uri="{FF2B5EF4-FFF2-40B4-BE49-F238E27FC236}">
                <a16:creationId xmlns:a16="http://schemas.microsoft.com/office/drawing/2014/main" id="{F7FC2EC4-28A5-4B24-B46C-79BCB0964344}"/>
              </a:ext>
            </a:extLst>
          </p:cNvPr>
          <p:cNvSpPr>
            <a:spLocks noGrp="1"/>
          </p:cNvSpPr>
          <p:nvPr>
            <p:ph type="subTitle" idx="1"/>
            <p:custDataLst>
              <p:tags r:id="rId14"/>
            </p:custDataLst>
          </p:nvPr>
        </p:nvSpPr>
        <p:spPr>
          <a:xfrm>
            <a:off x="554736" y="919250"/>
            <a:ext cx="5065776" cy="246221"/>
          </a:xfrm>
        </p:spPr>
        <p:txBody>
          <a:bodyPr anchor="ctr" anchorCtr="0"/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r>
              <a:rPr lang="en-US" sz="160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677521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68673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E1D61C74-F3E2-42EF-998D-BEC7B3EBD0B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63901"/>
            <a:ext cx="6967728" cy="384721"/>
          </a:xfrm>
        </p:spPr>
        <p:txBody>
          <a:bodyPr vert="horz">
            <a:spAutoFit/>
          </a:bodyPr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8CA3F7F-79C3-4776-BD80-2B6BECA0AF60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1236334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143701BF-655B-4E75-9AF7-14445CDB19B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6F53EF37-F1B6-47E2-A119-A2386F59B29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93893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BFC3FE-91E4-4E26-9E4F-5E0E70F5EA54}"/>
              </a:ext>
            </a:extLst>
          </p:cNvPr>
          <p:cNvGrpSpPr/>
          <p:nvPr userDrawn="1"/>
        </p:nvGrpSpPr>
        <p:grpSpPr>
          <a:xfrm>
            <a:off x="10042790" y="412298"/>
            <a:ext cx="1578588" cy="687926"/>
            <a:chOff x="8448828" y="-288678"/>
            <a:chExt cx="3438372" cy="1498394"/>
          </a:xfrm>
        </p:grpSpPr>
        <p:pic>
          <p:nvPicPr>
            <p:cNvPr id="12" name="Picture 11" descr="COVID-19 Announcement from the Michigan Department of Labor ...">
              <a:extLst>
                <a:ext uri="{FF2B5EF4-FFF2-40B4-BE49-F238E27FC236}">
                  <a16:creationId xmlns:a16="http://schemas.microsoft.com/office/drawing/2014/main" id="{3EC1445D-6540-4C20-8EE2-4DB2EF2624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37" t="26315" r="4012" b="27131"/>
            <a:stretch/>
          </p:blipFill>
          <p:spPr bwMode="ltGray">
            <a:xfrm>
              <a:off x="9479678" y="40669"/>
              <a:ext cx="2407522" cy="824251"/>
            </a:xfrm>
            <a:custGeom>
              <a:avLst/>
              <a:gdLst>
                <a:gd name="connsiteX0" fmla="*/ 0 w 4377686"/>
                <a:gd name="connsiteY0" fmla="*/ 0 h 1498766"/>
                <a:gd name="connsiteX1" fmla="*/ 4377686 w 4377686"/>
                <a:gd name="connsiteY1" fmla="*/ 0 h 1498766"/>
                <a:gd name="connsiteX2" fmla="*/ 4377686 w 4377686"/>
                <a:gd name="connsiteY2" fmla="*/ 1498766 h 1498766"/>
                <a:gd name="connsiteX3" fmla="*/ 0 w 4377686"/>
                <a:gd name="connsiteY3" fmla="*/ 1498766 h 1498766"/>
                <a:gd name="connsiteX4" fmla="*/ 0 w 4377686"/>
                <a:gd name="connsiteY4" fmla="*/ 0 h 149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7686" h="1498766">
                  <a:moveTo>
                    <a:pt x="0" y="0"/>
                  </a:moveTo>
                  <a:lnTo>
                    <a:pt x="4377686" y="0"/>
                  </a:lnTo>
                  <a:lnTo>
                    <a:pt x="4377686" y="1498766"/>
                  </a:lnTo>
                  <a:lnTo>
                    <a:pt x="0" y="1498766"/>
                  </a:lnTo>
                  <a:lnTo>
                    <a:pt x="0" y="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COVID-19 Announcement from the Michigan Department of Labor ...">
              <a:extLst>
                <a:ext uri="{FF2B5EF4-FFF2-40B4-BE49-F238E27FC236}">
                  <a16:creationId xmlns:a16="http://schemas.microsoft.com/office/drawing/2014/main" id="{A4A8D0B1-F939-46D8-A9B3-58E9F3BA49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8" t="7713" r="4012" b="7657"/>
            <a:stretch/>
          </p:blipFill>
          <p:spPr bwMode="ltGray">
            <a:xfrm>
              <a:off x="8448828" y="-288678"/>
              <a:ext cx="3438372" cy="1498394"/>
            </a:xfrm>
            <a:custGeom>
              <a:avLst/>
              <a:gdLst>
                <a:gd name="connsiteX0" fmla="*/ 0 w 6252118"/>
                <a:gd name="connsiteY0" fmla="*/ 0 h 2724584"/>
                <a:gd name="connsiteX1" fmla="*/ 6252118 w 6252118"/>
                <a:gd name="connsiteY1" fmla="*/ 0 h 2724584"/>
                <a:gd name="connsiteX2" fmla="*/ 6252118 w 6252118"/>
                <a:gd name="connsiteY2" fmla="*/ 598864 h 2724584"/>
                <a:gd name="connsiteX3" fmla="*/ 1874432 w 6252118"/>
                <a:gd name="connsiteY3" fmla="*/ 598864 h 2724584"/>
                <a:gd name="connsiteX4" fmla="*/ 1874432 w 6252118"/>
                <a:gd name="connsiteY4" fmla="*/ 2097630 h 2724584"/>
                <a:gd name="connsiteX5" fmla="*/ 6252118 w 6252118"/>
                <a:gd name="connsiteY5" fmla="*/ 2097630 h 2724584"/>
                <a:gd name="connsiteX6" fmla="*/ 6252118 w 6252118"/>
                <a:gd name="connsiteY6" fmla="*/ 2724584 h 2724584"/>
                <a:gd name="connsiteX7" fmla="*/ 0 w 6252118"/>
                <a:gd name="connsiteY7" fmla="*/ 2724584 h 2724584"/>
                <a:gd name="connsiteX8" fmla="*/ 0 w 6252118"/>
                <a:gd name="connsiteY8" fmla="*/ 0 h 2724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2118" h="2724584">
                  <a:moveTo>
                    <a:pt x="0" y="0"/>
                  </a:moveTo>
                  <a:lnTo>
                    <a:pt x="6252118" y="0"/>
                  </a:lnTo>
                  <a:lnTo>
                    <a:pt x="6252118" y="598864"/>
                  </a:lnTo>
                  <a:lnTo>
                    <a:pt x="1874432" y="598864"/>
                  </a:lnTo>
                  <a:lnTo>
                    <a:pt x="1874432" y="2097630"/>
                  </a:lnTo>
                  <a:lnTo>
                    <a:pt x="6252118" y="2097630"/>
                  </a:lnTo>
                  <a:lnTo>
                    <a:pt x="6252118" y="2724584"/>
                  </a:lnTo>
                  <a:lnTo>
                    <a:pt x="0" y="2724584"/>
                  </a:lnTo>
                  <a:lnTo>
                    <a:pt x="0" y="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48EB9A3-F7B8-4A48-9F28-3D1C1986CA30}"/>
              </a:ext>
            </a:extLst>
          </p:cNvPr>
          <p:cNvSpPr txBox="1"/>
          <p:nvPr userDrawn="1"/>
        </p:nvSpPr>
        <p:spPr>
          <a:xfrm>
            <a:off x="319865" y="6702056"/>
            <a:ext cx="765048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/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/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/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/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/>
            </a:lvl9pPr>
          </a:lstStyle>
          <a:p>
            <a:r>
              <a:rPr lang="en-US" sz="800">
                <a:solidFill>
                  <a:schemeClr val="bg2"/>
                </a:solidFill>
                <a:latin typeface="+mn-lt"/>
                <a:ea typeface="+mn-ea"/>
                <a:cs typeface="+mn-cs"/>
              </a:rPr>
              <a:t>DOCUMENT INTENDED TO PROVIDE INSIGHT BASED ON CURRENTLY AVAILABLE INFORMATION FOR CONSIDERATION AND NOT SPECIFIC ADVICE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2DC28D9-4243-4C14-9354-7EE43917557A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7817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48139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13" imgH="416" progId="TCLayout.ActiveDocument.1">
                  <p:embed/>
                </p:oleObj>
              </mc:Choice>
              <mc:Fallback>
                <p:oleObj name="think-cell Slide" r:id="rId15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6FAC554-F995-4246-BE36-413D2200D98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Georgia" panose="02040502050405020303" pitchFamily="18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SlideLogoText">
            <a:extLst>
              <a:ext uri="{FF2B5EF4-FFF2-40B4-BE49-F238E27FC236}">
                <a16:creationId xmlns:a16="http://schemas.microsoft.com/office/drawing/2014/main" id="{7D03BAA3-96F1-4B7C-895E-B9B8CFDDA50B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id="{C2A81BD2-BB6D-46F4-A26E-5D243E24DDD3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3715757" y="6453769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id="{860F551B-05D0-4883-89B6-6CE418F81F78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54736" y="6453769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id="{AD6B0CAC-AB2A-44BD-A5F1-181F096A1CA7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3715757" y="1181906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id="{B80458B7-DA1A-4215-B701-10FAC61D0E28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anchor="b">
            <a:noAutofit/>
          </a:bodyPr>
          <a:lstStyle>
            <a:lvl1pPr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554736" y="3659644"/>
            <a:ext cx="2514600" cy="492443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2C7757ED-5357-4B01-BB59-15D4406B0FDF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5044879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57186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E1D61C74-F3E2-42EF-998D-BEC7B3EBD0B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19011"/>
            <a:ext cx="6967728" cy="384721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8CA3F7F-79C3-4776-BD80-2B6BECA0AF60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6967728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143701BF-655B-4E75-9AF7-14445CDB19BD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6F53EF37-F1B6-47E2-A119-A2386F59B29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76C212-02AE-4B00-9CFA-7AE8EE81A37F}"/>
              </a:ext>
            </a:extLst>
          </p:cNvPr>
          <p:cNvSpPr txBox="1"/>
          <p:nvPr userDrawn="1"/>
        </p:nvSpPr>
        <p:spPr>
          <a:xfrm>
            <a:off x="2365812" y="6686070"/>
            <a:ext cx="746037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r"/>
            <a:r>
              <a:rPr lang="en-US" sz="800" b="1" cap="all">
                <a:solidFill>
                  <a:schemeClr val="bg2"/>
                </a:solidFill>
                <a:latin typeface="+mn-lt"/>
                <a:ea typeface="+mn-ea"/>
                <a:cs typeface="+mn-cs"/>
              </a:rPr>
              <a:t>Document intended to provide insight based on currently available information for con</a:t>
            </a:r>
            <a:r>
              <a:rPr lang="en-US" sz="800" b="1" cap="all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sideration and not specific advice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A96218-06AB-49FF-A784-36E34DF9792D}"/>
              </a:ext>
            </a:extLst>
          </p:cNvPr>
          <p:cNvSpPr txBox="1"/>
          <p:nvPr userDrawn="1"/>
        </p:nvSpPr>
        <p:spPr>
          <a:xfrm>
            <a:off x="7876619" y="41597"/>
            <a:ext cx="3760645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800" b="1">
                <a:latin typeface="+mn-lt"/>
                <a:ea typeface="+mn-ea"/>
                <a:cs typeface="+mn-cs"/>
              </a:rPr>
              <a:t>CONFIDENTIAL FOR INTERNAL USE ONLY: Working Draft Subject to Review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087448-20BD-4646-BD72-52BC6680A2C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84040" y="6412684"/>
            <a:ext cx="1670449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83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608D4BB-56F5-4BF1-8C9C-8799BAA8CE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37000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73" imgH="476" progId="TCLayout.ActiveDocument.1">
                  <p:embed/>
                </p:oleObj>
              </mc:Choice>
              <mc:Fallback>
                <p:oleObj name="think-cell Slide" r:id="rId8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608D4BB-56F5-4BF1-8C9C-8799BAA8CE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88743A-B5B4-4D5C-9D2C-F17D5A50E4B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07CA98DC-1A07-45D0-A835-AD1606EE7BAE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497063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499010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73" imgH="473" progId="TCLayout.ActiveDocument.1">
                  <p:embed/>
                </p:oleObj>
              </mc:Choice>
              <mc:Fallback>
                <p:oleObj name="think-cell Slide" r:id="rId10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519011"/>
            <a:ext cx="7918704" cy="384721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768EECA-1A03-46B2-B9BB-3C455A3710A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42D798-1DCF-494B-B77B-F21A4EAF4240}"/>
              </a:ext>
            </a:extLst>
          </p:cNvPr>
          <p:cNvSpPr txBox="1"/>
          <p:nvPr userDrawn="1"/>
        </p:nvSpPr>
        <p:spPr>
          <a:xfrm>
            <a:off x="2365812" y="6686070"/>
            <a:ext cx="746037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r"/>
            <a:r>
              <a:rPr lang="en-US" sz="800" b="1" cap="all">
                <a:solidFill>
                  <a:schemeClr val="bg2"/>
                </a:solidFill>
                <a:latin typeface="+mn-lt"/>
                <a:ea typeface="+mn-ea"/>
                <a:cs typeface="+mn-cs"/>
              </a:rPr>
              <a:t>Document intended to provide insight based on currently available information for consideration and n</a:t>
            </a:r>
            <a:r>
              <a:rPr lang="en-US" sz="800" b="1" cap="all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 specific advice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449D56-3750-486B-A259-91FCECCF711A}"/>
              </a:ext>
            </a:extLst>
          </p:cNvPr>
          <p:cNvSpPr txBox="1"/>
          <p:nvPr userDrawn="1"/>
        </p:nvSpPr>
        <p:spPr>
          <a:xfrm>
            <a:off x="7876619" y="41597"/>
            <a:ext cx="3760645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800" b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CONFIDENTIAL FO</a:t>
            </a:r>
            <a:r>
              <a:rPr lang="en-US" sz="8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INTERNAL USE ONLY: Working Draft Subject to Review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645E9D-455B-42CB-A0DD-8E3EC054177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84040" y="6412684"/>
            <a:ext cx="1670449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772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ras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1A1C0D3-6447-79AB-756B-F27FCB3987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14949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95" imgH="396" progId="TCLayout.ActiveDocument.1">
                  <p:embed/>
                </p:oleObj>
              </mc:Choice>
              <mc:Fallback>
                <p:oleObj name="think-cell Slide" r:id="rId7" imgW="395" imgH="39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1A1C0D3-6447-79AB-756B-F27FCB3987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LogoText">
            <a:extLst>
              <a:ext uri="{FF2B5EF4-FFF2-40B4-BE49-F238E27FC236}">
                <a16:creationId xmlns:a16="http://schemas.microsoft.com/office/drawing/2014/main" id="{2F705A80-1DB0-43C3-A71A-9587E6BCC3A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McKinsey &amp; Company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4833D5AF-2A75-4978-AA54-00BA594BBA72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48684DB6-320C-4E95-A29C-791B412C8164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AD9436C5-E5F5-42BD-9013-D04449180E9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417346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CD01A5A-D383-4F62-8841-DD01725307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72114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73" imgH="476" progId="TCLayout.ActiveDocument.1">
                  <p:embed/>
                </p:oleObj>
              </mc:Choice>
              <mc:Fallback>
                <p:oleObj name="think-cell Slide" r:id="rId9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CD01A5A-D383-4F62-8841-DD01725307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AC2F000-47EB-4070-866B-EF082C9E102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92841"/>
            <a:ext cx="9180576" cy="486608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3000"/>
              </a:lnSpc>
              <a:defRPr sz="3400"/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469A753E-961A-4AC3-B6E0-4407B9A4AF36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411697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77992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6FAC554-F995-4246-BE36-413D2200D98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>
            <a:extLst>
              <a:ext uri="{FF2B5EF4-FFF2-40B4-BE49-F238E27FC236}">
                <a16:creationId xmlns:a16="http://schemas.microsoft.com/office/drawing/2014/main" id="{7D03BAA3-96F1-4B7C-895E-B9B8CFDDA50B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3659644"/>
            <a:ext cx="2514600" cy="492443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2C7757ED-5357-4B01-BB59-15D4406B0FDF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4189478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5518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2D2E0F6-5BB5-47A0-8E4A-CD4E6673B19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>
            <a:extLst>
              <a:ext uri="{FF2B5EF4-FFF2-40B4-BE49-F238E27FC236}">
                <a16:creationId xmlns:a16="http://schemas.microsoft.com/office/drawing/2014/main" id="{2D4C39DE-34D3-430B-A68C-3662DBF9F427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5" y="3659644"/>
            <a:ext cx="3465575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1ADFA379-EDDB-4C62-A3BB-AC227312C68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10899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97842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LogoText">
            <a:extLst>
              <a:ext uri="{FF2B5EF4-FFF2-40B4-BE49-F238E27FC236}">
                <a16:creationId xmlns:a16="http://schemas.microsoft.com/office/drawing/2014/main" id="{609F85FD-B74A-4A4E-BFA9-7668DD6BCB9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20" name="1. On-page tracker">
            <a:extLst>
              <a:ext uri="{FF2B5EF4-FFF2-40B4-BE49-F238E27FC236}">
                <a16:creationId xmlns:a16="http://schemas.microsoft.com/office/drawing/2014/main" id="{0E1A178A-6BDC-4A0A-9F92-72F6EB95AD8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24" name="2. Slide Title">
            <a:extLst>
              <a:ext uri="{FF2B5EF4-FFF2-40B4-BE49-F238E27FC236}">
                <a16:creationId xmlns:a16="http://schemas.microsoft.com/office/drawing/2014/main" id="{06A9E224-CFBD-42B8-A4C0-EFE2C017E523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54736" y="182372"/>
            <a:ext cx="5065776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5" name="3. Subtitle">
            <a:extLst>
              <a:ext uri="{FF2B5EF4-FFF2-40B4-BE49-F238E27FC236}">
                <a16:creationId xmlns:a16="http://schemas.microsoft.com/office/drawing/2014/main" id="{F7FC2EC4-28A5-4B24-B46C-79BCB0964344}"/>
              </a:ext>
            </a:extLst>
          </p:cNvPr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554736" y="903861"/>
            <a:ext cx="5065776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9866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26" Type="http://schemas.openxmlformats.org/officeDocument/2006/relationships/tags" Target="../tags/tag12.xml"/><Relationship Id="rId21" Type="http://schemas.openxmlformats.org/officeDocument/2006/relationships/tags" Target="../tags/tag7.xml"/><Relationship Id="rId34" Type="http://schemas.openxmlformats.org/officeDocument/2006/relationships/tags" Target="../tags/tag2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5" Type="http://schemas.openxmlformats.org/officeDocument/2006/relationships/tags" Target="../tags/tag11.xml"/><Relationship Id="rId33" Type="http://schemas.openxmlformats.org/officeDocument/2006/relationships/tags" Target="../tags/tag19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29" Type="http://schemas.openxmlformats.org/officeDocument/2006/relationships/tags" Target="../tags/tag1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0.xml"/><Relationship Id="rId32" Type="http://schemas.openxmlformats.org/officeDocument/2006/relationships/tags" Target="../tags/tag18.xml"/><Relationship Id="rId37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tags" Target="../tags/tag9.xml"/><Relationship Id="rId28" Type="http://schemas.openxmlformats.org/officeDocument/2006/relationships/tags" Target="../tags/tag14.xml"/><Relationship Id="rId36" Type="http://schemas.openxmlformats.org/officeDocument/2006/relationships/tags" Target="../tags/tag2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31" Type="http://schemas.openxmlformats.org/officeDocument/2006/relationships/tags" Target="../tags/tag1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8.xml"/><Relationship Id="rId27" Type="http://schemas.openxmlformats.org/officeDocument/2006/relationships/tags" Target="../tags/tag13.xml"/><Relationship Id="rId30" Type="http://schemas.openxmlformats.org/officeDocument/2006/relationships/tags" Target="../tags/tag16.xml"/><Relationship Id="rId35" Type="http://schemas.openxmlformats.org/officeDocument/2006/relationships/tags" Target="../tags/tag2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26" Type="http://schemas.openxmlformats.org/officeDocument/2006/relationships/tags" Target="../tags/tag123.xml"/><Relationship Id="rId39" Type="http://schemas.openxmlformats.org/officeDocument/2006/relationships/tags" Target="../tags/tag136.xml"/><Relationship Id="rId21" Type="http://schemas.openxmlformats.org/officeDocument/2006/relationships/tags" Target="../tags/tag118.xml"/><Relationship Id="rId34" Type="http://schemas.openxmlformats.org/officeDocument/2006/relationships/tags" Target="../tags/tag131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tags" Target="../tags/tag117.xml"/><Relationship Id="rId29" Type="http://schemas.openxmlformats.org/officeDocument/2006/relationships/tags" Target="../tags/tag126.xml"/><Relationship Id="rId41" Type="http://schemas.openxmlformats.org/officeDocument/2006/relationships/image" Target="../media/image4.emf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tags" Target="../tags/tag121.xml"/><Relationship Id="rId32" Type="http://schemas.openxmlformats.org/officeDocument/2006/relationships/tags" Target="../tags/tag129.xml"/><Relationship Id="rId37" Type="http://schemas.openxmlformats.org/officeDocument/2006/relationships/tags" Target="../tags/tag134.xml"/><Relationship Id="rId40" Type="http://schemas.openxmlformats.org/officeDocument/2006/relationships/oleObject" Target="../embeddings/oleObject12.bin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tags" Target="../tags/tag120.xml"/><Relationship Id="rId28" Type="http://schemas.openxmlformats.org/officeDocument/2006/relationships/tags" Target="../tags/tag125.xml"/><Relationship Id="rId36" Type="http://schemas.openxmlformats.org/officeDocument/2006/relationships/tags" Target="../tags/tag133.xml"/><Relationship Id="rId10" Type="http://schemas.openxmlformats.org/officeDocument/2006/relationships/slideLayout" Target="../slideLayouts/slideLayout24.xml"/><Relationship Id="rId19" Type="http://schemas.openxmlformats.org/officeDocument/2006/relationships/tags" Target="../tags/tag116.xml"/><Relationship Id="rId31" Type="http://schemas.openxmlformats.org/officeDocument/2006/relationships/tags" Target="../tags/tag128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ags" Target="../tags/tag119.xml"/><Relationship Id="rId27" Type="http://schemas.openxmlformats.org/officeDocument/2006/relationships/tags" Target="../tags/tag124.xml"/><Relationship Id="rId30" Type="http://schemas.openxmlformats.org/officeDocument/2006/relationships/tags" Target="../tags/tag127.xml"/><Relationship Id="rId35" Type="http://schemas.openxmlformats.org/officeDocument/2006/relationships/tags" Target="../tags/tag132.xml"/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tags" Target="../tags/tag122.xml"/><Relationship Id="rId33" Type="http://schemas.openxmlformats.org/officeDocument/2006/relationships/tags" Target="../tags/tag130.xml"/><Relationship Id="rId38" Type="http://schemas.openxmlformats.org/officeDocument/2006/relationships/tags" Target="../tags/tag13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tags" Target="../tags/tag261.xml"/><Relationship Id="rId39" Type="http://schemas.openxmlformats.org/officeDocument/2006/relationships/tags" Target="../tags/tag274.xml"/><Relationship Id="rId21" Type="http://schemas.openxmlformats.org/officeDocument/2006/relationships/theme" Target="../theme/theme3.xml"/><Relationship Id="rId34" Type="http://schemas.openxmlformats.org/officeDocument/2006/relationships/tags" Target="../tags/tag269.xml"/><Relationship Id="rId42" Type="http://schemas.openxmlformats.org/officeDocument/2006/relationships/oleObject" Target="../embeddings/oleObject26.bin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tags" Target="../tags/tag264.xml"/><Relationship Id="rId41" Type="http://schemas.openxmlformats.org/officeDocument/2006/relationships/tags" Target="../tags/tag276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tags" Target="../tags/tag259.xml"/><Relationship Id="rId32" Type="http://schemas.openxmlformats.org/officeDocument/2006/relationships/tags" Target="../tags/tag267.xml"/><Relationship Id="rId37" Type="http://schemas.openxmlformats.org/officeDocument/2006/relationships/tags" Target="../tags/tag272.xml"/><Relationship Id="rId40" Type="http://schemas.openxmlformats.org/officeDocument/2006/relationships/tags" Target="../tags/tag275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tags" Target="../tags/tag258.xml"/><Relationship Id="rId28" Type="http://schemas.openxmlformats.org/officeDocument/2006/relationships/tags" Target="../tags/tag263.xml"/><Relationship Id="rId36" Type="http://schemas.openxmlformats.org/officeDocument/2006/relationships/tags" Target="../tags/tag271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tags" Target="../tags/tag266.xml"/><Relationship Id="rId44" Type="http://schemas.openxmlformats.org/officeDocument/2006/relationships/image" Target="../media/image10.png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tags" Target="../tags/tag257.xml"/><Relationship Id="rId27" Type="http://schemas.openxmlformats.org/officeDocument/2006/relationships/tags" Target="../tags/tag262.xml"/><Relationship Id="rId30" Type="http://schemas.openxmlformats.org/officeDocument/2006/relationships/tags" Target="../tags/tag265.xml"/><Relationship Id="rId35" Type="http://schemas.openxmlformats.org/officeDocument/2006/relationships/tags" Target="../tags/tag270.xml"/><Relationship Id="rId43" Type="http://schemas.openxmlformats.org/officeDocument/2006/relationships/image" Target="../media/image1.emf"/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tags" Target="../tags/tag260.xml"/><Relationship Id="rId33" Type="http://schemas.openxmlformats.org/officeDocument/2006/relationships/tags" Target="../tags/tag268.xml"/><Relationship Id="rId38" Type="http://schemas.openxmlformats.org/officeDocument/2006/relationships/tags" Target="../tags/tag2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6580310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7" imgW="413" imgH="416" progId="TCLayout.ActiveDocument.1">
                  <p:embed/>
                </p:oleObj>
              </mc:Choice>
              <mc:Fallback>
                <p:oleObj name="think-cell Slide" r:id="rId37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194173E-7BB3-47F4-8EAD-18BFC563F97A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03" name="SlideLogoText">
            <a:extLst>
              <a:ext uri="{FF2B5EF4-FFF2-40B4-BE49-F238E27FC236}">
                <a16:creationId xmlns:a16="http://schemas.microsoft.com/office/drawing/2014/main" id="{69FC0062-74AE-4BDA-ACE7-D069B448DDBC}"/>
              </a:ext>
            </a:extLst>
          </p:cNvPr>
          <p:cNvSpPr txBox="1"/>
          <p:nvPr userDrawn="1">
            <p:custDataLst>
              <p:tags r:id="rId18"/>
            </p:custDataLst>
          </p:nvPr>
        </p:nvSpPr>
        <p:spPr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9"/>
            </p:custDataLst>
          </p:nvPr>
        </p:nvSpPr>
        <p:spPr>
          <a:xfrm>
            <a:off x="553972" y="6279028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>
                <a:latin typeface="+mn-lt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92DB789-515B-4504-BE53-6445F2427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1700"/>
            <a:ext cx="11082528" cy="25237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>
            <p:custDataLst>
              <p:tags r:id="rId21"/>
            </p:custDataLst>
          </p:nvPr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grpSp>
        <p:nvGrpSpPr>
          <p:cNvPr id="187" name="LegendBoxes" hidden="1">
            <a:extLst>
              <a:ext uri="{FF2B5EF4-FFF2-40B4-BE49-F238E27FC236}">
                <a16:creationId xmlns:a16="http://schemas.microsoft.com/office/drawing/2014/main" id="{5048A9C9-0655-49B2-A283-6A54678F321B}"/>
              </a:ext>
            </a:extLst>
          </p:cNvPr>
          <p:cNvGrpSpPr/>
          <p:nvPr userDrawn="1"/>
        </p:nvGrpSpPr>
        <p:grpSpPr>
          <a:xfrm>
            <a:off x="10728000" y="4323600"/>
            <a:ext cx="984864" cy="1717282"/>
            <a:chOff x="9585951" y="2980105"/>
            <a:chExt cx="984864" cy="1717282"/>
          </a:xfrm>
        </p:grpSpPr>
        <p:sp>
          <p:nvSpPr>
            <p:cNvPr id="188" name="RectangleLegend1">
              <a:extLst>
                <a:ext uri="{FF2B5EF4-FFF2-40B4-BE49-F238E27FC236}">
                  <a16:creationId xmlns:a16="http://schemas.microsoft.com/office/drawing/2014/main" id="{8F219674-AEDF-41A7-B3C3-07BD8D165776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9" name="RectangleLegend2">
              <a:extLst>
                <a:ext uri="{FF2B5EF4-FFF2-40B4-BE49-F238E27FC236}">
                  <a16:creationId xmlns:a16="http://schemas.microsoft.com/office/drawing/2014/main" id="{76884974-3CCD-4F11-B109-02708F18B04E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0" name="RectangleLegend3">
              <a:extLst>
                <a:ext uri="{FF2B5EF4-FFF2-40B4-BE49-F238E27FC236}">
                  <a16:creationId xmlns:a16="http://schemas.microsoft.com/office/drawing/2014/main" id="{D440B2EC-6FE5-4259-BA11-DC2E3B68E637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1" name="RectangleLegend4">
              <a:extLst>
                <a:ext uri="{FF2B5EF4-FFF2-40B4-BE49-F238E27FC236}">
                  <a16:creationId xmlns:a16="http://schemas.microsoft.com/office/drawing/2014/main" id="{52FE9D34-332E-47CD-94B8-12A069181C03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2" name="RectangleLegend5">
              <a:extLst>
                <a:ext uri="{FF2B5EF4-FFF2-40B4-BE49-F238E27FC236}">
                  <a16:creationId xmlns:a16="http://schemas.microsoft.com/office/drawing/2014/main" id="{1D6EA8D9-42BE-4743-876B-1050D1436021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3" name="Legend1">
              <a:extLst>
                <a:ext uri="{FF2B5EF4-FFF2-40B4-BE49-F238E27FC236}">
                  <a16:creationId xmlns:a16="http://schemas.microsoft.com/office/drawing/2014/main" id="{50F3208A-D1A9-4DEE-B968-1381D0DE88E8}"/>
                </a:ext>
              </a:extLst>
            </p:cNvPr>
            <p:cNvSpPr txBox="1"/>
            <p:nvPr/>
          </p:nvSpPr>
          <p:spPr>
            <a:xfrm>
              <a:off x="9912097" y="2980105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4" name="Legend2">
              <a:extLst>
                <a:ext uri="{FF2B5EF4-FFF2-40B4-BE49-F238E27FC236}">
                  <a16:creationId xmlns:a16="http://schemas.microsoft.com/office/drawing/2014/main" id="{69AC8C80-52E4-4497-A147-009E23FB42A5}"/>
                </a:ext>
              </a:extLst>
            </p:cNvPr>
            <p:cNvSpPr txBox="1"/>
            <p:nvPr/>
          </p:nvSpPr>
          <p:spPr>
            <a:xfrm>
              <a:off x="9912097" y="3359603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5" name="Legend3">
              <a:extLst>
                <a:ext uri="{FF2B5EF4-FFF2-40B4-BE49-F238E27FC236}">
                  <a16:creationId xmlns:a16="http://schemas.microsoft.com/office/drawing/2014/main" id="{218BEB5C-C19E-451D-B538-56A492CF74C6}"/>
                </a:ext>
              </a:extLst>
            </p:cNvPr>
            <p:cNvSpPr txBox="1"/>
            <p:nvPr/>
          </p:nvSpPr>
          <p:spPr>
            <a:xfrm>
              <a:off x="9912097" y="3739101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6" name="Legend4">
              <a:extLst>
                <a:ext uri="{FF2B5EF4-FFF2-40B4-BE49-F238E27FC236}">
                  <a16:creationId xmlns:a16="http://schemas.microsoft.com/office/drawing/2014/main" id="{B77C1590-32D9-4A52-8AF0-454D06E80BF2}"/>
                </a:ext>
              </a:extLst>
            </p:cNvPr>
            <p:cNvSpPr txBox="1"/>
            <p:nvPr/>
          </p:nvSpPr>
          <p:spPr>
            <a:xfrm>
              <a:off x="9912097" y="4110522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7" name="Legend5">
              <a:extLst>
                <a:ext uri="{FF2B5EF4-FFF2-40B4-BE49-F238E27FC236}">
                  <a16:creationId xmlns:a16="http://schemas.microsoft.com/office/drawing/2014/main" id="{A40A9DB6-E1B2-47A6-8B66-4FCDC31DD600}"/>
                </a:ext>
              </a:extLst>
            </p:cNvPr>
            <p:cNvSpPr txBox="1"/>
            <p:nvPr/>
          </p:nvSpPr>
          <p:spPr>
            <a:xfrm>
              <a:off x="9912097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grpSp>
        <p:nvGrpSpPr>
          <p:cNvPr id="4" name="LegendMoons" hidden="1">
            <a:extLst>
              <a:ext uri="{FF2B5EF4-FFF2-40B4-BE49-F238E27FC236}">
                <a16:creationId xmlns:a16="http://schemas.microsoft.com/office/drawing/2014/main" id="{A74D0957-B8E1-0203-5942-B3CDCECEFC07}"/>
              </a:ext>
            </a:extLst>
          </p:cNvPr>
          <p:cNvGrpSpPr/>
          <p:nvPr userDrawn="1"/>
        </p:nvGrpSpPr>
        <p:grpSpPr>
          <a:xfrm>
            <a:off x="10692000" y="1339200"/>
            <a:ext cx="1023616" cy="1731859"/>
            <a:chOff x="7723680" y="1702457"/>
            <a:chExt cx="1023616" cy="1731859"/>
          </a:xfrm>
        </p:grpSpPr>
        <p:sp>
          <p:nvSpPr>
            <p:cNvPr id="5" name="Legend1">
              <a:extLst>
                <a:ext uri="{FF2B5EF4-FFF2-40B4-BE49-F238E27FC236}">
                  <a16:creationId xmlns:a16="http://schemas.microsoft.com/office/drawing/2014/main" id="{A579D789-E781-7373-9902-2ED2044F84A0}"/>
                </a:ext>
              </a:extLst>
            </p:cNvPr>
            <p:cNvSpPr txBox="1"/>
            <p:nvPr/>
          </p:nvSpPr>
          <p:spPr>
            <a:xfrm>
              <a:off x="8076312" y="1709816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6" name="Legend2">
              <a:extLst>
                <a:ext uri="{FF2B5EF4-FFF2-40B4-BE49-F238E27FC236}">
                  <a16:creationId xmlns:a16="http://schemas.microsoft.com/office/drawing/2014/main" id="{AE219666-526F-9C6F-0799-DEDE1ED7C6B4}"/>
                </a:ext>
              </a:extLst>
            </p:cNvPr>
            <p:cNvSpPr txBox="1"/>
            <p:nvPr/>
          </p:nvSpPr>
          <p:spPr>
            <a:xfrm>
              <a:off x="8076312" y="2085275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7" name="Legend3">
              <a:extLst>
                <a:ext uri="{FF2B5EF4-FFF2-40B4-BE49-F238E27FC236}">
                  <a16:creationId xmlns:a16="http://schemas.microsoft.com/office/drawing/2014/main" id="{22CE313E-44F3-0F57-9118-789F5A7E4BE2}"/>
                </a:ext>
              </a:extLst>
            </p:cNvPr>
            <p:cNvSpPr txBox="1"/>
            <p:nvPr/>
          </p:nvSpPr>
          <p:spPr>
            <a:xfrm>
              <a:off x="8076312" y="246073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8" name="Legend4">
              <a:extLst>
                <a:ext uri="{FF2B5EF4-FFF2-40B4-BE49-F238E27FC236}">
                  <a16:creationId xmlns:a16="http://schemas.microsoft.com/office/drawing/2014/main" id="{D0B5E1D7-1CD7-D84F-3620-B4FA0EF324DB}"/>
                </a:ext>
              </a:extLst>
            </p:cNvPr>
            <p:cNvSpPr txBox="1"/>
            <p:nvPr/>
          </p:nvSpPr>
          <p:spPr>
            <a:xfrm>
              <a:off x="8076312" y="2836193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9" name="Legend5">
              <a:extLst>
                <a:ext uri="{FF2B5EF4-FFF2-40B4-BE49-F238E27FC236}">
                  <a16:creationId xmlns:a16="http://schemas.microsoft.com/office/drawing/2014/main" id="{F40C396B-7721-8A80-0BC4-C8F93B6E54CA}"/>
                </a:ext>
              </a:extLst>
            </p:cNvPr>
            <p:cNvSpPr txBox="1"/>
            <p:nvPr/>
          </p:nvSpPr>
          <p:spPr>
            <a:xfrm>
              <a:off x="8076312" y="321165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10" name="MoonLegend1">
              <a:extLst>
                <a:ext uri="{FF2B5EF4-FFF2-40B4-BE49-F238E27FC236}">
                  <a16:creationId xmlns:a16="http://schemas.microsoft.com/office/drawing/2014/main" id="{D19BD4EA-9682-50D3-B979-152445E49E10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A0B6C31-1F56-F41C-44CD-9D5FBF4D0344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CCCCCC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Arc 24" hidden="1">
                <a:extLst>
                  <a:ext uri="{FF2B5EF4-FFF2-40B4-BE49-F238E27FC236}">
                    <a16:creationId xmlns:a16="http://schemas.microsoft.com/office/drawing/2014/main" id="{B50CF1FE-8D31-700D-F0C2-ACB607372AE4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MoonLegend2">
              <a:extLst>
                <a:ext uri="{FF2B5EF4-FFF2-40B4-BE49-F238E27FC236}">
                  <a16:creationId xmlns:a16="http://schemas.microsoft.com/office/drawing/2014/main" id="{E34FB525-F2A2-061A-A353-799809BF5FC7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DC6EA1B-42E3-0F8A-87FD-05CAF1FDA5FA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CCCCCC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Arc 22">
                <a:extLst>
                  <a:ext uri="{FF2B5EF4-FFF2-40B4-BE49-F238E27FC236}">
                    <a16:creationId xmlns:a16="http://schemas.microsoft.com/office/drawing/2014/main" id="{349961EB-4044-DDFA-0CF7-F5D66FDD64FA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MoonLegend3">
              <a:extLst>
                <a:ext uri="{FF2B5EF4-FFF2-40B4-BE49-F238E27FC236}">
                  <a16:creationId xmlns:a16="http://schemas.microsoft.com/office/drawing/2014/main" id="{81D58525-2DB4-58E3-4841-2B88C4F9BBE1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D052903-9CD8-AB5E-E69F-03405F848828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CCCCCC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BB370F7E-886E-6962-667A-24DD8C636B1C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MoonLegend4">
              <a:extLst>
                <a:ext uri="{FF2B5EF4-FFF2-40B4-BE49-F238E27FC236}">
                  <a16:creationId xmlns:a16="http://schemas.microsoft.com/office/drawing/2014/main" id="{12DC2918-BD74-B2EB-0BB2-D46E7084496E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8309338-2E0C-8EAB-278B-36BB84E8955A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CCCCCC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Arc 18">
                <a:extLst>
                  <a:ext uri="{FF2B5EF4-FFF2-40B4-BE49-F238E27FC236}">
                    <a16:creationId xmlns:a16="http://schemas.microsoft.com/office/drawing/2014/main" id="{28AA2C47-9903-4C18-8098-1106BE8B1977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MoonLegend5">
              <a:extLst>
                <a:ext uri="{FF2B5EF4-FFF2-40B4-BE49-F238E27FC236}">
                  <a16:creationId xmlns:a16="http://schemas.microsoft.com/office/drawing/2014/main" id="{85016F10-0401-6973-A0D0-23D227FF8FED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8041A10-C91C-7EF2-F7EA-D1D0412188C6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CCCCCC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id="{B1A7ADC8-55DF-963B-3C8A-AAB44F2EF672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9" name="Sticker" hidden="1">
            <a:extLst>
              <a:ext uri="{FF2B5EF4-FFF2-40B4-BE49-F238E27FC236}">
                <a16:creationId xmlns:a16="http://schemas.microsoft.com/office/drawing/2014/main" id="{2FA9271D-5EE0-4D66-9FDF-E4D1535949E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58192" y="1289273"/>
            <a:ext cx="429605" cy="156997"/>
            <a:chOff x="8456447" y="272180"/>
            <a:chExt cx="322188" cy="156966"/>
          </a:xfrm>
        </p:grpSpPr>
        <p:sp>
          <p:nvSpPr>
            <p:cNvPr id="170" name="StickerRectangle">
              <a:extLst>
                <a:ext uri="{FF2B5EF4-FFF2-40B4-BE49-F238E27FC236}">
                  <a16:creationId xmlns:a16="http://schemas.microsoft.com/office/drawing/2014/main" id="{27342EFB-A6AF-4379-A9C9-4F8DD97D160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456447" y="272180"/>
              <a:ext cx="322188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algn="l" defTabSz="1193860">
                <a:buClr>
                  <a:schemeClr val="tx2"/>
                </a:buClr>
              </a:pPr>
              <a:r>
                <a:rPr lang="en-US" sz="900" b="1" spc="50">
                  <a:ln w="3175">
                    <a:noFill/>
                  </a:ln>
                  <a:solidFill>
                    <a:schemeClr val="tx1"/>
                  </a:solidFill>
                </a:rPr>
                <a:t>Sticker</a:t>
              </a:r>
              <a:endParaRPr lang="en-US" sz="800" baseline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cxnSp>
          <p:nvCxnSpPr>
            <p:cNvPr id="171" name="StickerUnderline">
              <a:extLst>
                <a:ext uri="{FF2B5EF4-FFF2-40B4-BE49-F238E27FC236}">
                  <a16:creationId xmlns:a16="http://schemas.microsoft.com/office/drawing/2014/main" id="{AC518518-EC41-445B-B558-9DBD24A778EA}"/>
                </a:ext>
              </a:extLst>
            </p:cNvPr>
            <p:cNvCxnSpPr>
              <a:cxnSpLocks noChangeShapeType="1"/>
              <a:stCxn id="170" idx="4"/>
              <a:endCxn id="170" idx="6"/>
            </p:cNvCxnSpPr>
            <p:nvPr/>
          </p:nvCxnSpPr>
          <p:spPr bwMode="gray">
            <a:xfrm>
              <a:off x="8456447" y="429146"/>
              <a:ext cx="322188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9" name="LegendLines" hidden="1">
            <a:extLst>
              <a:ext uri="{FF2B5EF4-FFF2-40B4-BE49-F238E27FC236}">
                <a16:creationId xmlns:a16="http://schemas.microsoft.com/office/drawing/2014/main" id="{BA3F11B7-574B-46B5-AA05-051B7C0195CA}"/>
              </a:ext>
            </a:extLst>
          </p:cNvPr>
          <p:cNvGrpSpPr/>
          <p:nvPr userDrawn="1"/>
        </p:nvGrpSpPr>
        <p:grpSpPr>
          <a:xfrm>
            <a:off x="10440000" y="3243600"/>
            <a:ext cx="1269335" cy="958286"/>
            <a:chOff x="4372690" y="3739101"/>
            <a:chExt cx="1269335" cy="958286"/>
          </a:xfrm>
        </p:grpSpPr>
        <p:sp>
          <p:nvSpPr>
            <p:cNvPr id="180" name="Legend1">
              <a:extLst>
                <a:ext uri="{FF2B5EF4-FFF2-40B4-BE49-F238E27FC236}">
                  <a16:creationId xmlns:a16="http://schemas.microsoft.com/office/drawing/2014/main" id="{A89F3277-B9B0-4605-94B5-1A0F3CF3FD94}"/>
                </a:ext>
              </a:extLst>
            </p:cNvPr>
            <p:cNvSpPr txBox="1"/>
            <p:nvPr/>
          </p:nvSpPr>
          <p:spPr>
            <a:xfrm>
              <a:off x="4988914" y="3739101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1" name="Legend2">
              <a:extLst>
                <a:ext uri="{FF2B5EF4-FFF2-40B4-BE49-F238E27FC236}">
                  <a16:creationId xmlns:a16="http://schemas.microsoft.com/office/drawing/2014/main" id="{728FD0F6-6F17-4DBC-A433-275600325C11}"/>
                </a:ext>
              </a:extLst>
            </p:cNvPr>
            <p:cNvSpPr txBox="1"/>
            <p:nvPr/>
          </p:nvSpPr>
          <p:spPr>
            <a:xfrm>
              <a:off x="4988914" y="4110522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2" name="Legend3">
              <a:extLst>
                <a:ext uri="{FF2B5EF4-FFF2-40B4-BE49-F238E27FC236}">
                  <a16:creationId xmlns:a16="http://schemas.microsoft.com/office/drawing/2014/main" id="{824D0AAE-0E8B-4539-A5E0-724A7C2C5FB7}"/>
                </a:ext>
              </a:extLst>
            </p:cNvPr>
            <p:cNvSpPr txBox="1"/>
            <p:nvPr/>
          </p:nvSpPr>
          <p:spPr>
            <a:xfrm>
              <a:off x="4988914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3" name="LineLegend3">
              <a:extLst>
                <a:ext uri="{FF2B5EF4-FFF2-40B4-BE49-F238E27FC236}">
                  <a16:creationId xmlns:a16="http://schemas.microsoft.com/office/drawing/2014/main" id="{15B966CE-74A4-42D7-84D1-50EE1BD807B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  <p:sp>
          <p:nvSpPr>
            <p:cNvPr id="184" name="LineLegend2">
              <a:extLst>
                <a:ext uri="{FF2B5EF4-FFF2-40B4-BE49-F238E27FC236}">
                  <a16:creationId xmlns:a16="http://schemas.microsoft.com/office/drawing/2014/main" id="{4AD11E2E-205C-4B89-BD31-DA18921C338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  <p:sp>
          <p:nvSpPr>
            <p:cNvPr id="185" name="LineLegend1">
              <a:extLst>
                <a:ext uri="{FF2B5EF4-FFF2-40B4-BE49-F238E27FC236}">
                  <a16:creationId xmlns:a16="http://schemas.microsoft.com/office/drawing/2014/main" id="{393D5D55-EAFF-4EBE-B2CF-AF057C324E6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922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654" r:id="rId2"/>
    <p:sldLayoutId id="2147483807" r:id="rId3"/>
    <p:sldLayoutId id="2147483800" r:id="rId4"/>
    <p:sldLayoutId id="2147483659" r:id="rId5"/>
    <p:sldLayoutId id="2147483804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79" r:id="rId12"/>
    <p:sldLayoutId id="2147483706" r:id="rId13"/>
    <p:sldLayoutId id="2147483718" r:id="rId14"/>
  </p:sldLayoutIdLst>
  <p:txStyles>
    <p:titleStyle>
      <a:lvl1pPr algn="l" defTabSz="914400" rtl="0" eaLnBrk="1" latinLnBrk="0" hangingPunct="1">
        <a:lnSpc>
          <a:spcPct val="93000"/>
        </a:lnSpc>
        <a:spcBef>
          <a:spcPct val="0"/>
        </a:spcBef>
        <a:buNone/>
        <a:defRPr sz="2500" b="1" kern="1200" spc="0" baseline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15938" indent="-2873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—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742950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914400" indent="-1365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8800E62-ECD5-472D-995B-013B57BB4C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41750725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0" imgW="344" imgH="344" progId="TCLayout.ActiveDocument.1">
                  <p:embed/>
                </p:oleObj>
              </mc:Choice>
              <mc:Fallback>
                <p:oleObj name="think-cell Slide" r:id="rId40" imgW="344" imgH="34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8800E62-ECD5-472D-995B-013B57BB4C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D1744EB-7E76-4AE2-88F6-C0D4CE03B5BB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03" name="SlideLogoText">
            <a:extLst>
              <a:ext uri="{FF2B5EF4-FFF2-40B4-BE49-F238E27FC236}">
                <a16:creationId xmlns:a16="http://schemas.microsoft.com/office/drawing/2014/main" id="{69FC0062-74AE-4BDA-ACE7-D069B448DDBC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53" name="2. Slide Title">
            <a:extLst>
              <a:ext uri="{FF2B5EF4-FFF2-40B4-BE49-F238E27FC236}">
                <a16:creationId xmlns:a16="http://schemas.microsoft.com/office/drawing/2014/main" id="{7C8D601E-A2E1-4979-AE83-B694B9829662}"/>
              </a:ext>
            </a:extLst>
          </p:cNvPr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6A9C4AD8-E579-4AD3-9B92-5A31AC8DD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1700"/>
            <a:ext cx="11082528" cy="25237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5" name="Grid" hidden="1">
            <a:extLst>
              <a:ext uri="{FF2B5EF4-FFF2-40B4-BE49-F238E27FC236}">
                <a16:creationId xmlns:a16="http://schemas.microsoft.com/office/drawing/2014/main" id="{DEFB2FD9-7CD8-4FAE-9553-EBB1883173D8}"/>
              </a:ext>
            </a:extLst>
          </p:cNvPr>
          <p:cNvGrpSpPr/>
          <p:nvPr userDrawn="1">
            <p:custDataLst>
              <p:tags r:id="rId23"/>
            </p:custDataLst>
          </p:nvPr>
        </p:nvGrpSpPr>
        <p:grpSpPr>
          <a:xfrm>
            <a:off x="1524" y="0"/>
            <a:ext cx="12190476" cy="6858000"/>
            <a:chOff x="0" y="0"/>
            <a:chExt cx="12190476" cy="6858000"/>
          </a:xfrm>
        </p:grpSpPr>
        <p:sp>
          <p:nvSpPr>
            <p:cNvPr id="56" name="slide margin">
              <a:extLst>
                <a:ext uri="{FF2B5EF4-FFF2-40B4-BE49-F238E27FC236}">
                  <a16:creationId xmlns:a16="http://schemas.microsoft.com/office/drawing/2014/main" id="{38DD344F-AD20-46A3-A11B-2D82C3344FEC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C7601CF-5E5B-457D-847F-427610DA2FB7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31F3C21-0066-454F-858F-CF8DE7C15746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2C2F96-141D-4584-8AFC-7B03AC967AD5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FAB406-01C7-4D16-B756-95AABF69356F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C0947A7-511E-40BC-89AC-7FB57EB8253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E13BF7D-FE79-4AD9-BD1E-86E33F888F0B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9CD20B4-6A15-49A2-A59E-FCCFB641E09C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8C9107F-AE78-4984-826C-0B2406DAF13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4F056F-D81A-4196-9B3A-AE8FD5591CB2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4C1E84A-C73C-43D4-BA3C-8DBC74530EF8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E85AE8D-58C3-4AA0-B6F0-E5B277CA7900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C36F9C0-4B83-4C02-9FB8-FE87C7414EE2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3B3485C-D98D-4843-9430-BAB5037871BA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4711F5E-C124-4817-92AB-CA50490512E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87B4A93-F9FF-464C-9429-7F0508C752D8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30BD8E3-A9FF-4CAF-AFCE-78BAF967AB1A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8DFD3D7-8227-4BAE-92E3-7A8D1D9D120B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1BDBD63-521E-429E-88F1-146A189AC445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0B0088A-AB05-469E-9D5A-008850E9B532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BCFA35-14ED-4686-918B-E003CB0183E0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2C9479A-9B75-4DAD-BD6F-ACA06F40053D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E502045-AFEE-46BD-82EF-7FDCA210A972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331B978-23AB-4D1C-BDEB-D3F9BEDAA2DB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5C2958A-8756-4F5D-9D2E-8609AF3FE7F3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05E51A7-0B73-4EDC-8853-4C4885C3CD12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55BB02-C70B-4783-95E3-349A9749DE81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F414889-E577-40C3-8CDF-DA20200FC4BB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0578B73-0DC8-40FE-8A21-280C0818D286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A3EAB8C-6F2A-4487-A2BB-0984642F92BD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D70175-6613-45BC-AF43-015C72F13A7B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B942F25-6CDB-4981-97B7-D7BDEBE5ADF5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1315AFB-F00B-4517-B2CA-2588A030EFF4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2EAC9B8-160B-4F7F-8029-F358F771D704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2671AAA-F5BF-4B8E-9B20-12F8E97A3021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3FB4F88-2E32-42AF-931D-73EEE391186B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4A1769F-CE92-4633-87B1-DDCB8F121456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B597847-9D21-4E79-A3C1-CD09A72ED17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4475F4C-A18C-4D1A-BA57-171FB0889ED5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B668352-A3AB-4B2E-9A58-3447022124C4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FB43971-E513-473C-A51D-9EE94E61083C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5DF1BF3-81AD-4891-9BB0-2F7A0C9D4E46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0BDB8E3-D6DD-4760-8A19-73C078A70F87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F12D775-122F-40DE-9D53-9EE07EEAA8F5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D2CAD56-BA05-4C75-8034-7BE3F452236F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90E0245-1DD4-47DE-874E-81EEEC5BC8F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CFFCCA0-3335-4A1D-ABE0-05033DB06A2E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4D72CB9-C1AD-44DE-9701-7AC2B6FF96CE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89B3321-C5E9-4805-BC66-EA0432C4C15B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ACEEB3E-3F13-47FD-9363-059ECF85CA24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73AB56B-1DBC-4E4B-A722-E8BD0ECD1B41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406E6C7-24A3-4B83-8726-B30607709EF5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BF470C1-8F17-46A7-9CF6-68959FCC27C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DFB440D-CD6D-4896-879A-A739507A9DA0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3BC5EF-1845-45CB-A034-F5C2FECB524D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2206814-DAB9-4959-9312-D81139D2AED1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63072DF-59FF-4A0A-BAA0-5A11E1D2E4E3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A4BE5F7-9CDA-49D9-BFEC-F2B196770FC3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C5C0C16-0A28-498B-9C6F-5032271897D0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1131945-8EE6-4545-BF8A-AF353687BEB3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75DD299-052D-4F8E-A9FE-D093F95B0FF2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8EBC29A-6A7B-40D5-897C-5DEEBEE6A4B2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66B5FDD-F1EC-4F2C-B392-BC178AD8DA90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93E83BE-872E-48AC-9FFE-A9F5597742DF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9D1C528-2748-4906-ABB1-D32D60EC43E0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982271F-16E6-4B46-8B36-C850AA36014C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A678F6B-D7A6-4C5F-A60A-68F375965733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1F16AAE-3D56-49D9-B1F8-CF0D668C4625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46BA71-43F2-4516-96BC-46C1F7150D1F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B2820DA-E0D5-407B-9227-F00335F2855C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6A61357-206A-4A6B-82AD-45174279B301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FD4E7D7-1920-4CDF-8C8E-2C8843C3234E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6B52954-99B2-4CA1-BC58-BC2CE3144C2E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58B8F17-F2CF-4C8B-9384-4763AEB46266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F4D57F3-3690-4C8F-9DD3-6514140E8449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F1248E6-58FC-4800-A342-F266640388C0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B8011EA-A67B-4792-899C-6F30861FB41B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E187538-C1B6-4AB3-9E92-1CBE573E39EA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725F436-5B17-4F6D-B174-9FD6324175C9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DD99996-2943-48E4-B56E-D3F05FDFEC4F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8B8D663-5E52-4EA2-8D3F-41F6121FAE3C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1F6EC2A-C5C1-4266-92CE-81F84B827556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main body box">
              <a:extLst>
                <a:ext uri="{FF2B5EF4-FFF2-40B4-BE49-F238E27FC236}">
                  <a16:creationId xmlns:a16="http://schemas.microsoft.com/office/drawing/2014/main" id="{B218B8DC-43D2-4BF0-8019-414A6C978B5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F8A6CBCB-2578-43F1-B7A4-69F595E6E013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2E19C48-49CD-490C-82AF-6A807F4A91F8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45" name="4. Footnote" hidden="1">
            <a:extLst>
              <a:ext uri="{FF2B5EF4-FFF2-40B4-BE49-F238E27FC236}">
                <a16:creationId xmlns:a16="http://schemas.microsoft.com/office/drawing/2014/main" id="{56E3DC21-21DB-42FE-8721-1BC0E89F13AE}"/>
              </a:ext>
            </a:extLst>
          </p:cNvPr>
          <p:cNvSpPr txBox="1"/>
          <p:nvPr userDrawn="1">
            <p:custDataLst>
              <p:tags r:id="rId24"/>
            </p:custDataLst>
          </p:nvPr>
        </p:nvSpPr>
        <p:spPr>
          <a:xfrm>
            <a:off x="553972" y="6279028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>
                <a:latin typeface="+mn-lt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grpSp>
        <p:nvGrpSpPr>
          <p:cNvPr id="185" name="LegendBoxes" hidden="1">
            <a:extLst>
              <a:ext uri="{FF2B5EF4-FFF2-40B4-BE49-F238E27FC236}">
                <a16:creationId xmlns:a16="http://schemas.microsoft.com/office/drawing/2014/main" id="{28785628-9685-42DD-85C6-4A7FDEAEB9E4}"/>
              </a:ext>
            </a:extLst>
          </p:cNvPr>
          <p:cNvGrpSpPr/>
          <p:nvPr userDrawn="1"/>
        </p:nvGrpSpPr>
        <p:grpSpPr>
          <a:xfrm>
            <a:off x="10722394" y="4323600"/>
            <a:ext cx="984864" cy="1717282"/>
            <a:chOff x="9585951" y="2980105"/>
            <a:chExt cx="984864" cy="1717282"/>
          </a:xfrm>
        </p:grpSpPr>
        <p:sp>
          <p:nvSpPr>
            <p:cNvPr id="186" name="RectangleLegend1">
              <a:extLst>
                <a:ext uri="{FF2B5EF4-FFF2-40B4-BE49-F238E27FC236}">
                  <a16:creationId xmlns:a16="http://schemas.microsoft.com/office/drawing/2014/main" id="{F6C915EA-5130-4DA7-8B9A-5E522A1DBE2F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7" name="RectangleLegend2">
              <a:extLst>
                <a:ext uri="{FF2B5EF4-FFF2-40B4-BE49-F238E27FC236}">
                  <a16:creationId xmlns:a16="http://schemas.microsoft.com/office/drawing/2014/main" id="{056BAC0D-94D9-4BAA-A238-909A42CD485B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8" name="RectangleLegend3">
              <a:extLst>
                <a:ext uri="{FF2B5EF4-FFF2-40B4-BE49-F238E27FC236}">
                  <a16:creationId xmlns:a16="http://schemas.microsoft.com/office/drawing/2014/main" id="{BC7BB400-0474-421B-B1C4-D9D83F8D7025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9" name="RectangleLegend4">
              <a:extLst>
                <a:ext uri="{FF2B5EF4-FFF2-40B4-BE49-F238E27FC236}">
                  <a16:creationId xmlns:a16="http://schemas.microsoft.com/office/drawing/2014/main" id="{5D84FBCC-8195-429D-ADA2-ADF26D0822E2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0" name="RectangleLegend5">
              <a:extLst>
                <a:ext uri="{FF2B5EF4-FFF2-40B4-BE49-F238E27FC236}">
                  <a16:creationId xmlns:a16="http://schemas.microsoft.com/office/drawing/2014/main" id="{655825D0-671B-44EC-90C5-7913A4E7BAB9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1" name="Legend1">
              <a:extLst>
                <a:ext uri="{FF2B5EF4-FFF2-40B4-BE49-F238E27FC236}">
                  <a16:creationId xmlns:a16="http://schemas.microsoft.com/office/drawing/2014/main" id="{CD018A8B-4FD0-4C99-AA47-D684D1049136}"/>
                </a:ext>
              </a:extLst>
            </p:cNvPr>
            <p:cNvSpPr txBox="1"/>
            <p:nvPr/>
          </p:nvSpPr>
          <p:spPr>
            <a:xfrm>
              <a:off x="9912097" y="2980105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2" name="Legend2">
              <a:extLst>
                <a:ext uri="{FF2B5EF4-FFF2-40B4-BE49-F238E27FC236}">
                  <a16:creationId xmlns:a16="http://schemas.microsoft.com/office/drawing/2014/main" id="{24E194E3-38A9-4A3A-AEBA-D1DCF1935051}"/>
                </a:ext>
              </a:extLst>
            </p:cNvPr>
            <p:cNvSpPr txBox="1"/>
            <p:nvPr/>
          </p:nvSpPr>
          <p:spPr>
            <a:xfrm>
              <a:off x="9912097" y="3359603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3" name="Legend3">
              <a:extLst>
                <a:ext uri="{FF2B5EF4-FFF2-40B4-BE49-F238E27FC236}">
                  <a16:creationId xmlns:a16="http://schemas.microsoft.com/office/drawing/2014/main" id="{DCCF084D-A8B2-46B3-BE03-CFDA8E58B2B9}"/>
                </a:ext>
              </a:extLst>
            </p:cNvPr>
            <p:cNvSpPr txBox="1"/>
            <p:nvPr/>
          </p:nvSpPr>
          <p:spPr>
            <a:xfrm>
              <a:off x="9912097" y="3739101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4" name="Legend4">
              <a:extLst>
                <a:ext uri="{FF2B5EF4-FFF2-40B4-BE49-F238E27FC236}">
                  <a16:creationId xmlns:a16="http://schemas.microsoft.com/office/drawing/2014/main" id="{0E49468C-EFEE-4C9A-BECB-CC10BE34BF4B}"/>
                </a:ext>
              </a:extLst>
            </p:cNvPr>
            <p:cNvSpPr txBox="1"/>
            <p:nvPr/>
          </p:nvSpPr>
          <p:spPr>
            <a:xfrm>
              <a:off x="9912097" y="4110522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5" name="Legend5">
              <a:extLst>
                <a:ext uri="{FF2B5EF4-FFF2-40B4-BE49-F238E27FC236}">
                  <a16:creationId xmlns:a16="http://schemas.microsoft.com/office/drawing/2014/main" id="{443480AB-89E7-497E-A131-91869590BDB0}"/>
                </a:ext>
              </a:extLst>
            </p:cNvPr>
            <p:cNvSpPr txBox="1"/>
            <p:nvPr/>
          </p:nvSpPr>
          <p:spPr>
            <a:xfrm>
              <a:off x="9912097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grpSp>
        <p:nvGrpSpPr>
          <p:cNvPr id="4" name="LegendMoons" hidden="1">
            <a:extLst>
              <a:ext uri="{FF2B5EF4-FFF2-40B4-BE49-F238E27FC236}">
                <a16:creationId xmlns:a16="http://schemas.microsoft.com/office/drawing/2014/main" id="{78CA310D-6D76-F64D-43BD-A9F8058D0B83}"/>
              </a:ext>
            </a:extLst>
          </p:cNvPr>
          <p:cNvGrpSpPr/>
          <p:nvPr userDrawn="1"/>
        </p:nvGrpSpPr>
        <p:grpSpPr>
          <a:xfrm>
            <a:off x="10692000" y="1339200"/>
            <a:ext cx="1023616" cy="1731859"/>
            <a:chOff x="7723680" y="1702457"/>
            <a:chExt cx="1023616" cy="1731859"/>
          </a:xfrm>
        </p:grpSpPr>
        <p:sp>
          <p:nvSpPr>
            <p:cNvPr id="5" name="Legend1">
              <a:extLst>
                <a:ext uri="{FF2B5EF4-FFF2-40B4-BE49-F238E27FC236}">
                  <a16:creationId xmlns:a16="http://schemas.microsoft.com/office/drawing/2014/main" id="{5EB4C1BD-D02B-BD12-5727-6F58C39BD4CB}"/>
                </a:ext>
              </a:extLst>
            </p:cNvPr>
            <p:cNvSpPr txBox="1"/>
            <p:nvPr/>
          </p:nvSpPr>
          <p:spPr>
            <a:xfrm>
              <a:off x="8076312" y="1709816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6" name="Legend2">
              <a:extLst>
                <a:ext uri="{FF2B5EF4-FFF2-40B4-BE49-F238E27FC236}">
                  <a16:creationId xmlns:a16="http://schemas.microsoft.com/office/drawing/2014/main" id="{760D5CA7-F2EA-45CF-81C8-C3EDA5FA3954}"/>
                </a:ext>
              </a:extLst>
            </p:cNvPr>
            <p:cNvSpPr txBox="1"/>
            <p:nvPr/>
          </p:nvSpPr>
          <p:spPr>
            <a:xfrm>
              <a:off x="8076312" y="2085275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7" name="Legend3">
              <a:extLst>
                <a:ext uri="{FF2B5EF4-FFF2-40B4-BE49-F238E27FC236}">
                  <a16:creationId xmlns:a16="http://schemas.microsoft.com/office/drawing/2014/main" id="{EB43A491-1FC0-C08D-DC0F-9312F78D3BB5}"/>
                </a:ext>
              </a:extLst>
            </p:cNvPr>
            <p:cNvSpPr txBox="1"/>
            <p:nvPr/>
          </p:nvSpPr>
          <p:spPr>
            <a:xfrm>
              <a:off x="8076312" y="246073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8" name="Legend4">
              <a:extLst>
                <a:ext uri="{FF2B5EF4-FFF2-40B4-BE49-F238E27FC236}">
                  <a16:creationId xmlns:a16="http://schemas.microsoft.com/office/drawing/2014/main" id="{41DC0170-C64F-96F4-DD57-F6BBE781B8CA}"/>
                </a:ext>
              </a:extLst>
            </p:cNvPr>
            <p:cNvSpPr txBox="1"/>
            <p:nvPr/>
          </p:nvSpPr>
          <p:spPr>
            <a:xfrm>
              <a:off x="8076312" y="2836193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9" name="Legend5">
              <a:extLst>
                <a:ext uri="{FF2B5EF4-FFF2-40B4-BE49-F238E27FC236}">
                  <a16:creationId xmlns:a16="http://schemas.microsoft.com/office/drawing/2014/main" id="{7E1C2B9C-8B0A-AC6B-B386-E28E8F253128}"/>
                </a:ext>
              </a:extLst>
            </p:cNvPr>
            <p:cNvSpPr txBox="1"/>
            <p:nvPr/>
          </p:nvSpPr>
          <p:spPr>
            <a:xfrm>
              <a:off x="8076312" y="321165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10" name="MoonLegend1">
              <a:extLst>
                <a:ext uri="{FF2B5EF4-FFF2-40B4-BE49-F238E27FC236}">
                  <a16:creationId xmlns:a16="http://schemas.microsoft.com/office/drawing/2014/main" id="{C1E862B0-BA6B-93BC-31CC-9EDF1CA824BB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4A84F48-2944-98CC-156D-EC5FA62990B9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757575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Arc 23" hidden="1">
                <a:extLst>
                  <a:ext uri="{FF2B5EF4-FFF2-40B4-BE49-F238E27FC236}">
                    <a16:creationId xmlns:a16="http://schemas.microsoft.com/office/drawing/2014/main" id="{49AE9D7C-3BC5-C5DD-0AFA-71D915D9D8D1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MoonLegend2">
              <a:extLst>
                <a:ext uri="{FF2B5EF4-FFF2-40B4-BE49-F238E27FC236}">
                  <a16:creationId xmlns:a16="http://schemas.microsoft.com/office/drawing/2014/main" id="{3623EFE0-7A55-35A0-763D-A7CCEABC5767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A3B4311-025C-426B-9E06-BDDA476EF4AE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757575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Arc 21">
                <a:extLst>
                  <a:ext uri="{FF2B5EF4-FFF2-40B4-BE49-F238E27FC236}">
                    <a16:creationId xmlns:a16="http://schemas.microsoft.com/office/drawing/2014/main" id="{9ABB8959-417A-20E2-3BFB-820D653F8B1E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MoonLegend3">
              <a:extLst>
                <a:ext uri="{FF2B5EF4-FFF2-40B4-BE49-F238E27FC236}">
                  <a16:creationId xmlns:a16="http://schemas.microsoft.com/office/drawing/2014/main" id="{7A7E4CBF-9B94-C8D7-EF8F-9662FD33055A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5A66490-5468-AC46-5ED5-E8212992AFCC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757575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id="{2164DC02-AF00-DEB2-344B-46D05BDC2865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MoonLegend4">
              <a:extLst>
                <a:ext uri="{FF2B5EF4-FFF2-40B4-BE49-F238E27FC236}">
                  <a16:creationId xmlns:a16="http://schemas.microsoft.com/office/drawing/2014/main" id="{37ACCC41-9C6B-7C20-5C62-B34B467FA718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4731651-049D-FD74-10A9-3B77CDA9C266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757575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Arc 17">
                <a:extLst>
                  <a:ext uri="{FF2B5EF4-FFF2-40B4-BE49-F238E27FC236}">
                    <a16:creationId xmlns:a16="http://schemas.microsoft.com/office/drawing/2014/main" id="{5AADA01A-6C4E-7E32-6930-9C7BE1CCCDFC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MoonLegend5">
              <a:extLst>
                <a:ext uri="{FF2B5EF4-FFF2-40B4-BE49-F238E27FC236}">
                  <a16:creationId xmlns:a16="http://schemas.microsoft.com/office/drawing/2014/main" id="{E9C1FE7B-027B-2A18-4D77-A6B6DC1EDC9F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5520F20-D7D9-7F64-BF4E-B26721F00ED8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757575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Arc 15">
                <a:extLst>
                  <a:ext uri="{FF2B5EF4-FFF2-40B4-BE49-F238E27FC236}">
                    <a16:creationId xmlns:a16="http://schemas.microsoft.com/office/drawing/2014/main" id="{1AC3D5E5-FFBA-7695-4382-807739B76632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7" name="Sticker" hidden="1">
            <a:extLst>
              <a:ext uri="{FF2B5EF4-FFF2-40B4-BE49-F238E27FC236}">
                <a16:creationId xmlns:a16="http://schemas.microsoft.com/office/drawing/2014/main" id="{174FA759-1A16-45E2-B8DB-6AC61DFC92D4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59460" y="1289273"/>
            <a:ext cx="428337" cy="156997"/>
            <a:chOff x="8456447" y="272180"/>
            <a:chExt cx="322188" cy="156966"/>
          </a:xfrm>
        </p:grpSpPr>
        <p:sp>
          <p:nvSpPr>
            <p:cNvPr id="168" name="StickerRectangle">
              <a:extLst>
                <a:ext uri="{FF2B5EF4-FFF2-40B4-BE49-F238E27FC236}">
                  <a16:creationId xmlns:a16="http://schemas.microsoft.com/office/drawing/2014/main" id="{99FB5892-A9FF-4D0E-8661-19A39D5E096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456447" y="272180"/>
              <a:ext cx="322188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algn="l" defTabSz="1193860">
                <a:buClr>
                  <a:schemeClr val="tx2"/>
                </a:buClr>
              </a:pPr>
              <a:r>
                <a:rPr lang="en-US" sz="900" b="1" spc="50">
                  <a:ln w="3175">
                    <a:noFill/>
                  </a:ln>
                  <a:solidFill>
                    <a:schemeClr val="tx1"/>
                  </a:solidFill>
                </a:rPr>
                <a:t>Sticker</a:t>
              </a:r>
              <a:endParaRPr lang="en-US" sz="800" baseline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cxnSp>
          <p:nvCxnSpPr>
            <p:cNvPr id="169" name="StickerUnderline">
              <a:extLst>
                <a:ext uri="{FF2B5EF4-FFF2-40B4-BE49-F238E27FC236}">
                  <a16:creationId xmlns:a16="http://schemas.microsoft.com/office/drawing/2014/main" id="{B821CB31-49E5-49E7-966F-3C5449557168}"/>
                </a:ext>
              </a:extLst>
            </p:cNvPr>
            <p:cNvCxnSpPr>
              <a:cxnSpLocks noChangeShapeType="1"/>
              <a:stCxn id="168" idx="4"/>
              <a:endCxn id="168" idx="6"/>
            </p:cNvCxnSpPr>
            <p:nvPr/>
          </p:nvCxnSpPr>
          <p:spPr bwMode="gray">
            <a:xfrm>
              <a:off x="8456447" y="429146"/>
              <a:ext cx="322188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4" name="LegendLines" hidden="1">
            <a:extLst>
              <a:ext uri="{FF2B5EF4-FFF2-40B4-BE49-F238E27FC236}">
                <a16:creationId xmlns:a16="http://schemas.microsoft.com/office/drawing/2014/main" id="{96520A0D-E8D0-48B5-8162-BA1976A5C3E1}"/>
              </a:ext>
            </a:extLst>
          </p:cNvPr>
          <p:cNvGrpSpPr/>
          <p:nvPr userDrawn="1"/>
        </p:nvGrpSpPr>
        <p:grpSpPr>
          <a:xfrm>
            <a:off x="10440000" y="3243600"/>
            <a:ext cx="1269335" cy="958286"/>
            <a:chOff x="4372690" y="3739101"/>
            <a:chExt cx="1269335" cy="958286"/>
          </a:xfrm>
        </p:grpSpPr>
        <p:sp>
          <p:nvSpPr>
            <p:cNvPr id="170" name="Legend1">
              <a:extLst>
                <a:ext uri="{FF2B5EF4-FFF2-40B4-BE49-F238E27FC236}">
                  <a16:creationId xmlns:a16="http://schemas.microsoft.com/office/drawing/2014/main" id="{D5E27233-7661-43E0-8C1B-859EBE562598}"/>
                </a:ext>
              </a:extLst>
            </p:cNvPr>
            <p:cNvSpPr txBox="1"/>
            <p:nvPr/>
          </p:nvSpPr>
          <p:spPr>
            <a:xfrm>
              <a:off x="4988914" y="3739101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1" name="Legend2">
              <a:extLst>
                <a:ext uri="{FF2B5EF4-FFF2-40B4-BE49-F238E27FC236}">
                  <a16:creationId xmlns:a16="http://schemas.microsoft.com/office/drawing/2014/main" id="{215BA769-FC3A-4971-81E8-16C8E7138029}"/>
                </a:ext>
              </a:extLst>
            </p:cNvPr>
            <p:cNvSpPr txBox="1"/>
            <p:nvPr/>
          </p:nvSpPr>
          <p:spPr>
            <a:xfrm>
              <a:off x="4988914" y="4110522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2" name="Legend3">
              <a:extLst>
                <a:ext uri="{FF2B5EF4-FFF2-40B4-BE49-F238E27FC236}">
                  <a16:creationId xmlns:a16="http://schemas.microsoft.com/office/drawing/2014/main" id="{75880242-A8D7-441D-805E-B817DF5CA854}"/>
                </a:ext>
              </a:extLst>
            </p:cNvPr>
            <p:cNvSpPr txBox="1"/>
            <p:nvPr/>
          </p:nvSpPr>
          <p:spPr>
            <a:xfrm>
              <a:off x="4988914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3" name="LineLegend3">
              <a:extLst>
                <a:ext uri="{FF2B5EF4-FFF2-40B4-BE49-F238E27FC236}">
                  <a16:creationId xmlns:a16="http://schemas.microsoft.com/office/drawing/2014/main" id="{5C3089E9-5649-4103-BA5F-72175F24BEF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  <p:sp>
          <p:nvSpPr>
            <p:cNvPr id="174" name="LineLegend2">
              <a:extLst>
                <a:ext uri="{FF2B5EF4-FFF2-40B4-BE49-F238E27FC236}">
                  <a16:creationId xmlns:a16="http://schemas.microsoft.com/office/drawing/2014/main" id="{70A7CFCE-D526-433E-9FBC-6DEF2F5E9EB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  <p:sp>
          <p:nvSpPr>
            <p:cNvPr id="175" name="LineLegend1">
              <a:extLst>
                <a:ext uri="{FF2B5EF4-FFF2-40B4-BE49-F238E27FC236}">
                  <a16:creationId xmlns:a16="http://schemas.microsoft.com/office/drawing/2014/main" id="{4AD9EC0A-8F45-49FA-BB0F-195682A6F6B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652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70" r:id="rId5"/>
    <p:sldLayoutId id="2147483871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80" r:id="rId15"/>
    <p:sldLayoutId id="2147483877" r:id="rId16"/>
    <p:sldLayoutId id="2147483899" r:id="rId17"/>
  </p:sldLayoutIdLst>
  <p:txStyles>
    <p:titleStyle>
      <a:lvl1pPr algn="l" defTabSz="914400" rtl="0" eaLnBrk="1" latinLnBrk="0" hangingPunct="1">
        <a:lnSpc>
          <a:spcPct val="93000"/>
        </a:lnSpc>
        <a:spcBef>
          <a:spcPct val="0"/>
        </a:spcBef>
        <a:buNone/>
        <a:defRPr sz="2500" b="1" kern="1200" spc="0" baseline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15938" indent="-2873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—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742950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914400" indent="-1365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24291576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2" imgW="413" imgH="416" progId="TCLayout.ActiveDocument.1">
                  <p:embed/>
                </p:oleObj>
              </mc:Choice>
              <mc:Fallback>
                <p:oleObj name="think-cell Slide" r:id="rId42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" name="Picture 152">
            <a:extLst>
              <a:ext uri="{FF2B5EF4-FFF2-40B4-BE49-F238E27FC236}">
                <a16:creationId xmlns:a16="http://schemas.microsoft.com/office/drawing/2014/main" id="{57F927C6-FFCD-40E7-8EA9-255428A2861D}"/>
              </a:ext>
            </a:extLst>
          </p:cNvPr>
          <p:cNvPicPr>
            <a:picLocks noChangeAspect="1"/>
          </p:cNvPicPr>
          <p:nvPr userDrawn="1"/>
        </p:nvPicPr>
        <p:blipFill>
          <a:blip r:embed="rId44"/>
          <a:stretch>
            <a:fillRect/>
          </a:stretch>
        </p:blipFill>
        <p:spPr>
          <a:xfrm>
            <a:off x="9584040" y="6412684"/>
            <a:ext cx="1670449" cy="329213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4"/>
            </p:custDataLst>
          </p:nvPr>
        </p:nvSpPr>
        <p:spPr>
          <a:xfrm>
            <a:off x="554736" y="6357056"/>
            <a:ext cx="727862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5"/>
            </p:custDataLst>
          </p:nvPr>
        </p:nvSpPr>
        <p:spPr>
          <a:xfrm>
            <a:off x="554736" y="519011"/>
            <a:ext cx="11082528" cy="3847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US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289273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 lvl="0"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6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Above Chart Exhibit Title</a:t>
            </a:r>
          </a:p>
          <a:p>
            <a:pPr lvl="0"/>
            <a:r>
              <a:rPr lang="en-US" b="0">
                <a:latin typeface="+mn-lt"/>
                <a:ea typeface="+mn-ea"/>
                <a:cs typeface="+mn-cs"/>
              </a:rPr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A4FE2361-E2E1-41CB-8BCE-908F14957526}"/>
              </a:ext>
            </a:extLst>
          </p:cNvPr>
          <p:cNvSpPr txBox="1"/>
          <p:nvPr userDrawn="1"/>
        </p:nvSpPr>
        <p:spPr>
          <a:xfrm>
            <a:off x="2365812" y="6686070"/>
            <a:ext cx="746037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800" b="1" cap="all">
                <a:latin typeface="+mn-lt"/>
                <a:ea typeface="+mn-ea"/>
                <a:cs typeface="+mn-cs"/>
              </a:rPr>
              <a:t>Document intended to provide insight based on currently available information for consideration and not specific advice</a:t>
            </a:r>
          </a:p>
        </p:txBody>
      </p:sp>
      <p:grpSp>
        <p:nvGrpSpPr>
          <p:cNvPr id="150" name="LegendLines" hidden="1">
            <a:extLst>
              <a:ext uri="{FF2B5EF4-FFF2-40B4-BE49-F238E27FC236}">
                <a16:creationId xmlns:a16="http://schemas.microsoft.com/office/drawing/2014/main" id="{72297B01-1C3A-4D47-998C-8F9D273DF800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51" name="Legend1" hidden="1">
              <a:extLst>
                <a:ext uri="{FF2B5EF4-FFF2-40B4-BE49-F238E27FC236}">
                  <a16:creationId xmlns:a16="http://schemas.microsoft.com/office/drawing/2014/main" id="{17334C99-A6D7-4FB7-818D-35CFF914848B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52" name="Legend2" hidden="1">
              <a:extLst>
                <a:ext uri="{FF2B5EF4-FFF2-40B4-BE49-F238E27FC236}">
                  <a16:creationId xmlns:a16="http://schemas.microsoft.com/office/drawing/2014/main" id="{49A69C00-9671-4C5B-A92C-2DA65B6D9C72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54" name="Legend3" hidden="1">
              <a:extLst>
                <a:ext uri="{FF2B5EF4-FFF2-40B4-BE49-F238E27FC236}">
                  <a16:creationId xmlns:a16="http://schemas.microsoft.com/office/drawing/2014/main" id="{5E8F2462-8419-4BAF-93C0-C24FFD0F49C1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55" name="LineLegend3" hidden="1">
              <a:extLst>
                <a:ext uri="{FF2B5EF4-FFF2-40B4-BE49-F238E27FC236}">
                  <a16:creationId xmlns:a16="http://schemas.microsoft.com/office/drawing/2014/main" id="{BF9CBA64-3D95-4902-9676-21285C542DF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6" name="LineLegend2" hidden="1">
              <a:extLst>
                <a:ext uri="{FF2B5EF4-FFF2-40B4-BE49-F238E27FC236}">
                  <a16:creationId xmlns:a16="http://schemas.microsoft.com/office/drawing/2014/main" id="{6195CBFD-6856-4510-8245-D8ECEBB4119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7" name="LineLegend1" hidden="1">
              <a:extLst>
                <a:ext uri="{FF2B5EF4-FFF2-40B4-BE49-F238E27FC236}">
                  <a16:creationId xmlns:a16="http://schemas.microsoft.com/office/drawing/2014/main" id="{4B8CFFB7-C4EE-4D23-880D-4EF490EB2EE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58" name="LegendMoons" hidden="1">
            <a:extLst>
              <a:ext uri="{FF2B5EF4-FFF2-40B4-BE49-F238E27FC236}">
                <a16:creationId xmlns:a16="http://schemas.microsoft.com/office/drawing/2014/main" id="{5AC59863-83B4-404C-8C1E-B5F4A9CCA40B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59" name="Legend1" hidden="1">
              <a:extLst>
                <a:ext uri="{FF2B5EF4-FFF2-40B4-BE49-F238E27FC236}">
                  <a16:creationId xmlns:a16="http://schemas.microsoft.com/office/drawing/2014/main" id="{A8DB9AEA-0FB5-4276-BE74-5525518A92DA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60" name="Legend2" hidden="1">
              <a:extLst>
                <a:ext uri="{FF2B5EF4-FFF2-40B4-BE49-F238E27FC236}">
                  <a16:creationId xmlns:a16="http://schemas.microsoft.com/office/drawing/2014/main" id="{393DFF27-65E1-43A3-BCDC-0F4633F97075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61" name="Legend3" hidden="1">
              <a:extLst>
                <a:ext uri="{FF2B5EF4-FFF2-40B4-BE49-F238E27FC236}">
                  <a16:creationId xmlns:a16="http://schemas.microsoft.com/office/drawing/2014/main" id="{DCC9C7AF-5A4F-4D84-9523-C128355A12C1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62" name="Legend4" hidden="1">
              <a:extLst>
                <a:ext uri="{FF2B5EF4-FFF2-40B4-BE49-F238E27FC236}">
                  <a16:creationId xmlns:a16="http://schemas.microsoft.com/office/drawing/2014/main" id="{ADD0C11F-1299-4FCD-9994-EDC37BF93C97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63" name="Legend5" hidden="1">
              <a:extLst>
                <a:ext uri="{FF2B5EF4-FFF2-40B4-BE49-F238E27FC236}">
                  <a16:creationId xmlns:a16="http://schemas.microsoft.com/office/drawing/2014/main" id="{89410099-065D-42E5-B5BC-2B52D23CB520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grpSp>
          <p:nvGrpSpPr>
            <p:cNvPr id="164" name="MoonLegend1" hidden="1">
              <a:extLst>
                <a:ext uri="{FF2B5EF4-FFF2-40B4-BE49-F238E27FC236}">
                  <a16:creationId xmlns:a16="http://schemas.microsoft.com/office/drawing/2014/main" id="{3E7978B4-0301-4747-BE9E-13466DE7761B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88" name="Oval 187" hidden="1">
                <a:extLst>
                  <a:ext uri="{FF2B5EF4-FFF2-40B4-BE49-F238E27FC236}">
                    <a16:creationId xmlns:a16="http://schemas.microsoft.com/office/drawing/2014/main" id="{A097FBE4-65B6-405D-BAAC-890C12323E44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9" name="Arc 188" hidden="1">
                <a:extLst>
                  <a:ext uri="{FF2B5EF4-FFF2-40B4-BE49-F238E27FC236}">
                    <a16:creationId xmlns:a16="http://schemas.microsoft.com/office/drawing/2014/main" id="{908F9BB9-ED25-492C-85C6-452AA7139AA9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65" name="MoonLegend2" hidden="1">
              <a:extLst>
                <a:ext uri="{FF2B5EF4-FFF2-40B4-BE49-F238E27FC236}">
                  <a16:creationId xmlns:a16="http://schemas.microsoft.com/office/drawing/2014/main" id="{78022CBC-78C6-4E65-9902-5E367C9BE199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85" name="Oval 184" hidden="1">
                <a:extLst>
                  <a:ext uri="{FF2B5EF4-FFF2-40B4-BE49-F238E27FC236}">
                    <a16:creationId xmlns:a16="http://schemas.microsoft.com/office/drawing/2014/main" id="{8E97E61F-A6B9-4F83-B70A-11C8CA0BC3A3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7" name="Arc 186" hidden="1">
                <a:extLst>
                  <a:ext uri="{FF2B5EF4-FFF2-40B4-BE49-F238E27FC236}">
                    <a16:creationId xmlns:a16="http://schemas.microsoft.com/office/drawing/2014/main" id="{FBEA236D-E91E-4909-B099-90D5D8B7E01A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MoonLegend3" hidden="1">
              <a:extLst>
                <a:ext uri="{FF2B5EF4-FFF2-40B4-BE49-F238E27FC236}">
                  <a16:creationId xmlns:a16="http://schemas.microsoft.com/office/drawing/2014/main" id="{1F3B2187-1D67-47DE-B724-3EDA17C919E2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83" name="Oval 182" hidden="1">
                <a:extLst>
                  <a:ext uri="{FF2B5EF4-FFF2-40B4-BE49-F238E27FC236}">
                    <a16:creationId xmlns:a16="http://schemas.microsoft.com/office/drawing/2014/main" id="{17E510E8-E6B0-483D-AA0B-BACF7D4B6965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4" name="Arc 183" hidden="1">
                <a:extLst>
                  <a:ext uri="{FF2B5EF4-FFF2-40B4-BE49-F238E27FC236}">
                    <a16:creationId xmlns:a16="http://schemas.microsoft.com/office/drawing/2014/main" id="{DCC7959B-FDAF-4C56-89ED-25EF8E3EFF8C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67" name="MoonLegend4" hidden="1">
              <a:extLst>
                <a:ext uri="{FF2B5EF4-FFF2-40B4-BE49-F238E27FC236}">
                  <a16:creationId xmlns:a16="http://schemas.microsoft.com/office/drawing/2014/main" id="{02DEC345-50F3-4AB4-A148-97ECE4294F12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81" name="Oval 180" hidden="1">
                <a:extLst>
                  <a:ext uri="{FF2B5EF4-FFF2-40B4-BE49-F238E27FC236}">
                    <a16:creationId xmlns:a16="http://schemas.microsoft.com/office/drawing/2014/main" id="{04832C77-A09F-49F3-9884-67DE2DF411B6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2" name="Arc 181" hidden="1">
                <a:extLst>
                  <a:ext uri="{FF2B5EF4-FFF2-40B4-BE49-F238E27FC236}">
                    <a16:creationId xmlns:a16="http://schemas.microsoft.com/office/drawing/2014/main" id="{45F463C8-1145-4DAA-95D0-261645CB8ABB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68" name="MoonLegend5" hidden="1">
              <a:extLst>
                <a:ext uri="{FF2B5EF4-FFF2-40B4-BE49-F238E27FC236}">
                  <a16:creationId xmlns:a16="http://schemas.microsoft.com/office/drawing/2014/main" id="{DB62630B-3B45-48B0-BC0F-D1AAA34BB885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79" name="Oval 178" hidden="1">
                <a:extLst>
                  <a:ext uri="{FF2B5EF4-FFF2-40B4-BE49-F238E27FC236}">
                    <a16:creationId xmlns:a16="http://schemas.microsoft.com/office/drawing/2014/main" id="{6BAC342C-DB85-4D9C-B5A4-D9DF31D248A7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0" name="Arc 179" hidden="1">
                <a:extLst>
                  <a:ext uri="{FF2B5EF4-FFF2-40B4-BE49-F238E27FC236}">
                    <a16:creationId xmlns:a16="http://schemas.microsoft.com/office/drawing/2014/main" id="{14EDD296-636E-4DB2-83E2-A078A6820813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0" name="LegendBoxes" hidden="1">
            <a:extLst>
              <a:ext uri="{FF2B5EF4-FFF2-40B4-BE49-F238E27FC236}">
                <a16:creationId xmlns:a16="http://schemas.microsoft.com/office/drawing/2014/main" id="{F1E56480-F214-4C43-8B33-7A64F8729F30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191" name="RectangleLegend1" hidden="1">
              <a:extLst>
                <a:ext uri="{FF2B5EF4-FFF2-40B4-BE49-F238E27FC236}">
                  <a16:creationId xmlns:a16="http://schemas.microsoft.com/office/drawing/2014/main" id="{ED3F747A-926E-41D5-BC28-9636F478E18C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2" name="RectangleLegend2" hidden="1">
              <a:extLst>
                <a:ext uri="{FF2B5EF4-FFF2-40B4-BE49-F238E27FC236}">
                  <a16:creationId xmlns:a16="http://schemas.microsoft.com/office/drawing/2014/main" id="{EFE98F5E-ACE5-4D8E-A654-390F1DDF7E38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3" name="RectangleLegend3" hidden="1">
              <a:extLst>
                <a:ext uri="{FF2B5EF4-FFF2-40B4-BE49-F238E27FC236}">
                  <a16:creationId xmlns:a16="http://schemas.microsoft.com/office/drawing/2014/main" id="{EF3EA70D-A726-44A6-8DB3-2E86D8BFF6F7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4" name="RectangleLegend4" hidden="1">
              <a:extLst>
                <a:ext uri="{FF2B5EF4-FFF2-40B4-BE49-F238E27FC236}">
                  <a16:creationId xmlns:a16="http://schemas.microsoft.com/office/drawing/2014/main" id="{6902764E-E18D-4F68-86E8-D00D10102D25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5" name="RectangleLegend5" hidden="1">
              <a:extLst>
                <a:ext uri="{FF2B5EF4-FFF2-40B4-BE49-F238E27FC236}">
                  <a16:creationId xmlns:a16="http://schemas.microsoft.com/office/drawing/2014/main" id="{B5AC1A35-CBD9-465E-9A20-3FBAB162ED3C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6" name="Legend1" hidden="1">
              <a:extLst>
                <a:ext uri="{FF2B5EF4-FFF2-40B4-BE49-F238E27FC236}">
                  <a16:creationId xmlns:a16="http://schemas.microsoft.com/office/drawing/2014/main" id="{AB94EE34-35D1-410F-875D-C5AFFFC9F385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97" name="Legend2" hidden="1">
              <a:extLst>
                <a:ext uri="{FF2B5EF4-FFF2-40B4-BE49-F238E27FC236}">
                  <a16:creationId xmlns:a16="http://schemas.microsoft.com/office/drawing/2014/main" id="{869B1315-B760-4AB5-80CE-FEA992D42F54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27" name="Legend3" hidden="1">
              <a:extLst>
                <a:ext uri="{FF2B5EF4-FFF2-40B4-BE49-F238E27FC236}">
                  <a16:creationId xmlns:a16="http://schemas.microsoft.com/office/drawing/2014/main" id="{230C3462-7DE2-44F8-96C2-178C40E5A7FC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28" name="Legend4" hidden="1">
              <a:extLst>
                <a:ext uri="{FF2B5EF4-FFF2-40B4-BE49-F238E27FC236}">
                  <a16:creationId xmlns:a16="http://schemas.microsoft.com/office/drawing/2014/main" id="{6998DD4A-D659-4BF6-BF6F-15A79124C3B2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29" name="Legend5" hidden="1">
              <a:extLst>
                <a:ext uri="{FF2B5EF4-FFF2-40B4-BE49-F238E27FC236}">
                  <a16:creationId xmlns:a16="http://schemas.microsoft.com/office/drawing/2014/main" id="{00925F77-0E88-4B2D-A15D-E53EFA75E6E6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241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  <p:sldLayoutId id="2147483918" r:id="rId18"/>
    <p:sldLayoutId id="2147483919" r:id="rId19"/>
    <p:sldLayoutId id="2147483920" r:id="rId2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17.png"/><Relationship Id="rId3" Type="http://schemas.openxmlformats.org/officeDocument/2006/relationships/tags" Target="../tags/tag425.xml"/><Relationship Id="rId7" Type="http://schemas.openxmlformats.org/officeDocument/2006/relationships/slideLayout" Target="../slideLayouts/slideLayout33.xml"/><Relationship Id="rId12" Type="http://schemas.openxmlformats.org/officeDocument/2006/relationships/image" Target="../media/image16.svg"/><Relationship Id="rId2" Type="http://schemas.openxmlformats.org/officeDocument/2006/relationships/tags" Target="../tags/tag424.xml"/><Relationship Id="rId16" Type="http://schemas.openxmlformats.org/officeDocument/2006/relationships/image" Target="../media/image19.jpeg"/><Relationship Id="rId1" Type="http://schemas.openxmlformats.org/officeDocument/2006/relationships/tags" Target="../tags/tag423.xml"/><Relationship Id="rId6" Type="http://schemas.openxmlformats.org/officeDocument/2006/relationships/tags" Target="../tags/tag428.xml"/><Relationship Id="rId11" Type="http://schemas.openxmlformats.org/officeDocument/2006/relationships/image" Target="../media/image15.png"/><Relationship Id="rId5" Type="http://schemas.openxmlformats.org/officeDocument/2006/relationships/tags" Target="../tags/tag427.xml"/><Relationship Id="rId15" Type="http://schemas.openxmlformats.org/officeDocument/2006/relationships/hyperlink" Target="https://www.fhwa.dot.gov/bipartisan-infrastructure-law/docs/Congestion_Relief.pdf" TargetMode="External"/><Relationship Id="rId10" Type="http://schemas.openxmlformats.org/officeDocument/2006/relationships/image" Target="../media/image10.png"/><Relationship Id="rId4" Type="http://schemas.openxmlformats.org/officeDocument/2006/relationships/tags" Target="../tags/tag426.xml"/><Relationship Id="rId9" Type="http://schemas.openxmlformats.org/officeDocument/2006/relationships/image" Target="../media/image14.emf"/><Relationship Id="rId1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431.xml"/><Relationship Id="rId7" Type="http://schemas.openxmlformats.org/officeDocument/2006/relationships/oleObject" Target="../embeddings/oleObject48.bin"/><Relationship Id="rId2" Type="http://schemas.openxmlformats.org/officeDocument/2006/relationships/tags" Target="../tags/tag430.xml"/><Relationship Id="rId1" Type="http://schemas.openxmlformats.org/officeDocument/2006/relationships/tags" Target="../tags/tag429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1.svg"/><Relationship Id="rId4" Type="http://schemas.openxmlformats.org/officeDocument/2006/relationships/tags" Target="../tags/tag432.xml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40.xml"/><Relationship Id="rId13" Type="http://schemas.openxmlformats.org/officeDocument/2006/relationships/slideLayout" Target="../slideLayouts/slideLayout33.xml"/><Relationship Id="rId3" Type="http://schemas.openxmlformats.org/officeDocument/2006/relationships/tags" Target="../tags/tag435.xml"/><Relationship Id="rId7" Type="http://schemas.openxmlformats.org/officeDocument/2006/relationships/tags" Target="../tags/tag439.xml"/><Relationship Id="rId12" Type="http://schemas.openxmlformats.org/officeDocument/2006/relationships/tags" Target="../tags/tag444.xml"/><Relationship Id="rId2" Type="http://schemas.openxmlformats.org/officeDocument/2006/relationships/tags" Target="../tags/tag434.xml"/><Relationship Id="rId16" Type="http://schemas.openxmlformats.org/officeDocument/2006/relationships/image" Target="../media/image14.emf"/><Relationship Id="rId1" Type="http://schemas.openxmlformats.org/officeDocument/2006/relationships/tags" Target="../tags/tag433.xml"/><Relationship Id="rId6" Type="http://schemas.openxmlformats.org/officeDocument/2006/relationships/tags" Target="../tags/tag438.xml"/><Relationship Id="rId11" Type="http://schemas.openxmlformats.org/officeDocument/2006/relationships/tags" Target="../tags/tag443.xml"/><Relationship Id="rId5" Type="http://schemas.openxmlformats.org/officeDocument/2006/relationships/tags" Target="../tags/tag437.xml"/><Relationship Id="rId15" Type="http://schemas.openxmlformats.org/officeDocument/2006/relationships/oleObject" Target="../embeddings/oleObject49.bin"/><Relationship Id="rId10" Type="http://schemas.openxmlformats.org/officeDocument/2006/relationships/tags" Target="../tags/tag442.xml"/><Relationship Id="rId4" Type="http://schemas.openxmlformats.org/officeDocument/2006/relationships/tags" Target="../tags/tag436.xml"/><Relationship Id="rId9" Type="http://schemas.openxmlformats.org/officeDocument/2006/relationships/tags" Target="../tags/tag441.xml"/><Relationship Id="rId1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52.xml"/><Relationship Id="rId13" Type="http://schemas.openxmlformats.org/officeDocument/2006/relationships/notesSlide" Target="../notesSlides/notesSlide3.xml"/><Relationship Id="rId18" Type="http://schemas.openxmlformats.org/officeDocument/2006/relationships/image" Target="../media/image24.png"/><Relationship Id="rId3" Type="http://schemas.openxmlformats.org/officeDocument/2006/relationships/tags" Target="../tags/tag447.xml"/><Relationship Id="rId7" Type="http://schemas.openxmlformats.org/officeDocument/2006/relationships/tags" Target="../tags/tag451.xml"/><Relationship Id="rId12" Type="http://schemas.openxmlformats.org/officeDocument/2006/relationships/slideLayout" Target="../slideLayouts/slideLayout33.xml"/><Relationship Id="rId17" Type="http://schemas.openxmlformats.org/officeDocument/2006/relationships/image" Target="../media/image23.svg"/><Relationship Id="rId2" Type="http://schemas.openxmlformats.org/officeDocument/2006/relationships/tags" Target="../tags/tag446.xml"/><Relationship Id="rId16" Type="http://schemas.openxmlformats.org/officeDocument/2006/relationships/image" Target="../media/image22.png"/><Relationship Id="rId1" Type="http://schemas.openxmlformats.org/officeDocument/2006/relationships/tags" Target="../tags/tag445.xml"/><Relationship Id="rId6" Type="http://schemas.openxmlformats.org/officeDocument/2006/relationships/tags" Target="../tags/tag450.xml"/><Relationship Id="rId11" Type="http://schemas.openxmlformats.org/officeDocument/2006/relationships/tags" Target="../tags/tag455.xml"/><Relationship Id="rId5" Type="http://schemas.openxmlformats.org/officeDocument/2006/relationships/tags" Target="../tags/tag449.xml"/><Relationship Id="rId15" Type="http://schemas.openxmlformats.org/officeDocument/2006/relationships/image" Target="../media/image14.emf"/><Relationship Id="rId10" Type="http://schemas.openxmlformats.org/officeDocument/2006/relationships/tags" Target="../tags/tag454.xml"/><Relationship Id="rId19" Type="http://schemas.openxmlformats.org/officeDocument/2006/relationships/image" Target="../media/image25.svg"/><Relationship Id="rId4" Type="http://schemas.openxmlformats.org/officeDocument/2006/relationships/tags" Target="../tags/tag448.xml"/><Relationship Id="rId9" Type="http://schemas.openxmlformats.org/officeDocument/2006/relationships/tags" Target="../tags/tag453.xml"/><Relationship Id="rId14" Type="http://schemas.openxmlformats.org/officeDocument/2006/relationships/oleObject" Target="../embeddings/oleObject5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18" Type="http://schemas.openxmlformats.org/officeDocument/2006/relationships/image" Target="../media/image36.png"/><Relationship Id="rId3" Type="http://schemas.openxmlformats.org/officeDocument/2006/relationships/tags" Target="../tags/tag458.xml"/><Relationship Id="rId7" Type="http://schemas.openxmlformats.org/officeDocument/2006/relationships/image" Target="../media/image14.emf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" Type="http://schemas.openxmlformats.org/officeDocument/2006/relationships/tags" Target="../tags/tag457.xml"/><Relationship Id="rId16" Type="http://schemas.openxmlformats.org/officeDocument/2006/relationships/image" Target="../media/image34.png"/><Relationship Id="rId1" Type="http://schemas.openxmlformats.org/officeDocument/2006/relationships/tags" Target="../tags/tag456.x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29.svg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19" Type="http://schemas.openxmlformats.org/officeDocument/2006/relationships/image" Target="../media/image37.svg"/><Relationship Id="rId4" Type="http://schemas.openxmlformats.org/officeDocument/2006/relationships/tags" Target="../tags/tag459.xml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6" hidden="1">
            <a:extLst>
              <a:ext uri="{FF2B5EF4-FFF2-40B4-BE49-F238E27FC236}">
                <a16:creationId xmlns:a16="http://schemas.microsoft.com/office/drawing/2014/main" id="{375E70C3-86D5-EC0C-CFBD-F3AECFFA718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04" imgH="403" progId="TCLayout.ActiveDocument.1">
                  <p:embed/>
                </p:oleObj>
              </mc:Choice>
              <mc:Fallback>
                <p:oleObj name="think-cell Slide" r:id="rId8" imgW="404" imgH="403" progId="TCLayout.ActiveDocument.1">
                  <p:embed/>
                  <p:pic>
                    <p:nvPicPr>
                      <p:cNvPr id="6" name="Object 6" hidden="1">
                        <a:extLst>
                          <a:ext uri="{FF2B5EF4-FFF2-40B4-BE49-F238E27FC236}">
                            <a16:creationId xmlns:a16="http://schemas.microsoft.com/office/drawing/2014/main" id="{375E70C3-86D5-EC0C-CFBD-F3AECFFA71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Rectangle 1">
            <a:extLst>
              <a:ext uri="{FF2B5EF4-FFF2-40B4-BE49-F238E27FC236}">
                <a16:creationId xmlns:a16="http://schemas.microsoft.com/office/drawing/2014/main" id="{70541CF4-D2A4-37F7-F017-27FFE8D1D0E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4BE96F8-C350-FDD6-5F7D-541DB718D65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Right Triangle 44">
              <a:extLst>
                <a:ext uri="{FF2B5EF4-FFF2-40B4-BE49-F238E27FC236}">
                  <a16:creationId xmlns:a16="http://schemas.microsoft.com/office/drawing/2014/main" id="{DDBDB479-0EAA-695F-9CB5-CE58CEC30495}"/>
                </a:ext>
              </a:extLst>
            </p:cNvPr>
            <p:cNvSpPr/>
            <p:nvPr/>
          </p:nvSpPr>
          <p:spPr>
            <a:xfrm flipH="1">
              <a:off x="9855200" y="3806934"/>
              <a:ext cx="2336800" cy="3051066"/>
            </a:xfrm>
            <a:prstGeom prst="rtTriangle">
              <a:avLst/>
            </a:prstGeom>
            <a:solidFill>
              <a:schemeClr val="bg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7A35756A-EBFD-DB41-6E61-292A252898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19264" y="6412684"/>
            <a:ext cx="1670449" cy="329213"/>
          </a:xfrm>
          <a:prstGeom prst="rect">
            <a:avLst/>
          </a:prstGeom>
        </p:spPr>
      </p:pic>
      <p:sp>
        <p:nvSpPr>
          <p:cNvPr id="13" name="2. Slide Title">
            <a:extLst>
              <a:ext uri="{FF2B5EF4-FFF2-40B4-BE49-F238E27FC236}">
                <a16:creationId xmlns:a16="http://schemas.microsoft.com/office/drawing/2014/main" id="{347FA692-B7E7-75C4-6CBF-3AEEAA6527E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26743" y="2247695"/>
            <a:ext cx="6309321" cy="492443"/>
          </a:xfrm>
        </p:spPr>
        <p:txBody>
          <a:bodyPr vert="horz"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en-US" sz="3200" dirty="0">
                <a:solidFill>
                  <a:schemeClr val="bg2"/>
                </a:solidFill>
                <a:cs typeface="Arial"/>
              </a:rPr>
              <a:t>Congestion Relief Program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16" name="Subtitle 13">
            <a:extLst>
              <a:ext uri="{FF2B5EF4-FFF2-40B4-BE49-F238E27FC236}">
                <a16:creationId xmlns:a16="http://schemas.microsoft.com/office/drawing/2014/main" id="{E7E48DE2-497F-2E71-400D-947030854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5982" y="3189684"/>
            <a:ext cx="5177207" cy="692497"/>
          </a:xfrm>
        </p:spPr>
        <p:txBody>
          <a:bodyPr wrap="square">
            <a:no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Application due: </a:t>
            </a:r>
          </a:p>
          <a:p>
            <a:r>
              <a:rPr lang="en-US" sz="2000" dirty="0">
                <a:solidFill>
                  <a:schemeClr val="bg2"/>
                </a:solidFill>
              </a:rPr>
              <a:t>4/22/2024</a:t>
            </a:r>
          </a:p>
        </p:txBody>
      </p:sp>
      <p:grpSp>
        <p:nvGrpSpPr>
          <p:cNvPr id="37" name="CustomIcon">
            <a:extLst>
              <a:ext uri="{FF2B5EF4-FFF2-40B4-BE49-F238E27FC236}">
                <a16:creationId xmlns:a16="http://schemas.microsoft.com/office/drawing/2014/main" id="{06265480-CFC8-C203-AA5A-ED0A91D92485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>
          <a:xfrm>
            <a:off x="5326743" y="3103845"/>
            <a:ext cx="787231" cy="787231"/>
            <a:chOff x="-205105" y="-205105"/>
            <a:chExt cx="1019810" cy="101981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94D70B7-F028-F6D5-F24B-0F2CE80450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lt1"/>
            </a:solidFill>
            <a:ln w="6350" cap="sq">
              <a:pattFill prst="solidDmnd">
                <a:fgClr>
                  <a:srgbClr val="277C78"/>
                </a:fgClr>
                <a:bgClr>
                  <a:srgbClr val="277C78"/>
                </a:bgClr>
              </a:patt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2CCE907A-E4DB-15CF-DA99-D7A279B8D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sp>
        <p:nvSpPr>
          <p:cNvPr id="17" name="2. Slide Title">
            <a:extLst>
              <a:ext uri="{FF2B5EF4-FFF2-40B4-BE49-F238E27FC236}">
                <a16:creationId xmlns:a16="http://schemas.microsoft.com/office/drawing/2014/main" id="{E93430B4-8AE4-54B3-1DB6-5C8CABDC7CF3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315982" y="4494512"/>
            <a:ext cx="5177207" cy="3077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None/>
              <a:defRPr lang="en-US" sz="1600" b="1" baseline="0"/>
            </a:lvl1pPr>
            <a:lvl2pPr marL="457178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None/>
              <a:defRPr lang="en-US" sz="2000"/>
            </a:lvl2pPr>
            <a:lvl3pPr marL="914354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None/>
              <a:defRPr lang="en-US"/>
            </a:lvl3pPr>
            <a:lvl4pPr marL="1371532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600"/>
            </a:lvl4pPr>
            <a:lvl5pPr marL="1828709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600"/>
            </a:lvl5pPr>
            <a:lvl6pPr marL="2285886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>
                <a:cs typeface="Arial" panose="020B0604020202020204" pitchFamily="34" charset="0"/>
              </a:defRPr>
            </a:lvl6pPr>
            <a:lvl7pPr marL="2743062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>
                <a:cs typeface="Arial" panose="020B0604020202020204" pitchFamily="34" charset="0"/>
              </a:defRPr>
            </a:lvl7pPr>
            <a:lvl8pPr marL="3200240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>
                <a:cs typeface="Arial" panose="020B0604020202020204" pitchFamily="34" charset="0"/>
              </a:defRPr>
            </a:lvl8pPr>
            <a:lvl9pPr marL="3657418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Available funding for 2024: $150M</a:t>
            </a:r>
          </a:p>
        </p:txBody>
      </p:sp>
      <p:grpSp>
        <p:nvGrpSpPr>
          <p:cNvPr id="41" name="CustomIcon">
            <a:extLst>
              <a:ext uri="{FF2B5EF4-FFF2-40B4-BE49-F238E27FC236}">
                <a16:creationId xmlns:a16="http://schemas.microsoft.com/office/drawing/2014/main" id="{39F03CA2-8FCF-15D4-BF5B-79D6390555E6}"/>
              </a:ext>
            </a:extLst>
          </p:cNvPr>
          <p:cNvGrpSpPr>
            <a:grpSpLocks/>
          </p:cNvGrpSpPr>
          <p:nvPr>
            <p:custDataLst>
              <p:tags r:id="rId5"/>
            </p:custDataLst>
          </p:nvPr>
        </p:nvGrpSpPr>
        <p:grpSpPr>
          <a:xfrm>
            <a:off x="5326743" y="4254785"/>
            <a:ext cx="787231" cy="787231"/>
            <a:chOff x="-205105" y="-205105"/>
            <a:chExt cx="1019810" cy="101981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91E4C30-60AF-2D1E-C44B-5AD6734F33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lt1"/>
            </a:solidFill>
            <a:ln w="6350" cap="sq">
              <a:pattFill prst="solidDmnd">
                <a:fgClr>
                  <a:srgbClr val="277C78"/>
                </a:fgClr>
                <a:bgClr>
                  <a:srgbClr val="277C78"/>
                </a:bgClr>
              </a:patt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70B40825-2368-D009-2B02-08DE7EDCF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sp>
        <p:nvSpPr>
          <p:cNvPr id="7" name="5. Source">
            <a:extLst>
              <a:ext uri="{FF2B5EF4-FFF2-40B4-BE49-F238E27FC236}">
                <a16:creationId xmlns:a16="http://schemas.microsoft.com/office/drawing/2014/main" id="{5E204A6E-8C70-06BA-B8CA-463F04423FB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>
              <a:buClr>
                <a:schemeClr val="tx2"/>
              </a:buClr>
            </a:pPr>
            <a:r>
              <a:rPr lang="en-US" dirty="0">
                <a:solidFill>
                  <a:schemeClr val="tx2"/>
                </a:solidFill>
                <a:cs typeface="+mn-cs"/>
              </a:rPr>
              <a:t>Source: </a:t>
            </a:r>
            <a:r>
              <a:rPr lang="en-US" dirty="0">
                <a:solidFill>
                  <a:schemeClr val="tx2"/>
                </a:solidFill>
                <a:cs typeface="+mn-cs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https://www.fhwa.dot.gov/bipartisan-infrastructure-law/docs/Congestion_Relief.pdf</a:t>
            </a:r>
            <a:r>
              <a:rPr lang="en-US" dirty="0">
                <a:solidFill>
                  <a:schemeClr val="tx2"/>
                </a:solidFill>
                <a:cs typeface="+mn-cs"/>
              </a:rPr>
              <a:t> ; https://www.grants.gov/search-results-detail</a:t>
            </a:r>
            <a:r>
              <a:rPr lang="en-US" dirty="0">
                <a:solidFill>
                  <a:schemeClr val="tx2"/>
                </a:solidFill>
                <a:ea typeface="+mn-ea"/>
                <a:cs typeface="+mn-cs"/>
              </a:rPr>
              <a:t>/352531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C25412-2DFC-5145-CCFD-53CAF9FF0FB3}"/>
              </a:ext>
            </a:extLst>
          </p:cNvPr>
          <p:cNvSpPr txBox="1"/>
          <p:nvPr/>
        </p:nvSpPr>
        <p:spPr>
          <a:xfrm>
            <a:off x="5326743" y="5405725"/>
            <a:ext cx="4470400" cy="3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2000" b="1" i="1">
                <a:solidFill>
                  <a:schemeClr val="bg2"/>
                </a:solidFill>
              </a:rPr>
              <a:t>**New grant, no previous winners**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506F44-A173-4A57-A85C-265A4846196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067" y="1101600"/>
            <a:ext cx="4654800" cy="4654800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6808D4-8B68-CE46-8A4D-00CFEBC6CEB3}"/>
              </a:ext>
            </a:extLst>
          </p:cNvPr>
          <p:cNvSpPr txBox="1"/>
          <p:nvPr/>
        </p:nvSpPr>
        <p:spPr>
          <a:xfrm>
            <a:off x="2365812" y="6668135"/>
            <a:ext cx="746037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Document intended to provide insight based on currently available information for consideration and not specific advice</a:t>
            </a:r>
          </a:p>
        </p:txBody>
      </p:sp>
    </p:spTree>
    <p:extLst>
      <p:ext uri="{BB962C8B-B14F-4D97-AF65-F5344CB8AC3E}">
        <p14:creationId xmlns:p14="http://schemas.microsoft.com/office/powerpoint/2010/main" val="3842459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6" hidden="1">
            <a:extLst>
              <a:ext uri="{FF2B5EF4-FFF2-40B4-BE49-F238E27FC236}">
                <a16:creationId xmlns:a16="http://schemas.microsoft.com/office/drawing/2014/main" id="{375E70C3-86D5-EC0C-CFBD-F3AECFFA718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04" imgH="403" progId="TCLayout.ActiveDocument.1">
                  <p:embed/>
                </p:oleObj>
              </mc:Choice>
              <mc:Fallback>
                <p:oleObj name="think-cell Slide" r:id="rId7" imgW="404" imgH="403" progId="TCLayout.ActiveDocument.1">
                  <p:embed/>
                  <p:pic>
                    <p:nvPicPr>
                      <p:cNvPr id="6" name="Object 6" hidden="1">
                        <a:extLst>
                          <a:ext uri="{FF2B5EF4-FFF2-40B4-BE49-F238E27FC236}">
                            <a16:creationId xmlns:a16="http://schemas.microsoft.com/office/drawing/2014/main" id="{375E70C3-86D5-EC0C-CFBD-F3AECFFA71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CFA173-27F9-328C-B41E-60274695AF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4735" y="41597"/>
            <a:ext cx="3843338" cy="12311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0">
            <a:spAutoFit/>
          </a:bodyPr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A7F3B9F-30F9-AD01-C399-20EA8D3E9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72269"/>
            <a:ext cx="11082528" cy="1154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The Congestion Relief Program will fund projects that improve transit integration, reduce highway peak-time travel, and improve overall congestion</a:t>
            </a:r>
          </a:p>
        </p:txBody>
      </p:sp>
      <p:sp>
        <p:nvSpPr>
          <p:cNvPr id="2" name="5. Source">
            <a:extLst>
              <a:ext uri="{FF2B5EF4-FFF2-40B4-BE49-F238E27FC236}">
                <a16:creationId xmlns:a16="http://schemas.microsoft.com/office/drawing/2014/main" id="{2877688B-4FDF-7E7D-CF33-618C0D0CFFD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trike="noStrike" kern="1200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Source: https://www.fhwa.dot.gov/bipartisan-infrastructure-law/docs/Congestion_Relief.pdf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824DEB-57C5-040D-152C-09B87568C689}"/>
              </a:ext>
            </a:extLst>
          </p:cNvPr>
          <p:cNvSpPr txBox="1">
            <a:spLocks/>
          </p:cNvSpPr>
          <p:nvPr/>
        </p:nvSpPr>
        <p:spPr>
          <a:xfrm>
            <a:off x="1824736" y="2555255"/>
            <a:ext cx="9626261" cy="378821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spcBef>
                <a:spcPts val="200"/>
              </a:spcBef>
              <a:buNone/>
            </a:pPr>
            <a:r>
              <a:rPr lang="en-US" sz="1200" dirty="0"/>
              <a:t>The vision for the Program is to fund operational improvement projects that increase the effectiveness of existing transportation system capacity; improve and integrate travel modes other than single-occupant vehicles; and give travelers sufficient motivation to use those modes or to avoid peak-period travel; and to do so in a manner that:</a:t>
            </a:r>
          </a:p>
          <a:p>
            <a:pPr lvl="1">
              <a:spcBef>
                <a:spcPts val="200"/>
              </a:spcBef>
            </a:pPr>
            <a:r>
              <a:rPr lang="en-US" sz="1200" dirty="0"/>
              <a:t>is equitable to the traveling public and affected communities;</a:t>
            </a:r>
          </a:p>
          <a:p>
            <a:pPr lvl="1">
              <a:spcBef>
                <a:spcPts val="200"/>
              </a:spcBef>
            </a:pPr>
            <a:r>
              <a:rPr lang="en-US" sz="1200" dirty="0"/>
              <a:t>considers and mitigates any safety impacts;</a:t>
            </a:r>
          </a:p>
          <a:p>
            <a:pPr lvl="1">
              <a:spcBef>
                <a:spcPts val="200"/>
              </a:spcBef>
            </a:pPr>
            <a:r>
              <a:rPr lang="en-US" sz="1200" dirty="0"/>
              <a:t>reduces greenhouse gas emissions and fine particulate matter; and</a:t>
            </a:r>
          </a:p>
          <a:p>
            <a:pPr lvl="1">
              <a:spcBef>
                <a:spcPts val="200"/>
              </a:spcBef>
            </a:pPr>
            <a:r>
              <a:rPr lang="en-US" sz="1200" dirty="0"/>
              <a:t>considers and mitigates any potential adverse financial impacts to low-income drivers</a:t>
            </a:r>
          </a:p>
          <a:p>
            <a:pPr>
              <a:spcBef>
                <a:spcPts val="200"/>
              </a:spcBef>
            </a:pPr>
            <a:endParaRPr lang="en-US" sz="1200" dirty="0"/>
          </a:p>
          <a:p>
            <a:pPr>
              <a:spcBef>
                <a:spcPts val="200"/>
              </a:spcBef>
            </a:pPr>
            <a:r>
              <a:rPr lang="en-US" sz="1200" b="1" dirty="0"/>
              <a:t>Program provides funding to:</a:t>
            </a:r>
          </a:p>
          <a:p>
            <a:pPr lvl="1">
              <a:spcBef>
                <a:spcPts val="200"/>
              </a:spcBef>
            </a:pPr>
            <a:r>
              <a:rPr lang="pl-PL" sz="1200" dirty="0"/>
              <a:t>A</a:t>
            </a:r>
            <a:r>
              <a:rPr lang="en-US" sz="1200" dirty="0" err="1"/>
              <a:t>dvance</a:t>
            </a:r>
            <a:r>
              <a:rPr lang="en-US" sz="1200" dirty="0"/>
              <a:t> innovative, integrated, and multimodal solutions to congestion relief in the most congested metropolitan areas of the United States</a:t>
            </a:r>
          </a:p>
          <a:p>
            <a:pPr lvl="1">
              <a:spcBef>
                <a:spcPts val="200"/>
              </a:spcBef>
            </a:pPr>
            <a:r>
              <a:rPr lang="en-US" sz="1200" dirty="0"/>
              <a:t>Specific focus on urbanized areas with populations greater than 1 million</a:t>
            </a:r>
          </a:p>
          <a:p>
            <a:pPr>
              <a:spcBef>
                <a:spcPts val="200"/>
              </a:spcBef>
            </a:pPr>
            <a:endParaRPr lang="en-US" sz="1200" b="1" dirty="0"/>
          </a:p>
          <a:p>
            <a:pPr>
              <a:spcBef>
                <a:spcPts val="200"/>
              </a:spcBef>
            </a:pPr>
            <a:r>
              <a:rPr lang="en-US" sz="1200" b="1" dirty="0"/>
              <a:t>Goal is to:</a:t>
            </a:r>
          </a:p>
          <a:p>
            <a:pPr lvl="1">
              <a:spcBef>
                <a:spcPts val="200"/>
              </a:spcBef>
            </a:pPr>
            <a:r>
              <a:rPr lang="pl-PL" sz="1200" dirty="0"/>
              <a:t>R</a:t>
            </a:r>
            <a:r>
              <a:rPr lang="en-US" sz="1200" dirty="0"/>
              <a:t>educe highway congestion</a:t>
            </a:r>
          </a:p>
          <a:p>
            <a:pPr lvl="1">
              <a:spcBef>
                <a:spcPts val="200"/>
              </a:spcBef>
            </a:pPr>
            <a:r>
              <a:rPr lang="pl-PL" sz="1200" dirty="0"/>
              <a:t>R</a:t>
            </a:r>
            <a:r>
              <a:rPr lang="en-US" sz="1200" dirty="0"/>
              <a:t>educe economic and environmental costs associated with that congestion (including transportation emissions)</a:t>
            </a:r>
          </a:p>
          <a:p>
            <a:pPr lvl="1">
              <a:spcBef>
                <a:spcPts val="200"/>
              </a:spcBef>
            </a:pPr>
            <a:r>
              <a:rPr lang="pl-PL" sz="1200" dirty="0"/>
              <a:t>O</a:t>
            </a:r>
            <a:r>
              <a:rPr lang="en-US" sz="1200" dirty="0" err="1"/>
              <a:t>ptimize</a:t>
            </a:r>
            <a:r>
              <a:rPr lang="en-US" sz="1200" dirty="0"/>
              <a:t> existing highway capacity and usage of highway and transit systems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8AA5F2-C7CF-9989-DBE0-B05723F35143}"/>
              </a:ext>
            </a:extLst>
          </p:cNvPr>
          <p:cNvSpPr txBox="1"/>
          <p:nvPr/>
        </p:nvSpPr>
        <p:spPr>
          <a:xfrm>
            <a:off x="1824736" y="1798739"/>
            <a:ext cx="110825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2000" b="1"/>
              <a:t>Goals and merit criteria Congestion Relief Program grants:</a:t>
            </a:r>
          </a:p>
        </p:txBody>
      </p:sp>
      <p:grpSp>
        <p:nvGrpSpPr>
          <p:cNvPr id="19" name="CustomIcon">
            <a:extLst>
              <a:ext uri="{FF2B5EF4-FFF2-40B4-BE49-F238E27FC236}">
                <a16:creationId xmlns:a16="http://schemas.microsoft.com/office/drawing/2014/main" id="{E2427D51-FDB0-217B-2499-FAB74748095D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>
          <a:xfrm>
            <a:off x="554736" y="1705605"/>
            <a:ext cx="989103" cy="989103"/>
            <a:chOff x="-205105" y="-205105"/>
            <a:chExt cx="1019810" cy="101981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E7C4627-9F04-1F7E-9989-F5270AB94B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err="1">
                <a:solidFill>
                  <a:schemeClr val="bg1"/>
                </a:solidFill>
              </a:endParaRP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B39C530D-3099-323F-C7F9-EF5ACEA52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cxnSp>
        <p:nvCxnSpPr>
          <p:cNvPr id="3" name="LineBasicImpact 7">
            <a:extLst>
              <a:ext uri="{FF2B5EF4-FFF2-40B4-BE49-F238E27FC236}">
                <a16:creationId xmlns:a16="http://schemas.microsoft.com/office/drawing/2014/main" id="{84B1FDFF-A0A8-3D36-BA35-AE2A4722BB86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1824736" y="2337917"/>
            <a:ext cx="9437804" cy="0"/>
          </a:xfrm>
          <a:prstGeom prst="straightConnector1">
            <a:avLst/>
          </a:prstGeom>
          <a:ln w="3810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085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6" hidden="1">
            <a:extLst>
              <a:ext uri="{FF2B5EF4-FFF2-40B4-BE49-F238E27FC236}">
                <a16:creationId xmlns:a16="http://schemas.microsoft.com/office/drawing/2014/main" id="{375E70C3-86D5-EC0C-CFBD-F3AECFFA718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04" imgH="403" progId="TCLayout.ActiveDocument.1">
                  <p:embed/>
                </p:oleObj>
              </mc:Choice>
              <mc:Fallback>
                <p:oleObj name="think-cell Slide" r:id="rId15" imgW="404" imgH="403" progId="TCLayout.ActiveDocument.1">
                  <p:embed/>
                  <p:pic>
                    <p:nvPicPr>
                      <p:cNvPr id="6" name="Object 6" hidden="1">
                        <a:extLst>
                          <a:ext uri="{FF2B5EF4-FFF2-40B4-BE49-F238E27FC236}">
                            <a16:creationId xmlns:a16="http://schemas.microsoft.com/office/drawing/2014/main" id="{375E70C3-86D5-EC0C-CFBD-F3AECFFA71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3. Subtitle">
            <a:extLst>
              <a:ext uri="{FF2B5EF4-FFF2-40B4-BE49-F238E27FC236}">
                <a16:creationId xmlns:a16="http://schemas.microsoft.com/office/drawing/2014/main" id="{E47E7055-EC6F-ED7A-7ADB-3B017D55C075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54736" y="919250"/>
            <a:ext cx="11082528" cy="2462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0">
            <a:spAutoFit/>
          </a:bodyPr>
          <a:lstStyle/>
          <a:p>
            <a:pPr>
              <a:buNone/>
            </a:pPr>
            <a:r>
              <a:rPr lang="en-US"/>
              <a:t>Assistance for the Congestion Relief Program grants cover three topics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D7CDB20-7D82-ACFE-D851-3DC6FABEA6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4735" y="41597"/>
            <a:ext cx="3843338" cy="12311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0">
            <a:spAutoFit/>
          </a:bodyPr>
          <a:lstStyle/>
          <a:p>
            <a:endParaRPr lang="en-US"/>
          </a:p>
        </p:txBody>
      </p:sp>
      <p:sp>
        <p:nvSpPr>
          <p:cNvPr id="5" name="2. Slide Title">
            <a:extLst>
              <a:ext uri="{FF2B5EF4-FFF2-40B4-BE49-F238E27FC236}">
                <a16:creationId xmlns:a16="http://schemas.microsoft.com/office/drawing/2014/main" id="{1350216A-E851-6782-416D-8A0DC6BBC7B0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19011"/>
            <a:ext cx="11082528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Assistance for Congestion Relief Program grant Details</a:t>
            </a:r>
          </a:p>
        </p:txBody>
      </p:sp>
      <p:cxnSp>
        <p:nvCxnSpPr>
          <p:cNvPr id="80" name="LineBasicDefault 119">
            <a:extLst>
              <a:ext uri="{FF2B5EF4-FFF2-40B4-BE49-F238E27FC236}">
                <a16:creationId xmlns:a16="http://schemas.microsoft.com/office/drawing/2014/main" id="{D83BA48A-0F2B-9EA6-8663-88F8879FDADA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554736" y="4540489"/>
            <a:ext cx="11082528" cy="0"/>
          </a:xfrm>
          <a:prstGeom prst="straightConnector1">
            <a:avLst/>
          </a:prstGeom>
          <a:ln w="6350" cap="flat">
            <a:solidFill>
              <a:srgbClr val="7F7F7F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LineBasicDefault 119">
            <a:extLst>
              <a:ext uri="{FF2B5EF4-FFF2-40B4-BE49-F238E27FC236}">
                <a16:creationId xmlns:a16="http://schemas.microsoft.com/office/drawing/2014/main" id="{E03282BC-CDBF-FC4F-5D72-2F619F4D2238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554736" y="5756377"/>
            <a:ext cx="11082528" cy="0"/>
          </a:xfrm>
          <a:prstGeom prst="straightConnector1">
            <a:avLst/>
          </a:prstGeom>
          <a:ln w="6350" cap="flat">
            <a:solidFill>
              <a:srgbClr val="7F7F7F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LineBasicStrong 123">
            <a:extLst>
              <a:ext uri="{FF2B5EF4-FFF2-40B4-BE49-F238E27FC236}">
                <a16:creationId xmlns:a16="http://schemas.microsoft.com/office/drawing/2014/main" id="{83049694-0FD0-F754-47BC-0E39DB4E9771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554736" y="2543746"/>
            <a:ext cx="11082528" cy="0"/>
          </a:xfrm>
          <a:prstGeom prst="straightConnector1">
            <a:avLst/>
          </a:prstGeom>
          <a:ln w="6350" cap="flat">
            <a:solidFill>
              <a:srgbClr val="7F7F7F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7DB93CE-FE85-73C1-4462-42152E3C8A14}"/>
              </a:ext>
            </a:extLst>
          </p:cNvPr>
          <p:cNvSpPr txBox="1">
            <a:spLocks/>
          </p:cNvSpPr>
          <p:nvPr/>
        </p:nvSpPr>
        <p:spPr>
          <a:xfrm>
            <a:off x="2295465" y="4919503"/>
            <a:ext cx="2476596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000" b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Maximum award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054E92-47C8-07C7-7622-FD90F3235A11}"/>
              </a:ext>
            </a:extLst>
          </p:cNvPr>
          <p:cNvSpPr txBox="1">
            <a:spLocks/>
          </p:cNvSpPr>
          <p:nvPr/>
        </p:nvSpPr>
        <p:spPr>
          <a:xfrm>
            <a:off x="5153818" y="5223475"/>
            <a:ext cx="6483445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Federal share cannot</a:t>
            </a:r>
            <a:r>
              <a:rPr lang="en-US" sz="1000">
                <a:solidFill>
                  <a:srgbClr val="000000"/>
                </a:solidFill>
              </a:rPr>
              <a:t> exceed 80% of total project cost</a:t>
            </a:r>
            <a:endParaRPr kumimoji="0" lang="en-US" sz="1000" b="0" i="0" u="none" strike="noStrike" kern="1200" cap="none" spc="0" normalizeH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4C5381-25A6-DCB4-AC7E-E88D4C851FDC}"/>
              </a:ext>
            </a:extLst>
          </p:cNvPr>
          <p:cNvSpPr txBox="1">
            <a:spLocks/>
          </p:cNvSpPr>
          <p:nvPr/>
        </p:nvSpPr>
        <p:spPr>
          <a:xfrm>
            <a:off x="2295465" y="5223475"/>
            <a:ext cx="2476596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000" b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Award distribution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7BA88C0-7785-9304-8016-ECCD0B34D7D4}"/>
              </a:ext>
            </a:extLst>
          </p:cNvPr>
          <p:cNvSpPr txBox="1">
            <a:spLocks/>
          </p:cNvSpPr>
          <p:nvPr/>
        </p:nvSpPr>
        <p:spPr>
          <a:xfrm>
            <a:off x="554736" y="4615531"/>
            <a:ext cx="1358973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Award amounts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9F62DE6-BB41-4807-A069-EA5570E435B4}"/>
              </a:ext>
            </a:extLst>
          </p:cNvPr>
          <p:cNvSpPr txBox="1">
            <a:spLocks/>
          </p:cNvSpPr>
          <p:nvPr/>
        </p:nvSpPr>
        <p:spPr>
          <a:xfrm>
            <a:off x="2295465" y="4615531"/>
            <a:ext cx="2476596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000" b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Minimum award</a:t>
            </a:r>
          </a:p>
        </p:txBody>
      </p:sp>
      <p:cxnSp>
        <p:nvCxnSpPr>
          <p:cNvPr id="88" name="LineBasicDefault 119">
            <a:extLst>
              <a:ext uri="{FF2B5EF4-FFF2-40B4-BE49-F238E27FC236}">
                <a16:creationId xmlns:a16="http://schemas.microsoft.com/office/drawing/2014/main" id="{95E7844F-0AEE-4A70-9474-D044DBC8DBBA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2295465" y="4844461"/>
            <a:ext cx="9341797" cy="0"/>
          </a:xfrm>
          <a:prstGeom prst="straightConnector1">
            <a:avLst/>
          </a:prstGeom>
          <a:ln w="6350" cap="flat">
            <a:solidFill>
              <a:srgbClr val="7F7F7F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LineBasicDefault 119">
            <a:extLst>
              <a:ext uri="{FF2B5EF4-FFF2-40B4-BE49-F238E27FC236}">
                <a16:creationId xmlns:a16="http://schemas.microsoft.com/office/drawing/2014/main" id="{A56FB7E5-76D7-6391-4630-848FB5A1120F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2295465" y="5148433"/>
            <a:ext cx="9341797" cy="0"/>
          </a:xfrm>
          <a:prstGeom prst="straightConnector1">
            <a:avLst/>
          </a:prstGeom>
          <a:ln w="6350" cap="flat">
            <a:solidFill>
              <a:srgbClr val="7F7F7F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LineBasicDefault 119">
            <a:extLst>
              <a:ext uri="{FF2B5EF4-FFF2-40B4-BE49-F238E27FC236}">
                <a16:creationId xmlns:a16="http://schemas.microsoft.com/office/drawing/2014/main" id="{5424F003-1710-7C3B-4F0D-316ECE425E6B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2295465" y="5452405"/>
            <a:ext cx="9341797" cy="0"/>
          </a:xfrm>
          <a:prstGeom prst="straightConnector1">
            <a:avLst/>
          </a:prstGeom>
          <a:ln w="6350" cap="flat">
            <a:solidFill>
              <a:srgbClr val="7F7F7F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3A8E6C31-DE89-0D26-F308-215F19466598}"/>
              </a:ext>
            </a:extLst>
          </p:cNvPr>
          <p:cNvSpPr txBox="1">
            <a:spLocks/>
          </p:cNvSpPr>
          <p:nvPr/>
        </p:nvSpPr>
        <p:spPr>
          <a:xfrm>
            <a:off x="2295465" y="2007039"/>
            <a:ext cx="2476596" cy="4616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lang="en-US" sz="1000"/>
              <a:t>Improving intermodal integration with highways, highway operations, and highway performance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A8CEFD0-FE07-6316-58F7-94929284E594}"/>
              </a:ext>
            </a:extLst>
          </p:cNvPr>
          <p:cNvSpPr txBox="1">
            <a:spLocks/>
          </p:cNvSpPr>
          <p:nvPr/>
        </p:nvSpPr>
        <p:spPr>
          <a:xfrm>
            <a:off x="8427720" y="2007039"/>
            <a:ext cx="3209543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lang="en-US" sz="1000"/>
              <a:t>Pricing of -or based on- parking; use of roadways (including in designated geographic zones) or congestion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7CB75FE-62B8-759E-4633-C62F847F0E2F}"/>
              </a:ext>
            </a:extLst>
          </p:cNvPr>
          <p:cNvSpPr txBox="1">
            <a:spLocks/>
          </p:cNvSpPr>
          <p:nvPr/>
        </p:nvSpPr>
        <p:spPr>
          <a:xfrm>
            <a:off x="5153818" y="5831421"/>
            <a:ext cx="64834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lang="en-US" sz="1000">
                <a:solidFill>
                  <a:srgbClr val="000000"/>
                </a:solidFill>
              </a:rPr>
              <a:t>NA (new grant, no previous winners)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B52B64C-812F-B6DB-8CC1-7B1060402C93}"/>
              </a:ext>
            </a:extLst>
          </p:cNvPr>
          <p:cNvSpPr txBox="1">
            <a:spLocks/>
          </p:cNvSpPr>
          <p:nvPr/>
        </p:nvSpPr>
        <p:spPr>
          <a:xfrm>
            <a:off x="554735" y="5831421"/>
            <a:ext cx="1358973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Previous awards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C12A68E0-98C4-7D70-5582-FBFBF03AA76A}"/>
              </a:ext>
            </a:extLst>
          </p:cNvPr>
          <p:cNvSpPr txBox="1">
            <a:spLocks/>
          </p:cNvSpPr>
          <p:nvPr/>
        </p:nvSpPr>
        <p:spPr>
          <a:xfrm>
            <a:off x="2295465" y="5831421"/>
            <a:ext cx="2476596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000" b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2023  Awards </a:t>
            </a: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6B754CBA-23ED-4757-6CAE-C46D43BCBA70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ea typeface="+mn-ea"/>
                <a:cs typeface="+mn-cs"/>
              </a:rPr>
              <a:t>Source: …</a:t>
            </a:r>
          </a:p>
        </p:txBody>
      </p:sp>
      <p:sp>
        <p:nvSpPr>
          <p:cNvPr id="8" name="5. Source">
            <a:extLst>
              <a:ext uri="{FF2B5EF4-FFF2-40B4-BE49-F238E27FC236}">
                <a16:creationId xmlns:a16="http://schemas.microsoft.com/office/drawing/2014/main" id="{8A22082C-3279-49BC-C162-588A27AD273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trike="noStrike" kern="1200" spc="0" normalizeH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Source: https://www.fhwa.dot.gov/bipartisan-infrastructure-law/docs/Congestion_Relief.pdf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64D6680-6E9C-B591-C22F-B4DAC4EEE171}"/>
              </a:ext>
            </a:extLst>
          </p:cNvPr>
          <p:cNvSpPr txBox="1">
            <a:spLocks/>
          </p:cNvSpPr>
          <p:nvPr/>
        </p:nvSpPr>
        <p:spPr>
          <a:xfrm>
            <a:off x="2295465" y="5527447"/>
            <a:ext cx="2476596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None/>
              <a:tabLst/>
              <a:defRPr/>
            </a:pPr>
            <a:r>
              <a:rPr lang="en-US" sz="1000">
                <a:solidFill>
                  <a:srgbClr val="000000"/>
                </a:solidFill>
              </a:rPr>
              <a:t>Award number</a:t>
            </a:r>
            <a:endParaRPr kumimoji="0" lang="en-US" sz="1000" b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878BBF-B17C-27A5-9F25-09D31543032B}"/>
              </a:ext>
            </a:extLst>
          </p:cNvPr>
          <p:cNvSpPr txBox="1">
            <a:spLocks/>
          </p:cNvSpPr>
          <p:nvPr/>
        </p:nvSpPr>
        <p:spPr>
          <a:xfrm>
            <a:off x="5153818" y="5527447"/>
            <a:ext cx="6483445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0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Estimated 40 – 200 awards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BED51A-4B35-54F4-9356-A2C96A55E01A}"/>
              </a:ext>
            </a:extLst>
          </p:cNvPr>
          <p:cNvSpPr txBox="1">
            <a:spLocks/>
          </p:cNvSpPr>
          <p:nvPr/>
        </p:nvSpPr>
        <p:spPr>
          <a:xfrm>
            <a:off x="5153818" y="2007039"/>
            <a:ext cx="2892146" cy="4616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lang="en-US" sz="1000"/>
              <a:t>Reducing or shifting highway users to off-peak travel times or to nonhighway travel modes during peak travel times</a:t>
            </a:r>
          </a:p>
        </p:txBody>
      </p:sp>
      <p:cxnSp>
        <p:nvCxnSpPr>
          <p:cNvPr id="14" name="LineBasicStrong 123">
            <a:extLst>
              <a:ext uri="{FF2B5EF4-FFF2-40B4-BE49-F238E27FC236}">
                <a16:creationId xmlns:a16="http://schemas.microsoft.com/office/drawing/2014/main" id="{D18A8081-32C0-C7FC-A4F5-C7295D239AB2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>
          <a:xfrm>
            <a:off x="554736" y="1951925"/>
            <a:ext cx="11082528" cy="0"/>
          </a:xfrm>
          <a:prstGeom prst="straightConnector1">
            <a:avLst/>
          </a:prstGeom>
          <a:ln w="12700" cap="flat">
            <a:solidFill>
              <a:srgbClr val="7F7F7F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2622C61-BFD4-7C01-94D1-F503B4733812}"/>
              </a:ext>
            </a:extLst>
          </p:cNvPr>
          <p:cNvSpPr txBox="1">
            <a:spLocks/>
          </p:cNvSpPr>
          <p:nvPr/>
        </p:nvSpPr>
        <p:spPr>
          <a:xfrm>
            <a:off x="2295465" y="1725411"/>
            <a:ext cx="2476596" cy="18466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Track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8864A4-F1EF-7BA1-3061-6066D2E753C2}"/>
              </a:ext>
            </a:extLst>
          </p:cNvPr>
          <p:cNvSpPr txBox="1">
            <a:spLocks/>
          </p:cNvSpPr>
          <p:nvPr/>
        </p:nvSpPr>
        <p:spPr>
          <a:xfrm>
            <a:off x="8427720" y="1725411"/>
            <a:ext cx="3209543" cy="18466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Track </a:t>
            </a:r>
            <a:r>
              <a:rPr kumimoji="0" lang="pl-PL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B1DA19-99A8-D159-C9AD-B80E21630B00}"/>
              </a:ext>
            </a:extLst>
          </p:cNvPr>
          <p:cNvSpPr txBox="1">
            <a:spLocks/>
          </p:cNvSpPr>
          <p:nvPr/>
        </p:nvSpPr>
        <p:spPr>
          <a:xfrm>
            <a:off x="5153818" y="1725411"/>
            <a:ext cx="2892146" cy="18466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Track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4656B9-EAD1-0D25-58E7-C6CE734A56C2}"/>
              </a:ext>
            </a:extLst>
          </p:cNvPr>
          <p:cNvSpPr txBox="1">
            <a:spLocks/>
          </p:cNvSpPr>
          <p:nvPr/>
        </p:nvSpPr>
        <p:spPr>
          <a:xfrm>
            <a:off x="554735" y="2007039"/>
            <a:ext cx="1358973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Description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8D2B02-D14B-D426-FF88-A537A4D8E3CE}"/>
              </a:ext>
            </a:extLst>
          </p:cNvPr>
          <p:cNvSpPr txBox="1">
            <a:spLocks/>
          </p:cNvSpPr>
          <p:nvPr/>
        </p:nvSpPr>
        <p:spPr>
          <a:xfrm>
            <a:off x="554736" y="2618788"/>
            <a:ext cx="1358973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Eligible grant uses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F6B883-FDAE-1B96-314E-48A5E24A7795}"/>
              </a:ext>
            </a:extLst>
          </p:cNvPr>
          <p:cNvSpPr txBox="1">
            <a:spLocks/>
          </p:cNvSpPr>
          <p:nvPr/>
        </p:nvSpPr>
        <p:spPr>
          <a:xfrm>
            <a:off x="8427720" y="2618788"/>
            <a:ext cx="3209543" cy="10002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1">
              <a:spcBef>
                <a:spcPts val="300"/>
              </a:spcBef>
            </a:pPr>
            <a:r>
              <a:rPr lang="en-US" sz="1000"/>
              <a:t>Deployment and operation of a system that implements:</a:t>
            </a:r>
          </a:p>
          <a:p>
            <a:pPr lvl="2">
              <a:spcBef>
                <a:spcPts val="300"/>
              </a:spcBef>
            </a:pPr>
            <a:r>
              <a:rPr lang="en-US" sz="1000"/>
              <a:t>cordon pricing</a:t>
            </a:r>
          </a:p>
          <a:p>
            <a:pPr lvl="2">
              <a:spcBef>
                <a:spcPts val="300"/>
              </a:spcBef>
            </a:pPr>
            <a:r>
              <a:rPr lang="en-US" sz="1000"/>
              <a:t>parking pricing</a:t>
            </a:r>
          </a:p>
          <a:p>
            <a:pPr lvl="2">
              <a:spcBef>
                <a:spcPts val="300"/>
              </a:spcBef>
            </a:pPr>
            <a:r>
              <a:rPr lang="en-US" sz="1000"/>
              <a:t>congestion pricing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C95381-F444-7484-08A5-D228D38FC582}"/>
              </a:ext>
            </a:extLst>
          </p:cNvPr>
          <p:cNvSpPr txBox="1">
            <a:spLocks/>
          </p:cNvSpPr>
          <p:nvPr/>
        </p:nvSpPr>
        <p:spPr>
          <a:xfrm>
            <a:off x="5153818" y="2618788"/>
            <a:ext cx="2892146" cy="153888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1">
              <a:spcBef>
                <a:spcPts val="300"/>
              </a:spcBef>
            </a:pPr>
            <a:r>
              <a:rPr lang="en-US" sz="1000"/>
              <a:t>Deployment and operation of a system that implements or enforces high occupancy vehicle toll lanes</a:t>
            </a:r>
          </a:p>
          <a:p>
            <a:pPr lvl="1">
              <a:spcBef>
                <a:spcPts val="300"/>
              </a:spcBef>
            </a:pPr>
            <a:r>
              <a:rPr lang="en-US" sz="1000"/>
              <a:t>Incentive programs that encourage travelers to:</a:t>
            </a:r>
          </a:p>
          <a:p>
            <a:pPr lvl="2">
              <a:spcBef>
                <a:spcPts val="300"/>
              </a:spcBef>
            </a:pPr>
            <a:r>
              <a:rPr lang="en-US" sz="1000"/>
              <a:t>carpool</a:t>
            </a:r>
          </a:p>
          <a:p>
            <a:pPr lvl="2">
              <a:spcBef>
                <a:spcPts val="300"/>
              </a:spcBef>
            </a:pPr>
            <a:r>
              <a:rPr lang="en-US" sz="1000"/>
              <a:t>use nonhighway travel modes during peak period</a:t>
            </a:r>
          </a:p>
          <a:p>
            <a:pPr lvl="2">
              <a:spcBef>
                <a:spcPts val="300"/>
              </a:spcBef>
            </a:pPr>
            <a:r>
              <a:rPr lang="en-US" sz="1000"/>
              <a:t> travel during nonpeak periods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8FFBC5-41C7-8EFD-4A7E-13480AC6A5D8}"/>
              </a:ext>
            </a:extLst>
          </p:cNvPr>
          <p:cNvSpPr txBox="1">
            <a:spLocks/>
          </p:cNvSpPr>
          <p:nvPr/>
        </p:nvSpPr>
        <p:spPr>
          <a:xfrm>
            <a:off x="2295465" y="2618788"/>
            <a:ext cx="2476596" cy="184665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1">
              <a:spcBef>
                <a:spcPts val="300"/>
              </a:spcBef>
            </a:pPr>
            <a:r>
              <a:rPr lang="en-US" sz="1000"/>
              <a:t>Deployment and operation of an integrated congestion management system</a:t>
            </a:r>
          </a:p>
          <a:p>
            <a:pPr lvl="1">
              <a:spcBef>
                <a:spcPts val="300"/>
              </a:spcBef>
            </a:pPr>
            <a:r>
              <a:rPr lang="en-US" sz="1000"/>
              <a:t>Deployment and operation of mobility services, including:</a:t>
            </a:r>
          </a:p>
          <a:p>
            <a:pPr lvl="2">
              <a:spcBef>
                <a:spcPts val="300"/>
              </a:spcBef>
            </a:pPr>
            <a:r>
              <a:rPr lang="en-US" sz="1000"/>
              <a:t>establishing account-based financial systems</a:t>
            </a:r>
          </a:p>
          <a:p>
            <a:pPr lvl="2">
              <a:spcBef>
                <a:spcPts val="300"/>
              </a:spcBef>
            </a:pPr>
            <a:r>
              <a:rPr lang="en-US" sz="1000"/>
              <a:t>commuter buses &amp; commuter vans</a:t>
            </a:r>
          </a:p>
          <a:p>
            <a:pPr lvl="2">
              <a:spcBef>
                <a:spcPts val="300"/>
              </a:spcBef>
            </a:pPr>
            <a:r>
              <a:rPr lang="en-US" sz="1000"/>
              <a:t>express operations, paratransit, and on-demand micro transit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46DE07-37A8-FD58-5F56-AC050E40B2ED}"/>
              </a:ext>
            </a:extLst>
          </p:cNvPr>
          <p:cNvSpPr txBox="1"/>
          <p:nvPr/>
        </p:nvSpPr>
        <p:spPr>
          <a:xfrm>
            <a:off x="7340178" y="4767517"/>
            <a:ext cx="2291502" cy="15388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None/>
              <a:tabLst/>
              <a:defRPr/>
            </a:pPr>
            <a:r>
              <a:rPr lang="en-US" sz="1000"/>
              <a:t>Grants must be $10,000,000 or greater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643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6" hidden="1">
            <a:extLst>
              <a:ext uri="{FF2B5EF4-FFF2-40B4-BE49-F238E27FC236}">
                <a16:creationId xmlns:a16="http://schemas.microsoft.com/office/drawing/2014/main" id="{0498ACB8-85D7-0B91-1E81-62625D92EC8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04" imgH="403" progId="TCLayout.ActiveDocument.1">
                  <p:embed/>
                </p:oleObj>
              </mc:Choice>
              <mc:Fallback>
                <p:oleObj name="think-cell Slide" r:id="rId14" imgW="404" imgH="403" progId="TCLayout.ActiveDocument.1">
                  <p:embed/>
                  <p:pic>
                    <p:nvPicPr>
                      <p:cNvPr id="6" name="Object 6" hidden="1">
                        <a:extLst>
                          <a:ext uri="{FF2B5EF4-FFF2-40B4-BE49-F238E27FC236}">
                            <a16:creationId xmlns:a16="http://schemas.microsoft.com/office/drawing/2014/main" id="{0498ACB8-85D7-0B91-1E81-62625D92EC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3. Subtitle">
            <a:extLst>
              <a:ext uri="{FF2B5EF4-FFF2-40B4-BE49-F238E27FC236}">
                <a16:creationId xmlns:a16="http://schemas.microsoft.com/office/drawing/2014/main" id="{8BDD57D1-5CA4-433D-8F2D-130B2956D26F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54736" y="919250"/>
            <a:ext cx="11082528" cy="2462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0">
            <a:spAutoFit/>
          </a:bodyPr>
          <a:lstStyle/>
          <a:p>
            <a:pPr>
              <a:buClr>
                <a:schemeClr val="tx2"/>
              </a:buClr>
            </a:pPr>
            <a:r>
              <a:rPr lang="en-US"/>
              <a:t>Community grant applications are open to government entities and require a thorough application package</a:t>
            </a: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AADF1DF7-E9E3-35B6-275C-EBD2BA2A1FC6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19011"/>
            <a:ext cx="11082528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pPr>
              <a:buClr>
                <a:schemeClr val="tx1"/>
              </a:buClr>
            </a:pPr>
            <a:r>
              <a:rPr lang="en-US">
                <a:latin typeface="Arial" panose="020B0604020202020204" pitchFamily="34" charset="0"/>
              </a:rPr>
              <a:t>High level requirements to apply for a Congestion Relief Program grant </a:t>
            </a:r>
          </a:p>
        </p:txBody>
      </p:sp>
      <p:sp>
        <p:nvSpPr>
          <p:cNvPr id="15" name="5. Source">
            <a:extLst>
              <a:ext uri="{FF2B5EF4-FFF2-40B4-BE49-F238E27FC236}">
                <a16:creationId xmlns:a16="http://schemas.microsoft.com/office/drawing/2014/main" id="{31002620-C248-E484-B67A-897BE32153A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trike="noStrike" kern="1200" spc="0" normalizeH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Source: https://www.fhwa.dot.gov/bipartisan-infrastructure-law/docs/Congestion_Relief.pdf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524A1EE-B0E5-AD3D-98FB-4F4FCD6FC9F5}"/>
              </a:ext>
            </a:extLst>
          </p:cNvPr>
          <p:cNvSpPr>
            <a:spLocks/>
          </p:cNvSpPr>
          <p:nvPr/>
        </p:nvSpPr>
        <p:spPr>
          <a:xfrm>
            <a:off x="3517859" y="1962140"/>
            <a:ext cx="8119404" cy="571779"/>
          </a:xfrm>
          <a:prstGeom prst="roundRect">
            <a:avLst/>
          </a:prstGeom>
          <a:solidFill>
            <a:srgbClr val="277C78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18288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lang="en-US" sz="1400" b="1">
                <a:solidFill>
                  <a:srgbClr val="FFFFFF"/>
                </a:solidFill>
                <a:latin typeface="Arial"/>
              </a:rPr>
              <a:t>	Key Grant Application Components</a:t>
            </a:r>
            <a:r>
              <a:rPr kumimoji="0" lang="en-US" sz="14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1759DF6-01A9-CAFB-2CB5-A8D707915E7B}"/>
              </a:ext>
            </a:extLst>
          </p:cNvPr>
          <p:cNvSpPr>
            <a:spLocks/>
          </p:cNvSpPr>
          <p:nvPr/>
        </p:nvSpPr>
        <p:spPr>
          <a:xfrm>
            <a:off x="554736" y="1962140"/>
            <a:ext cx="2790141" cy="571779"/>
          </a:xfrm>
          <a:prstGeom prst="roundRect">
            <a:avLst>
              <a:gd name="adj" fmla="val 16667"/>
            </a:avLst>
          </a:prstGeom>
          <a:solidFill>
            <a:srgbClr val="277C78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18288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Eligible Entities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0663A4-F8F2-843B-CE10-270B4507A5B5}"/>
              </a:ext>
            </a:extLst>
          </p:cNvPr>
          <p:cNvSpPr txBox="1">
            <a:spLocks/>
          </p:cNvSpPr>
          <p:nvPr/>
        </p:nvSpPr>
        <p:spPr>
          <a:xfrm>
            <a:off x="554736" y="2716607"/>
            <a:ext cx="2790141" cy="181588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fontAlgn="base">
              <a:buNone/>
            </a:pPr>
            <a:r>
              <a:rPr lang="en-US" sz="1200" b="1" i="1">
                <a:solidFill>
                  <a:srgbClr val="212529"/>
                </a:solidFill>
              </a:rPr>
              <a:t>(As long as they are carrying out a project in an urbanized area with a population greater than 1,000,000),</a:t>
            </a:r>
            <a:r>
              <a:rPr lang="en-US" sz="1200">
                <a:solidFill>
                  <a:srgbClr val="212529"/>
                </a:solidFill>
              </a:rPr>
              <a:t> eligible entities include: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srgbClr val="212529"/>
                </a:solidFill>
              </a:rPr>
              <a:t>States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srgbClr val="212529"/>
                </a:solidFill>
              </a:rPr>
              <a:t>Metropolitan Planning Organizations (MPO)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srgbClr val="212529"/>
                </a:solidFill>
              </a:rPr>
              <a:t>Cities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srgbClr val="212529"/>
                </a:solidFill>
              </a:rPr>
              <a:t>Municipalities </a:t>
            </a:r>
          </a:p>
        </p:txBody>
      </p:sp>
      <p:grpSp>
        <p:nvGrpSpPr>
          <p:cNvPr id="18" name="CustomIcon">
            <a:extLst>
              <a:ext uri="{FF2B5EF4-FFF2-40B4-BE49-F238E27FC236}">
                <a16:creationId xmlns:a16="http://schemas.microsoft.com/office/drawing/2014/main" id="{98FDC36A-1D0F-856E-101A-FC7CE00CF3B6}"/>
              </a:ext>
            </a:extLst>
          </p:cNvPr>
          <p:cNvGrpSpPr>
            <a:grpSpLocks/>
          </p:cNvGrpSpPr>
          <p:nvPr>
            <p:custDataLst>
              <p:tags r:id="rId5"/>
            </p:custDataLst>
          </p:nvPr>
        </p:nvGrpSpPr>
        <p:grpSpPr>
          <a:xfrm>
            <a:off x="1648014" y="1551776"/>
            <a:ext cx="603584" cy="603584"/>
            <a:chOff x="-205105" y="-205105"/>
            <a:chExt cx="1019810" cy="101981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E8C05BC-14D6-CDF5-0CE9-1A18CACBF8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1"/>
            </a:solidFill>
            <a:ln w="19050" cap="sq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A077C2EB-8DA4-7B09-F0FC-130F25941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46" name="CustomIcon">
            <a:extLst>
              <a:ext uri="{FF2B5EF4-FFF2-40B4-BE49-F238E27FC236}">
                <a16:creationId xmlns:a16="http://schemas.microsoft.com/office/drawing/2014/main" id="{ECBBDF59-A5D4-8195-AA92-860F1C7A167A}"/>
              </a:ext>
            </a:extLst>
          </p:cNvPr>
          <p:cNvGrpSpPr>
            <a:grpSpLocks/>
          </p:cNvGrpSpPr>
          <p:nvPr>
            <p:custDataLst>
              <p:tags r:id="rId6"/>
            </p:custDataLst>
          </p:nvPr>
        </p:nvGrpSpPr>
        <p:grpSpPr>
          <a:xfrm>
            <a:off x="5805056" y="1551776"/>
            <a:ext cx="603584" cy="603584"/>
            <a:chOff x="-205105" y="-205105"/>
            <a:chExt cx="1019810" cy="101981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FA84AAC-207A-F300-8689-9165EF0D39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1"/>
            </a:solidFill>
            <a:ln w="19050" cap="sq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E6456156-768B-8B82-B4FC-4E0AF94DC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cxnSp>
        <p:nvCxnSpPr>
          <p:cNvPr id="3" name="GreyLineSeparatorDefaultVertical 31">
            <a:extLst>
              <a:ext uri="{FF2B5EF4-FFF2-40B4-BE49-F238E27FC236}">
                <a16:creationId xmlns:a16="http://schemas.microsoft.com/office/drawing/2014/main" id="{29FF34A2-2CEB-5F6D-EC60-857B2C15D847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3431368" y="2716607"/>
            <a:ext cx="0" cy="3103325"/>
          </a:xfrm>
          <a:prstGeom prst="straightConnector1">
            <a:avLst/>
          </a:prstGeom>
          <a:ln w="6350" cap="flat">
            <a:solidFill>
              <a:srgbClr val="D0D0D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6160174-CC16-0CF1-48E0-956EAD8532ED}"/>
              </a:ext>
            </a:extLst>
          </p:cNvPr>
          <p:cNvSpPr>
            <a:spLocks/>
          </p:cNvSpPr>
          <p:nvPr/>
        </p:nvSpPr>
        <p:spPr>
          <a:xfrm>
            <a:off x="9208477" y="2003236"/>
            <a:ext cx="2387690" cy="492443"/>
          </a:xfrm>
          <a:prstGeom prst="roundRect">
            <a:avLst/>
          </a:prstGeom>
          <a:solidFill>
            <a:schemeClr val="bg1"/>
          </a:solidFill>
          <a:ln w="6350" cap="sq">
            <a:solidFill>
              <a:srgbClr val="277C7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>
                <a:solidFill>
                  <a:schemeClr val="tx1"/>
                </a:solidFill>
              </a:rPr>
              <a:t>Specific page limits for each application section in the FOA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D020F-F626-3B23-6990-80F159487D7B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6096000" y="2716607"/>
            <a:ext cx="1951368" cy="181588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sz="1600"/>
            </a:lvl1pPr>
            <a:lvl2pPr marL="228600" marR="0" lvl="1" indent="-228600" fontAlgn="auto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"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2pPr>
            <a:lvl3pPr marL="438912" marR="0" lvl="2" indent="-210312" fontAlgn="auto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FFFFF"/>
              </a:buClr>
              <a:buSzPct val="110000"/>
              <a:buFont typeface="Arial" panose="020B0604020202020204" pitchFamily="34" charset="0"/>
              <a:buChar char="‒"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3pPr>
            <a:lvl4pPr marL="594360" marR="0" lvl="3" indent="-155448" fontAlgn="auto">
              <a:lnSpc>
                <a:spcPct val="100000"/>
              </a:lnSpc>
              <a:spcBef>
                <a:spcPts val="25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tabLst/>
              <a:defRPr/>
            </a:pPr>
            <a:r>
              <a:rPr lang="en-US" sz="1200">
                <a:solidFill>
                  <a:srgbClr val="212529"/>
                </a:solidFill>
                <a:latin typeface="+mn-lt"/>
              </a:rPr>
              <a:t>Project readiness narrative</a:t>
            </a:r>
          </a:p>
          <a:p>
            <a:pPr marL="438912" marR="0" lvl="2" indent="-21031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tabLst/>
              <a:defRPr/>
            </a:pPr>
            <a:r>
              <a:rPr lang="en-US" sz="1200">
                <a:solidFill>
                  <a:srgbClr val="212529"/>
                </a:solidFill>
                <a:latin typeface="+mn-lt"/>
              </a:rPr>
              <a:t>Project schedule and milestones</a:t>
            </a:r>
          </a:p>
          <a:p>
            <a:pPr marL="438912" marR="0" lvl="2" indent="-21031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tabLst/>
              <a:defRPr/>
            </a:pPr>
            <a:r>
              <a:rPr lang="en-US" sz="1200">
                <a:solidFill>
                  <a:srgbClr val="212529"/>
                </a:solidFill>
                <a:latin typeface="+mn-lt"/>
              </a:rPr>
              <a:t>Describe past experience in managing and overseeing similar projects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A296CB2-B018-8767-A04F-A87D077E568B}"/>
              </a:ext>
            </a:extLst>
          </p:cNvPr>
          <p:cNvSpPr>
            <a:spLocks/>
          </p:cNvSpPr>
          <p:nvPr/>
        </p:nvSpPr>
        <p:spPr>
          <a:xfrm>
            <a:off x="8397139" y="2790105"/>
            <a:ext cx="3240124" cy="2664467"/>
          </a:xfrm>
          <a:prstGeom prst="roundRect">
            <a:avLst>
              <a:gd name="adj" fmla="val 2280"/>
            </a:avLst>
          </a:prstGeom>
          <a:solidFill>
            <a:schemeClr val="bg1">
              <a:lumMod val="95000"/>
            </a:schemeClr>
          </a:solidFill>
          <a:ln w="6350" cap="sq">
            <a:solidFill>
              <a:schemeClr val="bg1">
                <a:lumMod val="8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86D5F92-E76D-9B3F-D58C-2A5BC9DF13DB}"/>
              </a:ext>
            </a:extLst>
          </p:cNvPr>
          <p:cNvSpPr>
            <a:spLocks/>
          </p:cNvSpPr>
          <p:nvPr/>
        </p:nvSpPr>
        <p:spPr>
          <a:xfrm>
            <a:off x="8397139" y="2674272"/>
            <a:ext cx="3240124" cy="435146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en-US" sz="1200" b="1">
                <a:solidFill>
                  <a:srgbClr val="FFFFFF"/>
                </a:solidFill>
              </a:rPr>
              <a:t>Additional application guidelines based one other DOT programs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8AEDBB1-B863-EF6B-E068-2485C83D2694}"/>
              </a:ext>
            </a:extLst>
          </p:cNvPr>
          <p:cNvGrpSpPr>
            <a:grpSpLocks/>
          </p:cNvGrpSpPr>
          <p:nvPr/>
        </p:nvGrpSpPr>
        <p:grpSpPr>
          <a:xfrm>
            <a:off x="3588732" y="2716607"/>
            <a:ext cx="7979411" cy="3103325"/>
            <a:chOff x="3588732" y="2716607"/>
            <a:chExt cx="7979411" cy="31033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5A8255-C9BB-46F2-D216-5B745AF89AC8}"/>
                </a:ext>
              </a:extLst>
            </p:cNvPr>
            <p:cNvSpPr txBox="1">
              <a:spLocks/>
            </p:cNvSpPr>
            <p:nvPr/>
          </p:nvSpPr>
          <p:spPr>
            <a:xfrm>
              <a:off x="3588732" y="5635266"/>
              <a:ext cx="7979411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/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200" i="1" spc="-20"/>
                <a:t>** Assuming similar requirements to similar DOT grants. Application guidelines for this grant has not yet been released **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9B49C4F-BE65-9A75-C2D9-91CC9EBF458B}"/>
                </a:ext>
              </a:extLst>
            </p:cNvPr>
            <p:cNvSpPr txBox="1">
              <a:spLocks/>
            </p:cNvSpPr>
            <p:nvPr>
              <p:custDataLst>
                <p:tags r:id="rId11"/>
              </p:custDataLst>
            </p:nvPr>
          </p:nvSpPr>
          <p:spPr>
            <a:xfrm>
              <a:off x="3588732" y="2716607"/>
              <a:ext cx="2438148" cy="241604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en-US"/>
              </a:defPPr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sz="1600"/>
              </a:lvl1pPr>
              <a:lvl2pPr marL="228600" marR="0" lvl="1" indent="-228600" fontAlgn="auto">
                <a:lnSpc>
                  <a:spcPct val="100000"/>
                </a:lnSpc>
                <a:spcBef>
                  <a:spcPts val="1000"/>
                </a:spcBef>
                <a:spcAft>
                  <a:spcPts val="300"/>
                </a:spcAft>
                <a:buClr>
                  <a:srgbClr val="FFFFFF"/>
                </a:buClr>
                <a:buSzPct val="110000"/>
                <a:buFont typeface="Wingdings" panose="05000000000000000000" pitchFamily="2" charset="2"/>
                <a:buChar char=""/>
                <a:tabLst/>
                <a:defRPr kumimoji="0" sz="1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defRPr>
              </a:lvl2pPr>
              <a:lvl3pPr marL="438912" marR="0" lvl="2" indent="-210312" fontAlgn="auto">
                <a:lnSpc>
                  <a:spcPct val="100000"/>
                </a:lnSpc>
                <a:spcBef>
                  <a:spcPts val="500"/>
                </a:spcBef>
                <a:spcAft>
                  <a:spcPts val="300"/>
                </a:spcAft>
                <a:buClr>
                  <a:srgbClr val="FFFFFF"/>
                </a:buClr>
                <a:buSzPct val="110000"/>
                <a:buFont typeface="Arial" panose="020B0604020202020204" pitchFamily="34" charset="0"/>
                <a:buChar char="‒"/>
                <a:tabLst/>
                <a:defRPr kumimoji="0" sz="1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defRPr>
              </a:lvl3pPr>
              <a:lvl4pPr marL="594360" marR="0" lvl="3" indent="-155448" fontAlgn="auto">
                <a:lnSpc>
                  <a:spcPct val="100000"/>
                </a:lnSpc>
                <a:spcBef>
                  <a:spcPts val="25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Char char="•"/>
                <a:tabLst/>
                <a:defRPr kumimoji="0" sz="1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defRPr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sz="160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228600" marR="0" lvl="1" indent="-22860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10000"/>
                <a:buFont typeface="Wingdings" panose="05000000000000000000" pitchFamily="2" charset="2"/>
                <a:buChar char=""/>
                <a:tabLst/>
                <a:defRPr/>
              </a:pPr>
              <a:r>
                <a:rPr lang="en-US" sz="1200">
                  <a:solidFill>
                    <a:srgbClr val="212529"/>
                  </a:solidFill>
                  <a:latin typeface="+mn-lt"/>
                </a:rPr>
                <a:t>Project description</a:t>
              </a:r>
            </a:p>
            <a:p>
              <a:pPr marL="228600" marR="0" lvl="1" indent="-22860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10000"/>
                <a:buFont typeface="Wingdings" panose="05000000000000000000" pitchFamily="2" charset="2"/>
                <a:buChar char=""/>
                <a:tabLst/>
                <a:defRPr/>
              </a:pPr>
              <a:r>
                <a:rPr lang="en-US" sz="1200">
                  <a:solidFill>
                    <a:srgbClr val="212529"/>
                  </a:solidFill>
                  <a:latin typeface="+mn-lt"/>
                </a:rPr>
                <a:t>Statement of work</a:t>
              </a:r>
            </a:p>
            <a:p>
              <a:pPr marL="228600" marR="0" lvl="1" indent="-22860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10000"/>
                <a:buFont typeface="Wingdings" panose="05000000000000000000" pitchFamily="2" charset="2"/>
                <a:buChar char=""/>
                <a:tabLst/>
                <a:defRPr/>
              </a:pPr>
              <a:r>
                <a:rPr lang="en-US" sz="1200">
                  <a:solidFill>
                    <a:srgbClr val="212529"/>
                  </a:solidFill>
                  <a:latin typeface="+mn-lt"/>
                </a:rPr>
                <a:t>Project location information identifying impacted location (a map in a PDF format)</a:t>
              </a:r>
            </a:p>
            <a:p>
              <a:pPr marL="228600" marR="0" lvl="1" indent="-22860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10000"/>
                <a:buFont typeface="Wingdings" panose="05000000000000000000" pitchFamily="2" charset="2"/>
                <a:buChar char=""/>
                <a:tabLst/>
                <a:defRPr/>
              </a:pPr>
              <a:r>
                <a:rPr lang="en-US" sz="1200">
                  <a:solidFill>
                    <a:srgbClr val="212529"/>
                  </a:solidFill>
                  <a:latin typeface="+mn-lt"/>
                </a:rPr>
                <a:t>Project budget and funding information</a:t>
              </a:r>
            </a:p>
            <a:p>
              <a:pPr marL="228600" marR="0" lvl="1" indent="-22860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10000"/>
                <a:buFont typeface="Wingdings" panose="05000000000000000000" pitchFamily="2" charset="2"/>
                <a:buChar char=""/>
                <a:tabLst/>
                <a:defRPr/>
              </a:pPr>
              <a:r>
                <a:rPr lang="en-US" sz="1200">
                  <a:solidFill>
                    <a:srgbClr val="212529"/>
                  </a:solidFill>
                  <a:latin typeface="+mn-lt"/>
                </a:rPr>
                <a:t>Narrative of how project meets selection criteria and DOT goals</a:t>
              </a:r>
            </a:p>
            <a:p>
              <a:pPr marL="228600" marR="0" lvl="1" indent="-22860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10000"/>
                <a:buFont typeface="Wingdings" panose="05000000000000000000" pitchFamily="2" charset="2"/>
                <a:buChar char=""/>
                <a:tabLst/>
                <a:defRPr/>
              </a:pPr>
              <a:r>
                <a:rPr lang="en-US" sz="1200">
                  <a:solidFill>
                    <a:srgbClr val="212529"/>
                  </a:solidFill>
                  <a:latin typeface="+mn-lt"/>
                </a:rPr>
                <a:t>Self-Certification Eligibility Worksheet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4A16C6C-8127-15C9-4617-06ABE767E0B3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8466260" y="3178854"/>
            <a:ext cx="3101883" cy="21749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sz="1600"/>
            </a:lvl1pPr>
            <a:lvl2pPr marL="228600" marR="0" lvl="1" indent="-228600" fontAlgn="auto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"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2pPr>
            <a:lvl3pPr marL="438912" marR="0" lvl="2" indent="-210312" fontAlgn="auto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FFFFF"/>
              </a:buClr>
              <a:buSzPct val="110000"/>
              <a:buFont typeface="Arial" panose="020B0604020202020204" pitchFamily="34" charset="0"/>
              <a:buChar char="‒"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3pPr>
            <a:lvl4pPr marL="594360" marR="0" lvl="3" indent="-155448" fontAlgn="auto">
              <a:lnSpc>
                <a:spcPct val="100000"/>
              </a:lnSpc>
              <a:spcBef>
                <a:spcPts val="25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18288" lvl="1" indent="0">
              <a:spcBef>
                <a:spcPts val="500"/>
              </a:spcBef>
              <a:buClr>
                <a:srgbClr val="000000"/>
              </a:buClr>
              <a:buNone/>
            </a:pPr>
            <a:r>
              <a:rPr lang="en-US" sz="1200">
                <a:solidFill>
                  <a:srgbClr val="212529"/>
                </a:solidFill>
                <a:latin typeface="+mn-lt"/>
              </a:rPr>
              <a:t>I</a:t>
            </a:r>
            <a:r>
              <a:rPr lang="en-US" sz="1200" err="1">
                <a:solidFill>
                  <a:srgbClr val="212529"/>
                </a:solidFill>
                <a:latin typeface="+mn-lt"/>
              </a:rPr>
              <a:t>nclude</a:t>
            </a:r>
            <a:r>
              <a:rPr lang="en-US" sz="1200">
                <a:solidFill>
                  <a:srgbClr val="212529"/>
                </a:solidFill>
                <a:latin typeface="+mn-lt"/>
              </a:rPr>
              <a:t> a compelling narrative to highlight how the application aligns with 5 criteria</a:t>
            </a:r>
          </a:p>
          <a:p>
            <a:pPr marL="304038" lvl="1" indent="-285750">
              <a:spcBef>
                <a:spcPts val="500"/>
              </a:spcBef>
              <a:buClr>
                <a:srgbClr val="000000"/>
              </a:buClr>
              <a:buFont typeface="+mj-lt"/>
              <a:buAutoNum type="romanLcPeriod"/>
            </a:pPr>
            <a:r>
              <a:rPr lang="en-US" sz="1200">
                <a:solidFill>
                  <a:srgbClr val="212529"/>
                </a:solidFill>
                <a:latin typeface="+mn-lt"/>
              </a:rPr>
              <a:t>Safety Impact</a:t>
            </a:r>
          </a:p>
          <a:p>
            <a:pPr marL="304038" lvl="1" indent="-285750">
              <a:spcBef>
                <a:spcPts val="500"/>
              </a:spcBef>
              <a:buClr>
                <a:srgbClr val="000000"/>
              </a:buClr>
              <a:buFont typeface="+mj-lt"/>
              <a:buAutoNum type="romanLcPeriod"/>
            </a:pPr>
            <a:r>
              <a:rPr lang="en-US" sz="1200">
                <a:solidFill>
                  <a:srgbClr val="212529"/>
                </a:solidFill>
                <a:latin typeface="+mn-lt"/>
              </a:rPr>
              <a:t>Equity, Engagement, and Collaboration</a:t>
            </a:r>
          </a:p>
          <a:p>
            <a:pPr marL="304038" lvl="1" indent="-285750">
              <a:spcBef>
                <a:spcPts val="500"/>
              </a:spcBef>
              <a:buClr>
                <a:srgbClr val="000000"/>
              </a:buClr>
              <a:buFont typeface="+mj-lt"/>
              <a:buAutoNum type="romanLcPeriod"/>
            </a:pPr>
            <a:r>
              <a:rPr lang="en-US" sz="1200">
                <a:solidFill>
                  <a:srgbClr val="212529"/>
                </a:solidFill>
                <a:latin typeface="+mn-lt"/>
              </a:rPr>
              <a:t>Effective Practices and Strategies</a:t>
            </a:r>
          </a:p>
          <a:p>
            <a:pPr marL="304038" lvl="1" indent="-285750">
              <a:spcBef>
                <a:spcPts val="500"/>
              </a:spcBef>
              <a:buClr>
                <a:srgbClr val="000000"/>
              </a:buClr>
              <a:buFont typeface="+mj-lt"/>
              <a:buAutoNum type="romanLcPeriod"/>
            </a:pPr>
            <a:r>
              <a:rPr lang="en-US" sz="1200">
                <a:solidFill>
                  <a:srgbClr val="212529"/>
                </a:solidFill>
                <a:latin typeface="+mn-lt"/>
              </a:rPr>
              <a:t>Other DOT Strategic Goals</a:t>
            </a:r>
          </a:p>
          <a:p>
            <a:pPr marL="304038" lvl="1" indent="-285750">
              <a:spcBef>
                <a:spcPts val="500"/>
              </a:spcBef>
              <a:buClr>
                <a:srgbClr val="000000"/>
              </a:buClr>
              <a:buFont typeface="+mj-lt"/>
              <a:buAutoNum type="romanLcPeriod"/>
            </a:pPr>
            <a:r>
              <a:rPr lang="en-US" sz="1200">
                <a:solidFill>
                  <a:srgbClr val="212529"/>
                </a:solidFill>
                <a:latin typeface="+mn-lt"/>
              </a:rPr>
              <a:t>Additional Safety Context (only if applying for supplemental planning and/or demonstration activities)</a:t>
            </a:r>
          </a:p>
        </p:txBody>
      </p:sp>
      <p:sp>
        <p:nvSpPr>
          <p:cNvPr id="13" name="4. Footnote">
            <a:extLst>
              <a:ext uri="{FF2B5EF4-FFF2-40B4-BE49-F238E27FC236}">
                <a16:creationId xmlns:a16="http://schemas.microsoft.com/office/drawing/2014/main" id="{CC049895-18CB-781F-ADB5-437E2B5C0987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54735" y="6233946"/>
            <a:ext cx="7842403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1.	Not the requirements to apply for TAC support. Not inclusive of all documents required to apply; please refer to upcoming NOFO for the full requirements and details</a:t>
            </a:r>
          </a:p>
          <a:p>
            <a:pPr lvl="0"/>
            <a:r>
              <a:rPr lang="en-US">
                <a:latin typeface="+mn-lt"/>
                <a:ea typeface="+mn-ea"/>
                <a:cs typeface="+mn-cs"/>
              </a:rPr>
              <a:t>2.	Excluding supporting documents</a:t>
            </a:r>
          </a:p>
        </p:txBody>
      </p:sp>
    </p:spTree>
    <p:extLst>
      <p:ext uri="{BB962C8B-B14F-4D97-AF65-F5344CB8AC3E}">
        <p14:creationId xmlns:p14="http://schemas.microsoft.com/office/powerpoint/2010/main" val="1060894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 hidden="1">
            <a:extLst>
              <a:ext uri="{FF2B5EF4-FFF2-40B4-BE49-F238E27FC236}">
                <a16:creationId xmlns:a16="http://schemas.microsoft.com/office/drawing/2014/main" id="{8F4EF8A4-E6D5-039D-9B47-9523258C91C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52931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04" imgH="403" progId="TCLayout.ActiveDocument.1">
                  <p:embed/>
                </p:oleObj>
              </mc:Choice>
              <mc:Fallback>
                <p:oleObj name="think-cell Slide" r:id="rId6" imgW="404" imgH="403" progId="TCLayout.ActiveDocument.1">
                  <p:embed/>
                  <p:pic>
                    <p:nvPicPr>
                      <p:cNvPr id="8" name="Object 2" hidden="1">
                        <a:extLst>
                          <a:ext uri="{FF2B5EF4-FFF2-40B4-BE49-F238E27FC236}">
                            <a16:creationId xmlns:a16="http://schemas.microsoft.com/office/drawing/2014/main" id="{8F4EF8A4-E6D5-039D-9B47-9523258C91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2. Slide Title">
            <a:extLst>
              <a:ext uri="{FF2B5EF4-FFF2-40B4-BE49-F238E27FC236}">
                <a16:creationId xmlns:a16="http://schemas.microsoft.com/office/drawing/2014/main" id="{99FE9F66-2545-5609-16C2-84BF69EE1F2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3129089"/>
            <a:ext cx="3465576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Window 2B Grants 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D39C330C-2396-19A4-68B4-99B98DBF8048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BA5C82DA-952E-EE0C-7CFC-B0B580B0FBB1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41206A-5362-5A7A-61C4-41E10A70D258}"/>
              </a:ext>
            </a:extLst>
          </p:cNvPr>
          <p:cNvSpPr/>
          <p:nvPr/>
        </p:nvSpPr>
        <p:spPr>
          <a:xfrm>
            <a:off x="7581417" y="60536"/>
            <a:ext cx="4409955" cy="208344"/>
          </a:xfrm>
          <a:prstGeom prst="rect">
            <a:avLst/>
          </a:prstGeom>
          <a:solidFill>
            <a:srgbClr val="CCE3EC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68D5FFC5-54A2-8943-EAE7-CED66B2117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5361" y="1160655"/>
            <a:ext cx="609600" cy="6096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B208DD7-3E8C-7F68-58EC-6AD61A27D1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65361" y="1956674"/>
            <a:ext cx="609600" cy="6096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7779B51C-300A-8907-C49C-FF56E6FE3B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65361" y="2752693"/>
            <a:ext cx="609600" cy="6096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1C7F37EA-03F5-4432-8A8C-F1CAC4A036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965361" y="3548712"/>
            <a:ext cx="609600" cy="6096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C32412E5-8DEE-819E-9F74-429E407D078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965361" y="5140751"/>
            <a:ext cx="609600" cy="6096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53E19FD1-8187-8F58-B283-505B530113E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965361" y="4344731"/>
            <a:ext cx="609600" cy="6096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B6E89F5C-4BA0-9A40-92C7-E20312AC176E}"/>
              </a:ext>
            </a:extLst>
          </p:cNvPr>
          <p:cNvSpPr txBox="1"/>
          <p:nvPr/>
        </p:nvSpPr>
        <p:spPr>
          <a:xfrm>
            <a:off x="5857875" y="1309644"/>
            <a:ext cx="5800725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sym typeface=""/>
              </a:rPr>
              <a:t>Alternative Fuel Corridor Program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3036E9-9B40-CA28-0476-16129BAEAA07}"/>
              </a:ext>
            </a:extLst>
          </p:cNvPr>
          <p:cNvSpPr txBox="1"/>
          <p:nvPr/>
        </p:nvSpPr>
        <p:spPr>
          <a:xfrm>
            <a:off x="5857875" y="1952828"/>
            <a:ext cx="5800725" cy="61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sym typeface=""/>
              </a:rPr>
              <a:t>Charging and Fueling Infrastructure – Community Charging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D52FAA7-25BB-82A1-A6AA-E861AE03D466}"/>
              </a:ext>
            </a:extLst>
          </p:cNvPr>
          <p:cNvSpPr txBox="1"/>
          <p:nvPr/>
        </p:nvSpPr>
        <p:spPr>
          <a:xfrm>
            <a:off x="5857875" y="2903788"/>
            <a:ext cx="5800725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sym typeface=""/>
              </a:rPr>
              <a:t>Energy Improvement in Rural or Remote Areas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51C4731-48C8-6A03-F949-632165B7EDC8}"/>
              </a:ext>
            </a:extLst>
          </p:cNvPr>
          <p:cNvSpPr txBox="1"/>
          <p:nvPr/>
        </p:nvSpPr>
        <p:spPr>
          <a:xfrm>
            <a:off x="5857875" y="3697884"/>
            <a:ext cx="5800725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"/>
              </a:rPr>
              <a:t>Passenger Ferry Grant Program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5A70D79-43FF-49BA-727F-2D4520C02CB1}"/>
              </a:ext>
            </a:extLst>
          </p:cNvPr>
          <p:cNvSpPr txBox="1"/>
          <p:nvPr/>
        </p:nvSpPr>
        <p:spPr>
          <a:xfrm>
            <a:off x="5857875" y="4495642"/>
            <a:ext cx="5800725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"/>
              </a:rPr>
              <a:t>Ferry Service for Rural Communities Program 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17DC0ED-B133-85FF-9393-27AC59E3FACF}"/>
              </a:ext>
            </a:extLst>
          </p:cNvPr>
          <p:cNvCxnSpPr>
            <a:cxnSpLocks/>
          </p:cNvCxnSpPr>
          <p:nvPr/>
        </p:nvCxnSpPr>
        <p:spPr>
          <a:xfrm>
            <a:off x="4965361" y="1860580"/>
            <a:ext cx="6693239" cy="0"/>
          </a:xfrm>
          <a:prstGeom prst="line">
            <a:avLst/>
          </a:prstGeom>
          <a:ln w="6350" cap="flat">
            <a:solidFill>
              <a:srgbClr val="7F7F7F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9650F34-59C9-8FA8-F850-FDBE2F31B66D}"/>
              </a:ext>
            </a:extLst>
          </p:cNvPr>
          <p:cNvCxnSpPr>
            <a:cxnSpLocks/>
          </p:cNvCxnSpPr>
          <p:nvPr/>
        </p:nvCxnSpPr>
        <p:spPr>
          <a:xfrm>
            <a:off x="4965361" y="2660629"/>
            <a:ext cx="6693239" cy="0"/>
          </a:xfrm>
          <a:prstGeom prst="line">
            <a:avLst/>
          </a:prstGeom>
          <a:ln w="6350" cap="flat">
            <a:solidFill>
              <a:srgbClr val="7F7F7F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D6DF204-AE0B-4DAF-64E3-D6FCC6728B5E}"/>
              </a:ext>
            </a:extLst>
          </p:cNvPr>
          <p:cNvCxnSpPr>
            <a:cxnSpLocks/>
          </p:cNvCxnSpPr>
          <p:nvPr/>
        </p:nvCxnSpPr>
        <p:spPr>
          <a:xfrm>
            <a:off x="4965361" y="3454725"/>
            <a:ext cx="6693239" cy="0"/>
          </a:xfrm>
          <a:prstGeom prst="line">
            <a:avLst/>
          </a:prstGeom>
          <a:ln w="6350" cap="flat">
            <a:solidFill>
              <a:srgbClr val="7F7F7F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52B4B78-1780-2E38-1EDD-AEC59515C7DC}"/>
              </a:ext>
            </a:extLst>
          </p:cNvPr>
          <p:cNvCxnSpPr>
            <a:cxnSpLocks/>
          </p:cNvCxnSpPr>
          <p:nvPr/>
        </p:nvCxnSpPr>
        <p:spPr>
          <a:xfrm>
            <a:off x="4965361" y="4248821"/>
            <a:ext cx="6693239" cy="0"/>
          </a:xfrm>
          <a:prstGeom prst="line">
            <a:avLst/>
          </a:prstGeom>
          <a:ln w="6350" cap="flat">
            <a:solidFill>
              <a:srgbClr val="7F7F7F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7E23602-3EA7-A2EC-4750-F340068EBBC3}"/>
              </a:ext>
            </a:extLst>
          </p:cNvPr>
          <p:cNvSpPr txBox="1"/>
          <p:nvPr/>
        </p:nvSpPr>
        <p:spPr>
          <a:xfrm>
            <a:off x="5857875" y="5137774"/>
            <a:ext cx="5800725" cy="61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"/>
              </a:rPr>
              <a:t>Railroad Crossing Elimination (RCE) Grant Program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3414175-8874-AD13-7928-B3070B4F81FA}"/>
              </a:ext>
            </a:extLst>
          </p:cNvPr>
          <p:cNvCxnSpPr>
            <a:cxnSpLocks/>
          </p:cNvCxnSpPr>
          <p:nvPr/>
        </p:nvCxnSpPr>
        <p:spPr>
          <a:xfrm>
            <a:off x="4965361" y="5045524"/>
            <a:ext cx="6693239" cy="0"/>
          </a:xfrm>
          <a:prstGeom prst="line">
            <a:avLst/>
          </a:prstGeom>
          <a:ln w="6350" cap="flat">
            <a:solidFill>
              <a:srgbClr val="7F7F7F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5359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c90ee1e1-c015-415f-8aa1-dd21303cc84c"/>
  <p:tag name="NEWVI" val="true"/>
  <p:tag name="TEMPLATELASTEDITTED" val="2019-02-25 12:05 PM"/>
  <p:tag name="TEMPLATECREATED" val="2019-02-27 01:18 PM"/>
  <p:tag name="TEMPLATEVERSION" val="3"/>
  <p:tag name="BLUEONEFOURTHTITLEFONTCOLORFIXED" val="true"/>
  <p:tag name="DARKLAYOUTNAMESCHANGEDTOCONTRAST" val="true"/>
  <p:tag name="TEMPLATELASTEDITED" val="2023-08-21 11:41 AM"/>
  <p:tag name="THINKCELLPRESENTATIONDONOTDELETE" val="&lt;?xml version=&quot;1.0&quot; encoding=&quot;UTF-16&quot; standalone=&quot;yes&quot;?&gt;&lt;root reqver=&quot;27037&quot;&gt;&lt;version val=&quot;3313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Day&gt;&lt;m_bNumberIsYear val=&quot;0&quot;/&gt;&lt;m_strFormatTime&gt;%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DSS_ID" val="9a023e45-0e0b-4faf-915d-32dfde099263"/>
  <p:tag name="ICONFILLBACKGROUND" val="Color [A=255, R=39, G=124, B=120]"/>
  <p:tag name="ICONFILLBACKGROUNDTHEME" val="Accent 1"/>
  <p:tag name="ICONLINEFILL" val="Color [A=255, R=39, G=124, B=120]"/>
  <p:tag name="ICONLINEFILLTHEME" val="Accent 1"/>
  <p:tag name="ICONENCLOSURE" val="True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LogoImag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0sklhGDg_J5JkHAJOV5J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d9z.T0ityQiOhevFTgF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ClientLog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isclaimer-templa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LogoImag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G5iHMTSC2mGhtG.mpRU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ZQyKFgCFD5XAZPv3AWB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.LyJP9Ef7CM8T6PUBqd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JMKD2AQ9e77MMhub83Y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P6iKZZoTDSflm.OoOVoM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LRCzsv.ik_t3bs5QJ6VL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f0lKEfRW2M5NTSiP3pC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pd5uKiKgbfSxqQQ0aBG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Fw0tr2VymfPrG.nUcDK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f0lKEfRW2M5NTSiP3pC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f0lKEfRW2M5NTSiP3pCQ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5NG5p6QVlH6GlSHMQ0RQ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LogoImag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_new_logoimag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ClientLogo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b1LmWUTH66PHUHOGMc5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isclaimer-templat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5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.WNeMwRPaNOv4PeDFU5Q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Impact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Strong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Strong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Vertical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20"/>
  <p:tag name="2LEVEL" val="10"/>
  <p:tag name="3LEVEL" val="5"/>
  <p:tag name="4LEVEL" val="2.5"/>
  <p:tag name="5LEVEL" val="1.25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20"/>
  <p:tag name="2LEVEL" val="10"/>
  <p:tag name="3LEVEL" val="5"/>
  <p:tag name="4LEVEL" val="2.5"/>
  <p:tag name="5LEVEL" val="1.25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20"/>
  <p:tag name="2LEVEL" val="10"/>
  <p:tag name="3LEVEL" val="5"/>
  <p:tag name="4LEVEL" val="2.5"/>
  <p:tag name="5LEVEL" val="1.25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uZ.dr0dtPKYSWmGw_6Y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QibaDMIQaIJXCExx3CS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.WNeMwRPaNOv4PeDFU5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XdkIixRi6Hs.rBsPur2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4Ps3taQqK3C0NeBEvQL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heme/theme1.xml><?xml version="1.0" encoding="utf-8"?>
<a:theme xmlns:a="http://schemas.openxmlformats.org/drawingml/2006/main" name="White">
  <a:themeElements>
    <a:clrScheme name="Custom 10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61F79"/>
      </a:accent1>
      <a:accent2>
        <a:srgbClr val="00A9F4"/>
      </a:accent2>
      <a:accent3>
        <a:srgbClr val="2251FF"/>
      </a:accent3>
      <a:accent4>
        <a:srgbClr val="99E6FF"/>
      </a:accent4>
      <a:accent5>
        <a:srgbClr val="0679C3"/>
      </a:accent5>
      <a:accent6>
        <a:srgbClr val="75F0E7"/>
      </a:accent6>
      <a:hlink>
        <a:srgbClr val="1F40E6"/>
      </a:hlink>
      <a:folHlink>
        <a:srgbClr val="8C5AC8"/>
      </a:folHlink>
    </a:clrScheme>
    <a:fontScheme name="Whit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White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61F79"/>
        </a:accent1>
        <a:accent2>
          <a:srgbClr val="00A9F4"/>
        </a:accent2>
        <a:accent3>
          <a:srgbClr val="2251FF"/>
        </a:accent3>
        <a:accent4>
          <a:srgbClr val="99E6FF"/>
        </a:accent4>
        <a:accent5>
          <a:srgbClr val="0679C3"/>
        </a:accent5>
        <a:accent6>
          <a:srgbClr val="75F0E7"/>
        </a:accent6>
        <a:hlink>
          <a:srgbClr val="1F40E6"/>
        </a:hlink>
        <a:folHlink>
          <a:srgbClr val="8C5AC8"/>
        </a:folHlink>
      </a:clrScheme>
    </a:extraClrScheme>
  </a:extraClrSchemeLst>
  <a:custClrLst>
    <a:custClr name="Electric Blue 900">
      <a:srgbClr val="061F79"/>
    </a:custClr>
    <a:custClr name="Electric Blue 700">
      <a:srgbClr val="1537BA"/>
    </a:custClr>
    <a:custClr name="Electric Blue 500">
      <a:srgbClr val="2251FF"/>
    </a:custClr>
    <a:custClr name="Electric Blue 300">
      <a:srgbClr val="5E9DFF"/>
    </a:custClr>
    <a:custClr name="Electric Blue 200">
      <a:srgbClr val="99C4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Deep Blue 900">
      <a:srgbClr val="051C2C"/>
    </a:custClr>
    <a:custClr name="Electric Blue 800">
      <a:srgbClr val="0E2B99"/>
    </a:custClr>
    <a:custClr name="Electric Blue 500">
      <a:srgbClr val="2251FF"/>
    </a:custClr>
    <a:custClr name="Electric Blue 200">
      <a:srgbClr val="99C4FF"/>
    </a:custClr>
    <a:custClr name="Gray 10%">
      <a:srgbClr val="E6E6E6"/>
    </a:custClr>
    <a:custClr name="Crimson Red 300">
      <a:srgbClr val="F17E7E"/>
    </a:custClr>
    <a:custClr name="Crimson Red 500">
      <a:srgbClr val="E33B3B"/>
    </a:custClr>
    <a:custClr name="Crimson Red 700">
      <a:srgbClr val="B82525"/>
    </a:custClr>
    <a:custClr name="Crimson Red 900">
      <a:srgbClr val="8E0B0B"/>
    </a:custClr>
    <a:custClr name="Null">
      <a:srgbClr val="FEFFFF"/>
    </a:custClr>
    <a:custClr name="Marine Green 900">
      <a:srgbClr val="108980"/>
    </a:custClr>
    <a:custClr name="Marine Green 700">
      <a:srgbClr val="14B8AB"/>
    </a:custClr>
    <a:custClr name="Marine Green 500">
      <a:srgbClr val="0BDACB"/>
    </a:custClr>
    <a:custClr name="Marine Green 300">
      <a:srgbClr val="75F0E7"/>
    </a:custClr>
    <a:custClr name="Sand Neutral 300">
      <a:srgbClr val="E6D7BC"/>
    </a:custClr>
    <a:custClr name="Crimson Red 300">
      <a:srgbClr val="F17E7E"/>
    </a:custClr>
    <a:custClr name="Crimson Red 500">
      <a:srgbClr val="E33B3B"/>
    </a:custClr>
    <a:custClr name="Crimson Red 700">
      <a:srgbClr val="B82525"/>
    </a:custClr>
    <a:custClr name="Crimson Red 900">
      <a:srgbClr val="8E0B0B"/>
    </a:custClr>
    <a:custClr name="Null">
      <a:srgbClr val="FEFFFF"/>
    </a:custClr>
    <a:custClr name="Gray 70%">
      <a:srgbClr val="4D4D4D"/>
    </a:custClr>
    <a:custClr name="Gray 54%">
      <a:srgbClr val="757575"/>
    </a:custClr>
    <a:custClr name="Gray 30%">
      <a:srgbClr val="B3B3B3"/>
    </a:custClr>
    <a:custClr name="Gray 20%">
      <a:srgbClr val="CCCCCC"/>
    </a:custClr>
    <a:custClr name="Gray 10%">
      <a:srgbClr val="E6E6E6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Marine Green 500">
      <a:srgbClr val="0BDACB"/>
    </a:custClr>
    <a:custClr name="Amber Yellow 500">
      <a:srgbClr val="FFA800"/>
    </a:custClr>
    <a:custClr name="Crimson Red 700">
      <a:srgbClr val="B82525"/>
    </a:custClr>
    <a:custClr name="Deep Blue 900">
      <a:srgbClr val="051C2C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</a:custClrLst>
  <a:extLst>
    <a:ext uri="{05A4C25C-085E-4340-85A3-A5531E510DB2}">
      <thm15:themeFamily xmlns:thm15="http://schemas.microsoft.com/office/thememl/2012/main" name="OneFirm-English (United States)-Wide.potx" id="{9F5A5C75-6656-49CB-9F32-A5B63F671386}" vid="{749E634F-BA42-4F08-9385-D85354B60E2F}"/>
    </a:ext>
  </a:extLst>
</a:theme>
</file>

<file path=ppt/theme/theme2.xml><?xml version="1.0" encoding="utf-8"?>
<a:theme xmlns:a="http://schemas.openxmlformats.org/drawingml/2006/main" name="Contrast">
  <a:themeElements>
    <a:clrScheme name="Custom 18">
      <a:dk1>
        <a:srgbClr val="FFFFFF"/>
      </a:dk1>
      <a:lt1>
        <a:srgbClr val="051C2C"/>
      </a:lt1>
      <a:dk2>
        <a:srgbClr val="000000"/>
      </a:dk2>
      <a:lt2>
        <a:srgbClr val="000000"/>
      </a:lt2>
      <a:accent1>
        <a:srgbClr val="FFFFFF"/>
      </a:accent1>
      <a:accent2>
        <a:srgbClr val="00A9F4"/>
      </a:accent2>
      <a:accent3>
        <a:srgbClr val="2251FF"/>
      </a:accent3>
      <a:accent4>
        <a:srgbClr val="99E6FF"/>
      </a:accent4>
      <a:accent5>
        <a:srgbClr val="0679C3"/>
      </a:accent5>
      <a:accent6>
        <a:srgbClr val="75F0E7"/>
      </a:accent6>
      <a:hlink>
        <a:srgbClr val="00A9F4"/>
      </a:hlink>
      <a:folHlink>
        <a:srgbClr val="8C5AC8"/>
      </a:folHlink>
    </a:clrScheme>
    <a:fontScheme name="Scheme Blu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Blue">
        <a:dk1>
          <a:srgbClr val="FFFFFF"/>
        </a:dk1>
        <a:lt1>
          <a:srgbClr val="051C2C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00A9F4"/>
        </a:accent2>
        <a:accent3>
          <a:srgbClr val="2251FF"/>
        </a:accent3>
        <a:accent4>
          <a:srgbClr val="99E6FF"/>
        </a:accent4>
        <a:accent5>
          <a:srgbClr val="0679C3"/>
        </a:accent5>
        <a:accent6>
          <a:srgbClr val="75F0E7"/>
        </a:accent6>
        <a:hlink>
          <a:srgbClr val="00A9F4"/>
        </a:hlink>
        <a:folHlink>
          <a:srgbClr val="8C5AC8"/>
        </a:folHlink>
      </a:clrScheme>
    </a:extraClrScheme>
  </a:extraClrSchemeLst>
  <a:custClrLst>
    <a:custClr name="Cyan 200">
      <a:srgbClr val="99E6FF"/>
    </a:custClr>
    <a:custClr name="Cyan 300">
      <a:srgbClr val="6ECBF7"/>
    </a:custClr>
    <a:custClr name="Cyan 500">
      <a:srgbClr val="00A9F4"/>
    </a:custClr>
    <a:custClr name="Cyan 700">
      <a:srgbClr val="0679C3"/>
    </a:custClr>
    <a:custClr name="Cyan 900">
      <a:srgbClr val="084D91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Cyan 700">
      <a:srgbClr val="0679C3"/>
    </a:custClr>
    <a:custClr name="Cyan 300">
      <a:srgbClr val="6ECBF7"/>
    </a:custClr>
    <a:custClr name="Gray 10%">
      <a:srgbClr val="E6E6E6"/>
    </a:custClr>
    <a:custClr name="Crimson Red 300">
      <a:srgbClr val="F17E7E"/>
    </a:custClr>
    <a:custClr name="Crimson Red 600">
      <a:srgbClr val="CD3030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Marine Green 900">
      <a:srgbClr val="108980"/>
    </a:custClr>
    <a:custClr name="Marine Green 600">
      <a:srgbClr val="10CBBC"/>
    </a:custClr>
    <a:custClr name="Sand Neutral 300">
      <a:srgbClr val="E6D7BC"/>
    </a:custClr>
    <a:custClr name="Crimson Red 300">
      <a:srgbClr val="F17E7E"/>
    </a:custClr>
    <a:custClr name="Crimson Red 600">
      <a:srgbClr val="CD3030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Gray 70%">
      <a:srgbClr val="4D4D4D"/>
    </a:custClr>
    <a:custClr name="Gray 54%">
      <a:srgbClr val="757575"/>
    </a:custClr>
    <a:custClr name="Gray 30%">
      <a:srgbClr val="B3B3B3"/>
    </a:custClr>
    <a:custClr name="Gray 20%">
      <a:srgbClr val="CCCCCC"/>
    </a:custClr>
    <a:custClr name="Gray 10%">
      <a:srgbClr val="E6E6E6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Electric Blue 900">
      <a:srgbClr val="061F79"/>
    </a:custClr>
    <a:custClr name="Marine Green 500">
      <a:srgbClr val="0BDACB"/>
    </a:custClr>
    <a:custClr name="Amber Yellow 500">
      <a:srgbClr val="FFA800"/>
    </a:custClr>
    <a:custClr name="Crimson Red 500">
      <a:srgbClr val="E33B3B"/>
    </a:custClr>
    <a:custClr name="Deep Blue 700">
      <a:srgbClr val="103559"/>
    </a:custClr>
    <a:custClr name="Deep Blue 600">
      <a:srgbClr val="1B456E"/>
    </a:custClr>
    <a:custClr name="Deep Blue 500">
      <a:srgbClr val="2B5580"/>
    </a:custClr>
    <a:custClr name="Deep Blue 300">
      <a:srgbClr val="5380AC"/>
    </a:custClr>
    <a:custClr name="Deep Blue 200">
      <a:srgbClr val="82A6C9"/>
    </a:custClr>
    <a:custClr name="Null">
      <a:srgbClr val="FEFFFF"/>
    </a:custClr>
    <a:custClr name="Null">
      <a:srgbClr val="FEFFFF"/>
    </a:custClr>
  </a:custClrLst>
  <a:extLst>
    <a:ext uri="{05A4C25C-085E-4340-85A3-A5531E510DB2}">
      <thm15:themeFamily xmlns:thm15="http://schemas.microsoft.com/office/thememl/2012/main" name="OneFirm-English (United States)-Wide.potx" id="{9F5A5C75-6656-49CB-9F32-A5B63F671386}" vid="{F5FBFB34-3B77-4F51-9E5E-428204315974}"/>
    </a:ext>
  </a:extLst>
</a:theme>
</file>

<file path=ppt/theme/theme3.xml><?xml version="1.0" encoding="utf-8"?>
<a:theme xmlns:a="http://schemas.openxmlformats.org/drawingml/2006/main" name="1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277C78"/>
      </a:accent1>
      <a:accent2>
        <a:srgbClr val="08597A"/>
      </a:accent2>
      <a:accent3>
        <a:srgbClr val="142D3E"/>
      </a:accent3>
      <a:accent4>
        <a:srgbClr val="B1D3E1"/>
      </a:accent4>
      <a:accent5>
        <a:srgbClr val="0B76A3"/>
      </a:accent5>
      <a:accent6>
        <a:srgbClr val="CDCDCD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277C78"/>
        </a:accent1>
        <a:accent2>
          <a:srgbClr val="08597A"/>
        </a:accent2>
        <a:accent3>
          <a:srgbClr val="142D3E"/>
        </a:accent3>
        <a:accent4>
          <a:srgbClr val="B1D3E1"/>
        </a:accent4>
        <a:accent5>
          <a:srgbClr val="0B76A3"/>
        </a:accent5>
        <a:accent6>
          <a:srgbClr val="CDCDC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23716D"/>
    </a:custClr>
    <a:custClr name="Custom Color7">
      <a:srgbClr val="1D5457"/>
    </a:custClr>
    <a:custClr name="Custom Color8">
      <a:srgbClr val="173842"/>
    </a:custClr>
    <a:custClr name="Custom Color9">
      <a:srgbClr val="252525"/>
    </a:custClr>
  </a:custClrLst>
  <a:extLst>
    <a:ext uri="{05A4C25C-085E-4340-85A3-A5531E510DB2}">
      <thm15:themeFamily xmlns:thm15="http://schemas.microsoft.com/office/thememl/2012/main" name="US1677_OFF_v2.potx" id="{E5D36C7B-8B87-4B61-8184-901E1F9D69F4}" vid="{D59CDAA2-AB51-4D7F-ACDA-4A49AA942FBB}"/>
    </a:ext>
  </a:extLst>
</a:theme>
</file>

<file path=ppt/theme/theme4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Custom Scheme 2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2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330b03-3302-4f83-b728-aac46060ff6c" xsi:nil="true"/>
    <lcf76f155ced4ddcb4097134ff3c332f xmlns="7467db8c-36f5-4a17-8bbb-578c1726f84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0727BCAE4CD94BA7D44E2FAD00347B" ma:contentTypeVersion="14" ma:contentTypeDescription="Create a new document." ma:contentTypeScope="" ma:versionID="ec24e629aa1db285890e1e16a7db189a">
  <xsd:schema xmlns:xsd="http://www.w3.org/2001/XMLSchema" xmlns:xs="http://www.w3.org/2001/XMLSchema" xmlns:p="http://schemas.microsoft.com/office/2006/metadata/properties" xmlns:ns2="7467db8c-36f5-4a17-8bbb-578c1726f84c" xmlns:ns3="58330b03-3302-4f83-b728-aac46060ff6c" targetNamespace="http://schemas.microsoft.com/office/2006/metadata/properties" ma:root="true" ma:fieldsID="e8000fe1309086ab80f39f491b15c171" ns2:_="" ns3:_="">
    <xsd:import namespace="7467db8c-36f5-4a17-8bbb-578c1726f84c"/>
    <xsd:import namespace="58330b03-3302-4f83-b728-aac46060ff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67db8c-36f5-4a17-8bbb-578c1726f8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18eb3a52-a9ad-454e-96a1-46bb4cd16a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330b03-3302-4f83-b728-aac46060ff6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e0e7c2e-6f7d-450c-9d06-c13b2b0ea7ed}" ma:internalName="TaxCatchAll" ma:showField="CatchAllData" ma:web="58330b03-3302-4f83-b728-aac46060ff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1F588E-2F08-4382-B78C-F9099D215B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52D23D-58D1-4D20-87B0-0C2FCB6A03DF}">
  <ds:schemaRefs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  <ds:schemaRef ds:uri="7467db8c-36f5-4a17-8bbb-578c1726f84c"/>
    <ds:schemaRef ds:uri="http://schemas.microsoft.com/office/2006/documentManagement/types"/>
    <ds:schemaRef ds:uri="http://schemas.openxmlformats.org/package/2006/metadata/core-properties"/>
    <ds:schemaRef ds:uri="58330b03-3302-4f83-b728-aac46060ff6c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C3E85FE-5C68-4764-92B4-B26020E42C87}">
  <ds:schemaRefs>
    <ds:schemaRef ds:uri="58330b03-3302-4f83-b728-aac46060ff6c"/>
    <ds:schemaRef ds:uri="7467db8c-36f5-4a17-8bbb-578c1726f8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514</TotalTime>
  <Words>826</Words>
  <Application>Microsoft Office PowerPoint</Application>
  <PresentationFormat>Widescreen</PresentationFormat>
  <Paragraphs>104</Paragraphs>
  <Slides>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Georgia</vt:lpstr>
      <vt:lpstr>Segoe UI</vt:lpstr>
      <vt:lpstr>Wingdings</vt:lpstr>
      <vt:lpstr>White</vt:lpstr>
      <vt:lpstr>Contrast</vt:lpstr>
      <vt:lpstr>1_White</vt:lpstr>
      <vt:lpstr>think-cell Slide</vt:lpstr>
      <vt:lpstr>Congestion Relief Program</vt:lpstr>
      <vt:lpstr>The Congestion Relief Program will fund projects that improve transit integration, reduce highway peak-time travel, and improve overall congestion</vt:lpstr>
      <vt:lpstr>Assistance for Congestion Relief Program grant Details</vt:lpstr>
      <vt:lpstr>High level requirements to apply for a Congestion Relief Program grant </vt:lpstr>
      <vt:lpstr>Window 2B Grants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Michigan Infrastructure Office – Technical Assistance Center (TAC)</dc:title>
  <dc:subject/>
  <dc:creator>Khalid Yasin</dc:creator>
  <cp:keywords/>
  <dc:description/>
  <cp:lastModifiedBy>Jenalle Huang</cp:lastModifiedBy>
  <cp:revision>82</cp:revision>
  <cp:lastPrinted>2018-10-30T20:37:12Z</cp:lastPrinted>
  <dcterms:created xsi:type="dcterms:W3CDTF">2023-12-05T12:01:45Z</dcterms:created>
  <dcterms:modified xsi:type="dcterms:W3CDTF">2024-05-08T17:34:12Z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1628964</vt:lpwstr>
  </property>
  <property fmtid="{D5CDD505-2E9C-101B-9397-08002B2CF9AE}" pid="3" name="NXPowerLiteSettings">
    <vt:lpwstr>C9000A38044001</vt:lpwstr>
  </property>
  <property fmtid="{D5CDD505-2E9C-101B-9397-08002B2CF9AE}" pid="4" name="NXPowerLiteVersion">
    <vt:lpwstr>D7.1.14</vt:lpwstr>
  </property>
  <property fmtid="{D5CDD505-2E9C-101B-9397-08002B2CF9AE}" pid="5" name="PPT">
    <vt:lpwstr>Hello</vt:lpwstr>
  </property>
  <property fmtid="{D5CDD505-2E9C-101B-9397-08002B2CF9AE}" pid="6" name="TemplateVersion">
    <vt:lpwstr>4</vt:lpwstr>
  </property>
  <property fmtid="{D5CDD505-2E9C-101B-9397-08002B2CF9AE}" pid="7" name="TemplateLastEdited">
    <vt:lpwstr>2023-08-21 11:41 AM</vt:lpwstr>
  </property>
  <property fmtid="{D5CDD505-2E9C-101B-9397-08002B2CF9AE}" pid="8" name="TemplateCreated">
    <vt:lpwstr>2019-02-27 01:18 PM</vt:lpwstr>
  </property>
  <property fmtid="{D5CDD505-2E9C-101B-9397-08002B2CF9AE}" pid="9" name="ContentTypeId">
    <vt:lpwstr>0x010100510727BCAE4CD94BA7D44E2FAD00347B</vt:lpwstr>
  </property>
  <property fmtid="{D5CDD505-2E9C-101B-9397-08002B2CF9AE}" pid="10" name="MediaServiceImageTags">
    <vt:lpwstr/>
  </property>
  <property fmtid="{D5CDD505-2E9C-101B-9397-08002B2CF9AE}" pid="11" name="MSIP_Label_3a2fed65-62e7-46ea-af74-187e0c17143a_Enabled">
    <vt:lpwstr>true</vt:lpwstr>
  </property>
  <property fmtid="{D5CDD505-2E9C-101B-9397-08002B2CF9AE}" pid="12" name="MSIP_Label_3a2fed65-62e7-46ea-af74-187e0c17143a_SetDate">
    <vt:lpwstr>2023-12-18T01:43:05Z</vt:lpwstr>
  </property>
  <property fmtid="{D5CDD505-2E9C-101B-9397-08002B2CF9AE}" pid="13" name="MSIP_Label_3a2fed65-62e7-46ea-af74-187e0c17143a_Method">
    <vt:lpwstr>Privileged</vt:lpwstr>
  </property>
  <property fmtid="{D5CDD505-2E9C-101B-9397-08002B2CF9AE}" pid="14" name="MSIP_Label_3a2fed65-62e7-46ea-af74-187e0c17143a_Name">
    <vt:lpwstr>3a2fed65-62e7-46ea-af74-187e0c17143a</vt:lpwstr>
  </property>
  <property fmtid="{D5CDD505-2E9C-101B-9397-08002B2CF9AE}" pid="15" name="MSIP_Label_3a2fed65-62e7-46ea-af74-187e0c17143a_SiteId">
    <vt:lpwstr>d5fb7087-3777-42ad-966a-892ef47225d1</vt:lpwstr>
  </property>
  <property fmtid="{D5CDD505-2E9C-101B-9397-08002B2CF9AE}" pid="16" name="MSIP_Label_3a2fed65-62e7-46ea-af74-187e0c17143a_ActionId">
    <vt:lpwstr>ed37624a-8ab6-46e6-93c9-b7f2e2206831</vt:lpwstr>
  </property>
  <property fmtid="{D5CDD505-2E9C-101B-9397-08002B2CF9AE}" pid="17" name="MSIP_Label_3a2fed65-62e7-46ea-af74-187e0c17143a_ContentBits">
    <vt:lpwstr>0</vt:lpwstr>
  </property>
</Properties>
</file>