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1.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2.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3.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Lst>
  <p:notesMasterIdLst>
    <p:notesMasterId r:id="rId12"/>
  </p:notesMasterIdLst>
  <p:handoutMasterIdLst>
    <p:handoutMasterId r:id="rId13"/>
  </p:handoutMasterIdLst>
  <p:sldIdLst>
    <p:sldId id="2147482140" r:id="rId7"/>
    <p:sldId id="2147482021" r:id="rId8"/>
    <p:sldId id="2147482094" r:id="rId9"/>
    <p:sldId id="2147482024" r:id="rId10"/>
    <p:sldId id="2147482114" r:id="rId11"/>
  </p:sldIdLst>
  <p:sldSz cx="12192000" cy="6858000"/>
  <p:notesSz cx="7102475" cy="93884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B86C3A-27FC-B28B-B17C-4230298D1603}" name="Khalid Yasin" initials="KY" userId="S::khalid_yasin@mckinsey.com::86ca5895-03c9-4852-aea5-2be9cf6f13d2" providerId="AD"/>
  <p188:author id="{BB2CB93B-D37C-C407-EBB5-1B0F04145A61}" name="Jenalle Huang" initials="JH" userId="//m7u2+HzD93t3QfRz3k/2cs4s8Wy7Goe1IC9/JMTas=" providerId="None"/>
  <p188:author id="{CA497640-9F12-D0D7-23C7-745A10EB2387}" name="Srikanth Jayarajan" initials="SJ" userId="dMYpSlfjzFcYPEDsXjVgLmU1LCIkAjLNCqtAilE+2dM=" providerId="None"/>
  <p188:author id="{D000C1B9-D3BD-3AF1-EDED-7BFA45B7382D}" name="Sohee Hyung" initials="SH" userId="S::sohee_hyung@mckinsey.com::66b98295-4132-492a-9675-91bb056a2a86" providerId="AD"/>
  <p188:author id="{53E800BC-E4AE-ED5F-5050-D69A36B57389}" name="Hope Yao" initials="HY" userId="S::Hope_Yao@mckinsey.com::0f1ae0d8-dd4e-4651-9a89-245543c6fc99" providerId="AD"/>
  <p188:author id="{A61DDBD9-482B-A11C-2122-F7940ACF9C00}" name="Brady, Kristin (DTMB)" initials="B(" userId="S::bradyk4_michigan.gov#ext#@mckinsey.onmicrosoft.com::6ed8e0cf-2e76-468f-8ca6-b70cfa6065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C"/>
    <a:srgbClr val="FFFFFF"/>
    <a:srgbClr val="277C78"/>
    <a:srgbClr val="DFECF5"/>
    <a:srgbClr val="D0D0D0"/>
    <a:srgbClr val="051C2C"/>
    <a:srgbClr val="000000"/>
    <a:srgbClr val="7F7F7F"/>
    <a:srgbClr val="AFC3FF"/>
    <a:srgbClr val="0D3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F190C-D883-43CC-870F-BA4207BC8FD0}" v="9" dt="2024-05-08T23:52:29.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autoAdjust="0"/>
    <p:restoredTop sz="94660"/>
  </p:normalViewPr>
  <p:slideViewPr>
    <p:cSldViewPr snapToGrid="0">
      <p:cViewPr varScale="1">
        <p:scale>
          <a:sx n="113" d="100"/>
          <a:sy n="113" d="100"/>
        </p:scale>
        <p:origin x="984" y="96"/>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gs" Target="tags/tag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lle Huang" userId="2cf21d77-d186-4a5f-a9ba-71fd767305aa" providerId="ADAL" clId="{658F190C-D883-43CC-870F-BA4207BC8FD0}"/>
    <pc:docChg chg="custSel modSld">
      <pc:chgData name="Jenalle Huang" userId="2cf21d77-d186-4a5f-a9ba-71fd767305aa" providerId="ADAL" clId="{658F190C-D883-43CC-870F-BA4207BC8FD0}" dt="2024-05-08T23:52:29.168" v="95"/>
      <pc:docMkLst>
        <pc:docMk/>
      </pc:docMkLst>
      <pc:sldChg chg="modSp mod">
        <pc:chgData name="Jenalle Huang" userId="2cf21d77-d186-4a5f-a9ba-71fd767305aa" providerId="ADAL" clId="{658F190C-D883-43CC-870F-BA4207BC8FD0}" dt="2024-05-08T23:50:02.284" v="81" actId="20577"/>
        <pc:sldMkLst>
          <pc:docMk/>
          <pc:sldMk cId="1246753032" sldId="2147482024"/>
        </pc:sldMkLst>
        <pc:spChg chg="mod">
          <ac:chgData name="Jenalle Huang" userId="2cf21d77-d186-4a5f-a9ba-71fd767305aa" providerId="ADAL" clId="{658F190C-D883-43CC-870F-BA4207BC8FD0}" dt="2024-05-08T23:50:02.284" v="81" actId="20577"/>
          <ac:spMkLst>
            <pc:docMk/>
            <pc:sldMk cId="1246753032" sldId="2147482024"/>
            <ac:spMk id="40" creationId="{7FD7B117-E292-D6F8-992F-F1AD52BCDE91}"/>
          </ac:spMkLst>
        </pc:spChg>
      </pc:sldChg>
      <pc:sldChg chg="addSp modSp mod">
        <pc:chgData name="Jenalle Huang" userId="2cf21d77-d186-4a5f-a9ba-71fd767305aa" providerId="ADAL" clId="{658F190C-D883-43CC-870F-BA4207BC8FD0}" dt="2024-05-08T23:52:29.168" v="95"/>
        <pc:sldMkLst>
          <pc:docMk/>
          <pc:sldMk cId="3799618375" sldId="2147482094"/>
        </pc:sldMkLst>
        <pc:spChg chg="add mod modVis">
          <ac:chgData name="Jenalle Huang" userId="2cf21d77-d186-4a5f-a9ba-71fd767305aa" providerId="ADAL" clId="{658F190C-D883-43CC-870F-BA4207BC8FD0}" dt="2024-05-08T23:52:29.168" v="95"/>
          <ac:spMkLst>
            <pc:docMk/>
            <pc:sldMk cId="3799618375" sldId="2147482094"/>
            <ac:spMk id="2" creationId="{C9E946C3-DE0D-3666-165A-46CD46A8E87A}"/>
          </ac:spMkLst>
        </pc:spChg>
        <pc:spChg chg="mod">
          <ac:chgData name="Jenalle Huang" userId="2cf21d77-d186-4a5f-a9ba-71fd767305aa" providerId="ADAL" clId="{658F190C-D883-43CC-870F-BA4207BC8FD0}" dt="2024-05-08T23:52:29.137" v="89" actId="947"/>
          <ac:spMkLst>
            <pc:docMk/>
            <pc:sldMk cId="3799618375" sldId="2147482094"/>
            <ac:spMk id="97" creationId="{CA330AD5-C1F1-E7FA-5ABF-E2FF199C9DE6}"/>
          </ac:spMkLst>
        </pc:spChg>
      </pc:sldChg>
      <pc:sldChg chg="modSp mod">
        <pc:chgData name="Jenalle Huang" userId="2cf21d77-d186-4a5f-a9ba-71fd767305aa" providerId="ADAL" clId="{658F190C-D883-43CC-870F-BA4207BC8FD0}" dt="2024-05-08T23:45:44.298" v="61" actId="20577"/>
        <pc:sldMkLst>
          <pc:docMk/>
          <pc:sldMk cId="898696356" sldId="2147482140"/>
        </pc:sldMkLst>
        <pc:spChg chg="mod">
          <ac:chgData name="Jenalle Huang" userId="2cf21d77-d186-4a5f-a9ba-71fd767305aa" providerId="ADAL" clId="{658F190C-D883-43CC-870F-BA4207BC8FD0}" dt="2024-05-08T23:45:25.062" v="22" actId="20577"/>
          <ac:spMkLst>
            <pc:docMk/>
            <pc:sldMk cId="898696356" sldId="2147482140"/>
            <ac:spMk id="19" creationId="{1CB2F899-9294-5144-28A2-2410B0FF03BE}"/>
          </ac:spMkLst>
        </pc:spChg>
        <pc:spChg chg="mod">
          <ac:chgData name="Jenalle Huang" userId="2cf21d77-d186-4a5f-a9ba-71fd767305aa" providerId="ADAL" clId="{658F190C-D883-43CC-870F-BA4207BC8FD0}" dt="2024-05-08T23:45:44.298" v="61" actId="20577"/>
          <ac:spMkLst>
            <pc:docMk/>
            <pc:sldMk cId="898696356" sldId="2147482140"/>
            <ac:spMk id="22" creationId="{0FA25625-9EFF-9062-0C37-5C8CC13AF10D}"/>
          </ac:spMkLst>
        </pc:spChg>
      </pc:sldChg>
    </pc:docChg>
  </pc:docChgLst>
  <pc:docChgLst>
    <pc:chgData name="Jenalle Huang" userId="2cf21d77-d186-4a5f-a9ba-71fd767305aa" providerId="ADAL" clId="{47140A48-B42E-4D8C-803D-7FBC02CF51D4}"/>
    <pc:docChg chg="delSld">
      <pc:chgData name="Jenalle Huang" userId="2cf21d77-d186-4a5f-a9ba-71fd767305aa" providerId="ADAL" clId="{47140A48-B42E-4D8C-803D-7FBC02CF51D4}" dt="2024-05-08T19:21:19.400" v="15" actId="47"/>
      <pc:docMkLst>
        <pc:docMk/>
      </pc:docMkLst>
      <pc:sldChg chg="del">
        <pc:chgData name="Jenalle Huang" userId="2cf21d77-d186-4a5f-a9ba-71fd767305aa" providerId="ADAL" clId="{47140A48-B42E-4D8C-803D-7FBC02CF51D4}" dt="2024-05-08T19:21:07.645" v="0" actId="47"/>
        <pc:sldMkLst>
          <pc:docMk/>
          <pc:sldMk cId="1519758110" sldId="2147481641"/>
        </pc:sldMkLst>
      </pc:sldChg>
      <pc:sldChg chg="del">
        <pc:chgData name="Jenalle Huang" userId="2cf21d77-d186-4a5f-a9ba-71fd767305aa" providerId="ADAL" clId="{47140A48-B42E-4D8C-803D-7FBC02CF51D4}" dt="2024-05-08T19:21:08.571" v="3" actId="47"/>
        <pc:sldMkLst>
          <pc:docMk/>
          <pc:sldMk cId="3916788207" sldId="2147482012"/>
        </pc:sldMkLst>
      </pc:sldChg>
      <pc:sldChg chg="del">
        <pc:chgData name="Jenalle Huang" userId="2cf21d77-d186-4a5f-a9ba-71fd767305aa" providerId="ADAL" clId="{47140A48-B42E-4D8C-803D-7FBC02CF51D4}" dt="2024-05-08T19:21:10.102" v="5" actId="47"/>
        <pc:sldMkLst>
          <pc:docMk/>
          <pc:sldMk cId="3450757612" sldId="2147482014"/>
        </pc:sldMkLst>
      </pc:sldChg>
      <pc:sldChg chg="del">
        <pc:chgData name="Jenalle Huang" userId="2cf21d77-d186-4a5f-a9ba-71fd767305aa" providerId="ADAL" clId="{47140A48-B42E-4D8C-803D-7FBC02CF51D4}" dt="2024-05-08T19:21:16.087" v="8" actId="47"/>
        <pc:sldMkLst>
          <pc:docMk/>
          <pc:sldMk cId="1567014373" sldId="2147482026"/>
        </pc:sldMkLst>
      </pc:sldChg>
      <pc:sldChg chg="del">
        <pc:chgData name="Jenalle Huang" userId="2cf21d77-d186-4a5f-a9ba-71fd767305aa" providerId="ADAL" clId="{47140A48-B42E-4D8C-803D-7FBC02CF51D4}" dt="2024-05-08T19:21:16.740" v="10" actId="47"/>
        <pc:sldMkLst>
          <pc:docMk/>
          <pc:sldMk cId="140452440" sldId="2147482028"/>
        </pc:sldMkLst>
      </pc:sldChg>
      <pc:sldChg chg="del">
        <pc:chgData name="Jenalle Huang" userId="2cf21d77-d186-4a5f-a9ba-71fd767305aa" providerId="ADAL" clId="{47140A48-B42E-4D8C-803D-7FBC02CF51D4}" dt="2024-05-08T19:21:10.744" v="6" actId="47"/>
        <pc:sldMkLst>
          <pc:docMk/>
          <pc:sldMk cId="2711410500" sldId="2147482072"/>
        </pc:sldMkLst>
      </pc:sldChg>
      <pc:sldChg chg="del">
        <pc:chgData name="Jenalle Huang" userId="2cf21d77-d186-4a5f-a9ba-71fd767305aa" providerId="ADAL" clId="{47140A48-B42E-4D8C-803D-7FBC02CF51D4}" dt="2024-05-08T19:21:17.032" v="11" actId="47"/>
        <pc:sldMkLst>
          <pc:docMk/>
          <pc:sldMk cId="2885754117" sldId="2147482073"/>
        </pc:sldMkLst>
      </pc:sldChg>
      <pc:sldChg chg="del">
        <pc:chgData name="Jenalle Huang" userId="2cf21d77-d186-4a5f-a9ba-71fd767305aa" providerId="ADAL" clId="{47140A48-B42E-4D8C-803D-7FBC02CF51D4}" dt="2024-05-08T19:21:09.078" v="4" actId="47"/>
        <pc:sldMkLst>
          <pc:docMk/>
          <pc:sldMk cId="70813058" sldId="2147482093"/>
        </pc:sldMkLst>
      </pc:sldChg>
      <pc:sldChg chg="del">
        <pc:chgData name="Jenalle Huang" userId="2cf21d77-d186-4a5f-a9ba-71fd767305aa" providerId="ADAL" clId="{47140A48-B42E-4D8C-803D-7FBC02CF51D4}" dt="2024-05-08T19:21:16.519" v="9" actId="47"/>
        <pc:sldMkLst>
          <pc:docMk/>
          <pc:sldMk cId="1101060055" sldId="2147482095"/>
        </pc:sldMkLst>
      </pc:sldChg>
      <pc:sldChg chg="del">
        <pc:chgData name="Jenalle Huang" userId="2cf21d77-d186-4a5f-a9ba-71fd767305aa" providerId="ADAL" clId="{47140A48-B42E-4D8C-803D-7FBC02CF51D4}" dt="2024-05-08T19:21:07.917" v="1" actId="47"/>
        <pc:sldMkLst>
          <pc:docMk/>
          <pc:sldMk cId="3700022872" sldId="2147482113"/>
        </pc:sldMkLst>
      </pc:sldChg>
      <pc:sldChg chg="del">
        <pc:chgData name="Jenalle Huang" userId="2cf21d77-d186-4a5f-a9ba-71fd767305aa" providerId="ADAL" clId="{47140A48-B42E-4D8C-803D-7FBC02CF51D4}" dt="2024-05-08T19:21:17.760" v="13" actId="47"/>
        <pc:sldMkLst>
          <pc:docMk/>
          <pc:sldMk cId="4252179582" sldId="2147482131"/>
        </pc:sldMkLst>
      </pc:sldChg>
      <pc:sldChg chg="del">
        <pc:chgData name="Jenalle Huang" userId="2cf21d77-d186-4a5f-a9ba-71fd767305aa" providerId="ADAL" clId="{47140A48-B42E-4D8C-803D-7FBC02CF51D4}" dt="2024-05-08T19:21:18.240" v="14" actId="47"/>
        <pc:sldMkLst>
          <pc:docMk/>
          <pc:sldMk cId="1585037087" sldId="2147482132"/>
        </pc:sldMkLst>
      </pc:sldChg>
      <pc:sldChg chg="del">
        <pc:chgData name="Jenalle Huang" userId="2cf21d77-d186-4a5f-a9ba-71fd767305aa" providerId="ADAL" clId="{47140A48-B42E-4D8C-803D-7FBC02CF51D4}" dt="2024-05-08T19:21:19.400" v="15" actId="47"/>
        <pc:sldMkLst>
          <pc:docMk/>
          <pc:sldMk cId="910652669" sldId="2147482133"/>
        </pc:sldMkLst>
      </pc:sldChg>
      <pc:sldChg chg="del">
        <pc:chgData name="Jenalle Huang" userId="2cf21d77-d186-4a5f-a9ba-71fd767305aa" providerId="ADAL" clId="{47140A48-B42E-4D8C-803D-7FBC02CF51D4}" dt="2024-05-08T19:21:15.754" v="7" actId="47"/>
        <pc:sldMkLst>
          <pc:docMk/>
          <pc:sldMk cId="4084797642" sldId="2147482136"/>
        </pc:sldMkLst>
      </pc:sldChg>
      <pc:sldChg chg="del">
        <pc:chgData name="Jenalle Huang" userId="2cf21d77-d186-4a5f-a9ba-71fd767305aa" providerId="ADAL" clId="{47140A48-B42E-4D8C-803D-7FBC02CF51D4}" dt="2024-05-08T19:21:17.229" v="12" actId="47"/>
        <pc:sldMkLst>
          <pc:docMk/>
          <pc:sldMk cId="639716241" sldId="2147482139"/>
        </pc:sldMkLst>
      </pc:sldChg>
      <pc:sldChg chg="del">
        <pc:chgData name="Jenalle Huang" userId="2cf21d77-d186-4a5f-a9ba-71fd767305aa" providerId="ADAL" clId="{47140A48-B42E-4D8C-803D-7FBC02CF51D4}" dt="2024-05-08T19:21:08.254" v="2" actId="47"/>
        <pc:sldMkLst>
          <pc:docMk/>
          <pc:sldMk cId="4282279700" sldId="2147482141"/>
        </pc:sldMkLst>
      </pc:sldChg>
    </pc:docChg>
  </pc:docChgLst>
  <pc:docChgLst>
    <pc:chgData name="Valentina Losada" userId="12c76205-c9be-43ad-bc33-b218726c6d59" providerId="ADAL" clId="{C463C849-E1CB-4771-BA6F-3970E5F67FCC}"/>
    <pc:docChg chg="custSel addSld delSld modSld">
      <pc:chgData name="Valentina Losada" userId="12c76205-c9be-43ad-bc33-b218726c6d59" providerId="ADAL" clId="{C463C849-E1CB-4771-BA6F-3970E5F67FCC}" dt="2024-03-26T01:10:25.430" v="25" actId="47"/>
      <pc:docMkLst>
        <pc:docMk/>
      </pc:docMkLst>
      <pc:sldChg chg="del">
        <pc:chgData name="Valentina Losada" userId="12c76205-c9be-43ad-bc33-b218726c6d59" providerId="ADAL" clId="{C463C849-E1CB-4771-BA6F-3970E5F67FCC}" dt="2024-03-26T01:09:48.373" v="6" actId="47"/>
        <pc:sldMkLst>
          <pc:docMk/>
          <pc:sldMk cId="1550930484" sldId="2147482011"/>
        </pc:sldMkLst>
      </pc:sldChg>
      <pc:sldChg chg="del">
        <pc:chgData name="Valentina Losada" userId="12c76205-c9be-43ad-bc33-b218726c6d59" providerId="ADAL" clId="{C463C849-E1CB-4771-BA6F-3970E5F67FCC}" dt="2024-03-26T01:10:02.595" v="13" actId="47"/>
        <pc:sldMkLst>
          <pc:docMk/>
          <pc:sldMk cId="336332783" sldId="2147482020"/>
        </pc:sldMkLst>
      </pc:sldChg>
      <pc:sldChg chg="del">
        <pc:chgData name="Valentina Losada" userId="12c76205-c9be-43ad-bc33-b218726c6d59" providerId="ADAL" clId="{C463C849-E1CB-4771-BA6F-3970E5F67FCC}" dt="2024-03-26T01:10:12.972" v="18" actId="47"/>
        <pc:sldMkLst>
          <pc:docMk/>
          <pc:sldMk cId="1514056218" sldId="2147482025"/>
        </pc:sldMkLst>
      </pc:sldChg>
      <pc:sldChg chg="del">
        <pc:chgData name="Valentina Losada" userId="12c76205-c9be-43ad-bc33-b218726c6d59" providerId="ADAL" clId="{C463C849-E1CB-4771-BA6F-3970E5F67FCC}" dt="2024-03-26T01:10:25.430" v="25" actId="47"/>
        <pc:sldMkLst>
          <pc:docMk/>
          <pc:sldMk cId="3894743265" sldId="2147482130"/>
        </pc:sldMkLst>
      </pc:sldChg>
      <pc:sldChg chg="modSp add mod">
        <pc:chgData name="Valentina Losada" userId="12c76205-c9be-43ad-bc33-b218726c6d59" providerId="ADAL" clId="{C463C849-E1CB-4771-BA6F-3970E5F67FCC}" dt="2024-03-26T01:10:10.813" v="17"/>
        <pc:sldMkLst>
          <pc:docMk/>
          <pc:sldMk cId="4084797642" sldId="2147482136"/>
        </pc:sldMkLst>
        <pc:spChg chg="mod">
          <ac:chgData name="Valentina Losada" userId="12c76205-c9be-43ad-bc33-b218726c6d59" providerId="ADAL" clId="{C463C849-E1CB-4771-BA6F-3970E5F67FCC}" dt="2024-03-26T01:10:10.813" v="17"/>
          <ac:spMkLst>
            <pc:docMk/>
            <pc:sldMk cId="4084797642" sldId="2147482136"/>
            <ac:spMk id="14" creationId="{83DC3532-770C-940E-2AF9-575B5191B08C}"/>
          </ac:spMkLst>
        </pc:spChg>
        <pc:graphicFrameChg chg="mod replST">
          <ac:chgData name="Valentina Losada" userId="12c76205-c9be-43ad-bc33-b218726c6d59" providerId="ADAL" clId="{C463C849-E1CB-4771-BA6F-3970E5F67FCC}" dt="2024-03-26T01:10:10.813" v="16"/>
          <ac:graphicFrameMkLst>
            <pc:docMk/>
            <pc:sldMk cId="4084797642" sldId="2147482136"/>
            <ac:graphicFrameMk id="6" creationId="{375E70C3-86D5-EC0C-CFBD-F3AECFFA718B}"/>
          </ac:graphicFrameMkLst>
        </pc:graphicFrameChg>
      </pc:sldChg>
      <pc:sldChg chg="modSp add mod">
        <pc:chgData name="Valentina Losada" userId="12c76205-c9be-43ad-bc33-b218726c6d59" providerId="ADAL" clId="{C463C849-E1CB-4771-BA6F-3970E5F67FCC}" dt="2024-03-26T01:10:20.761" v="24"/>
        <pc:sldMkLst>
          <pc:docMk/>
          <pc:sldMk cId="639716241" sldId="2147482139"/>
        </pc:sldMkLst>
        <pc:spChg chg="mod">
          <ac:chgData name="Valentina Losada" userId="12c76205-c9be-43ad-bc33-b218726c6d59" providerId="ADAL" clId="{C463C849-E1CB-4771-BA6F-3970E5F67FCC}" dt="2024-03-26T01:10:20.761" v="24"/>
          <ac:spMkLst>
            <pc:docMk/>
            <pc:sldMk cId="639716241" sldId="2147482139"/>
            <ac:spMk id="14" creationId="{83DC3532-770C-940E-2AF9-575B5191B08C}"/>
          </ac:spMkLst>
        </pc:spChg>
        <pc:graphicFrameChg chg="mod replST">
          <ac:chgData name="Valentina Losada" userId="12c76205-c9be-43ad-bc33-b218726c6d59" providerId="ADAL" clId="{C463C849-E1CB-4771-BA6F-3970E5F67FCC}" dt="2024-03-26T01:10:20.758" v="21"/>
          <ac:graphicFrameMkLst>
            <pc:docMk/>
            <pc:sldMk cId="639716241" sldId="2147482139"/>
            <ac:graphicFrameMk id="6" creationId="{375E70C3-86D5-EC0C-CFBD-F3AECFFA718B}"/>
          </ac:graphicFrameMkLst>
        </pc:graphicFrameChg>
        <pc:picChg chg="mod replST">
          <ac:chgData name="Valentina Losada" userId="12c76205-c9be-43ad-bc33-b218726c6d59" providerId="ADAL" clId="{C463C849-E1CB-4771-BA6F-3970E5F67FCC}" dt="2024-03-26T01:10:20.759" v="23"/>
          <ac:picMkLst>
            <pc:docMk/>
            <pc:sldMk cId="639716241" sldId="2147482139"/>
            <ac:picMk id="11" creationId="{3352718D-28C2-11ED-319F-D507EF9CF495}"/>
          </ac:picMkLst>
        </pc:picChg>
      </pc:sldChg>
      <pc:sldChg chg="modSp add mod">
        <pc:chgData name="Valentina Losada" userId="12c76205-c9be-43ad-bc33-b218726c6d59" providerId="ADAL" clId="{C463C849-E1CB-4771-BA6F-3970E5F67FCC}" dt="2024-03-26T01:09:59.663" v="12"/>
        <pc:sldMkLst>
          <pc:docMk/>
          <pc:sldMk cId="898696356" sldId="2147482140"/>
        </pc:sldMkLst>
        <pc:spChg chg="mod">
          <ac:chgData name="Valentina Losada" userId="12c76205-c9be-43ad-bc33-b218726c6d59" providerId="ADAL" clId="{C463C849-E1CB-4771-BA6F-3970E5F67FCC}" dt="2024-03-26T01:09:59.663" v="12"/>
          <ac:spMkLst>
            <pc:docMk/>
            <pc:sldMk cId="898696356" sldId="2147482140"/>
            <ac:spMk id="14" creationId="{83DC3532-770C-940E-2AF9-575B5191B08C}"/>
          </ac:spMkLst>
        </pc:spChg>
        <pc:graphicFrameChg chg="mod replST">
          <ac:chgData name="Valentina Losada" userId="12c76205-c9be-43ad-bc33-b218726c6d59" providerId="ADAL" clId="{C463C849-E1CB-4771-BA6F-3970E5F67FCC}" dt="2024-03-26T01:09:59.650" v="9"/>
          <ac:graphicFrameMkLst>
            <pc:docMk/>
            <pc:sldMk cId="898696356" sldId="2147482140"/>
            <ac:graphicFrameMk id="6" creationId="{375E70C3-86D5-EC0C-CFBD-F3AECFFA718B}"/>
          </ac:graphicFrameMkLst>
        </pc:graphicFrameChg>
        <pc:picChg chg="mod replST">
          <ac:chgData name="Valentina Losada" userId="12c76205-c9be-43ad-bc33-b218726c6d59" providerId="ADAL" clId="{C463C849-E1CB-4771-BA6F-3970E5F67FCC}" dt="2024-03-26T01:09:59.663" v="11"/>
          <ac:picMkLst>
            <pc:docMk/>
            <pc:sldMk cId="898696356" sldId="2147482140"/>
            <ac:picMk id="1026" creationId="{74F3406B-38C5-3E43-BC92-0FE6E5D9BFBA}"/>
          </ac:picMkLst>
        </pc:picChg>
      </pc:sldChg>
      <pc:sldChg chg="modSp add mod">
        <pc:chgData name="Valentina Losada" userId="12c76205-c9be-43ad-bc33-b218726c6d59" providerId="ADAL" clId="{C463C849-E1CB-4771-BA6F-3970E5F67FCC}" dt="2024-03-26T01:09:46.491" v="5"/>
        <pc:sldMkLst>
          <pc:docMk/>
          <pc:sldMk cId="4282279700" sldId="2147482141"/>
        </pc:sldMkLst>
        <pc:spChg chg="mod">
          <ac:chgData name="Valentina Losada" userId="12c76205-c9be-43ad-bc33-b218726c6d59" providerId="ADAL" clId="{C463C849-E1CB-4771-BA6F-3970E5F67FCC}" dt="2024-03-26T01:09:46.491" v="5"/>
          <ac:spMkLst>
            <pc:docMk/>
            <pc:sldMk cId="4282279700" sldId="2147482141"/>
            <ac:spMk id="14" creationId="{83DC3532-770C-940E-2AF9-575B5191B08C}"/>
          </ac:spMkLst>
        </pc:spChg>
        <pc:graphicFrameChg chg="mod replST">
          <ac:chgData name="Valentina Losada" userId="12c76205-c9be-43ad-bc33-b218726c6d59" providerId="ADAL" clId="{C463C849-E1CB-4771-BA6F-3970E5F67FCC}" dt="2024-03-26T01:09:46.481" v="2"/>
          <ac:graphicFrameMkLst>
            <pc:docMk/>
            <pc:sldMk cId="4282279700" sldId="2147482141"/>
            <ac:graphicFrameMk id="6" creationId="{375E70C3-86D5-EC0C-CFBD-F3AECFFA718B}"/>
          </ac:graphicFrameMkLst>
        </pc:graphicFrameChg>
        <pc:picChg chg="mod replST">
          <ac:chgData name="Valentina Losada" userId="12c76205-c9be-43ad-bc33-b218726c6d59" providerId="ADAL" clId="{C463C849-E1CB-4771-BA6F-3970E5F67FCC}" dt="2024-03-26T01:09:46.490" v="4"/>
          <ac:picMkLst>
            <pc:docMk/>
            <pc:sldMk cId="4282279700" sldId="2147482141"/>
            <ac:picMk id="5" creationId="{A86A5F39-7C8F-4B95-DD19-2C29463B0EFF}"/>
          </ac:picMkLst>
        </pc:picChg>
      </pc:sldChg>
    </pc:docChg>
  </pc:docChgLst>
  <pc:docChgLst>
    <pc:chgData name="Valentina Losada" userId="12c76205-c9be-43ad-bc33-b218726c6d59" providerId="ADAL" clId="{0EDC5D53-C7BC-4106-A817-450B72F376B5}"/>
    <pc:docChg chg="custSel modSld">
      <pc:chgData name="Valentina Losada" userId="12c76205-c9be-43ad-bc33-b218726c6d59" providerId="ADAL" clId="{0EDC5D53-C7BC-4106-A817-450B72F376B5}" dt="2024-03-22T20:01:34.583" v="14"/>
      <pc:docMkLst>
        <pc:docMk/>
      </pc:docMkLst>
      <pc:sldChg chg="modSp mod">
        <pc:chgData name="Valentina Losada" userId="12c76205-c9be-43ad-bc33-b218726c6d59" providerId="ADAL" clId="{0EDC5D53-C7BC-4106-A817-450B72F376B5}" dt="2024-03-22T20:01:34.559" v="4"/>
        <pc:sldMkLst>
          <pc:docMk/>
          <pc:sldMk cId="336332783" sldId="2147482020"/>
        </pc:sldMkLst>
        <pc:spChg chg="mod replST delST">
          <ac:chgData name="Valentina Losada" userId="12c76205-c9be-43ad-bc33-b218726c6d59" providerId="ADAL" clId="{0EDC5D53-C7BC-4106-A817-450B72F376B5}" dt="2024-03-22T20:01:34.559" v="4"/>
          <ac:spMkLst>
            <pc:docMk/>
            <pc:sldMk cId="336332783" sldId="2147482020"/>
            <ac:spMk id="4" creationId="{F14856E3-437C-DB72-7676-59E170A3080E}"/>
          </ac:spMkLst>
        </pc:spChg>
      </pc:sldChg>
      <pc:sldChg chg="modSp mod">
        <pc:chgData name="Valentina Losada" userId="12c76205-c9be-43ad-bc33-b218726c6d59" providerId="ADAL" clId="{0EDC5D53-C7BC-4106-A817-450B72F376B5}" dt="2024-03-22T20:01:34.571" v="9"/>
        <pc:sldMkLst>
          <pc:docMk/>
          <pc:sldMk cId="1514056218" sldId="2147482025"/>
        </pc:sldMkLst>
        <pc:spChg chg="mod replST delST">
          <ac:chgData name="Valentina Losada" userId="12c76205-c9be-43ad-bc33-b218726c6d59" providerId="ADAL" clId="{0EDC5D53-C7BC-4106-A817-450B72F376B5}" dt="2024-03-22T20:01:34.571" v="9"/>
          <ac:spMkLst>
            <pc:docMk/>
            <pc:sldMk cId="1514056218" sldId="2147482025"/>
            <ac:spMk id="4" creationId="{CFAB1F45-F48D-93E7-6A00-59B5C5B47EBC}"/>
          </ac:spMkLst>
        </pc:spChg>
      </pc:sldChg>
      <pc:sldChg chg="modSp mod">
        <pc:chgData name="Valentina Losada" userId="12c76205-c9be-43ad-bc33-b218726c6d59" providerId="ADAL" clId="{0EDC5D53-C7BC-4106-A817-450B72F376B5}" dt="2024-03-22T20:01:34.583" v="14"/>
        <pc:sldMkLst>
          <pc:docMk/>
          <pc:sldMk cId="3894743265" sldId="2147482130"/>
        </pc:sldMkLst>
        <pc:spChg chg="mod replST delST">
          <ac:chgData name="Valentina Losada" userId="12c76205-c9be-43ad-bc33-b218726c6d59" providerId="ADAL" clId="{0EDC5D53-C7BC-4106-A817-450B72F376B5}" dt="2024-03-22T20:01:34.583" v="14"/>
          <ac:spMkLst>
            <pc:docMk/>
            <pc:sldMk cId="3894743265" sldId="2147482130"/>
            <ac:spMk id="4" creationId="{C6F250C9-35D8-6AA7-2D3C-AC69162EC931}"/>
          </ac:spMkLst>
        </pc:spChg>
      </pc:sldChg>
    </pc:docChg>
  </pc:docChgLst>
  <pc:docChgLst>
    <pc:chgData name="Valentina Losada" userId="12c76205-c9be-43ad-bc33-b218726c6d59" providerId="ADAL" clId="{6E07A4AD-B5BF-4398-8E3B-837E7E6D1AB6}"/>
    <pc:docChg chg="modSld">
      <pc:chgData name="Valentina Losada" userId="12c76205-c9be-43ad-bc33-b218726c6d59" providerId="ADAL" clId="{6E07A4AD-B5BF-4398-8E3B-837E7E6D1AB6}" dt="2024-03-26T22:06:08.474" v="19" actId="20577"/>
      <pc:docMkLst>
        <pc:docMk/>
      </pc:docMkLst>
      <pc:sldChg chg="modSp mod">
        <pc:chgData name="Valentina Losada" userId="12c76205-c9be-43ad-bc33-b218726c6d59" providerId="ADAL" clId="{6E07A4AD-B5BF-4398-8E3B-837E7E6D1AB6}" dt="2024-03-26T21:07:29.454" v="8" actId="1035"/>
        <pc:sldMkLst>
          <pc:docMk/>
          <pc:sldMk cId="70813058" sldId="2147482093"/>
        </pc:sldMkLst>
        <pc:cxnChg chg="mod">
          <ac:chgData name="Valentina Losada" userId="12c76205-c9be-43ad-bc33-b218726c6d59" providerId="ADAL" clId="{6E07A4AD-B5BF-4398-8E3B-837E7E6D1AB6}" dt="2024-03-26T21:07:29.454" v="8" actId="1035"/>
          <ac:cxnSpMkLst>
            <pc:docMk/>
            <pc:sldMk cId="70813058" sldId="2147482093"/>
            <ac:cxnSpMk id="78" creationId="{9570D661-E0CE-6C63-11EA-581C55382215}"/>
          </ac:cxnSpMkLst>
        </pc:cxnChg>
      </pc:sldChg>
      <pc:sldChg chg="modSp mod">
        <pc:chgData name="Valentina Losada" userId="12c76205-c9be-43ad-bc33-b218726c6d59" providerId="ADAL" clId="{6E07A4AD-B5BF-4398-8E3B-837E7E6D1AB6}" dt="2024-03-26T22:06:08.474" v="19" actId="20577"/>
        <pc:sldMkLst>
          <pc:docMk/>
          <pc:sldMk cId="1101060055" sldId="2147482095"/>
        </pc:sldMkLst>
        <pc:spChg chg="mod">
          <ac:chgData name="Valentina Losada" userId="12c76205-c9be-43ad-bc33-b218726c6d59" providerId="ADAL" clId="{6E07A4AD-B5BF-4398-8E3B-837E7E6D1AB6}" dt="2024-03-26T22:06:08.474" v="19" actId="20577"/>
          <ac:spMkLst>
            <pc:docMk/>
            <pc:sldMk cId="1101060055" sldId="2147482095"/>
            <ac:spMk id="21" creationId="{A685ECCD-CE00-2738-F2FB-450B863F48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8 May 2024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8 May 2024</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8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102050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84145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8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39148217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4.emf"/><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svg"/><Relationship Id="rId5" Type="http://schemas.openxmlformats.org/officeDocument/2006/relationships/tags" Target="../tags/tag27.xml"/><Relationship Id="rId10" Type="http://schemas.openxmlformats.org/officeDocument/2006/relationships/image" Target="../media/image2.png"/><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6.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oleObject" Target="../embeddings/oleObject9.bin"/><Relationship Id="rId5" Type="http://schemas.openxmlformats.org/officeDocument/2006/relationships/tags" Target="../tags/tag90.xml"/><Relationship Id="rId10" Type="http://schemas.openxmlformats.org/officeDocument/2006/relationships/slideMaster" Target="../slideMasters/slideMaster1.xml"/><Relationship Id="rId4" Type="http://schemas.openxmlformats.org/officeDocument/2006/relationships/tags" Target="../tags/tag89.xml"/><Relationship Id="rId9" Type="http://schemas.openxmlformats.org/officeDocument/2006/relationships/tags" Target="../tags/tag9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oleObject" Target="../embeddings/oleObject10.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1.xml"/><Relationship Id="rId4" Type="http://schemas.openxmlformats.org/officeDocument/2006/relationships/tags" Target="../tags/tag11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15.xml"/><Relationship Id="rId7" Type="http://schemas.openxmlformats.org/officeDocument/2006/relationships/image" Target="../media/image7.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4.emf"/><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oleObject" Target="../embeddings/oleObject13.bin"/><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3.svg"/><Relationship Id="rId5" Type="http://schemas.openxmlformats.org/officeDocument/2006/relationships/tags" Target="../tags/tag141.xml"/><Relationship Id="rId10" Type="http://schemas.openxmlformats.org/officeDocument/2006/relationships/image" Target="../media/image2.png"/><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1.emf"/><Relationship Id="rId4" Type="http://schemas.openxmlformats.org/officeDocument/2006/relationships/tags" Target="../tags/tag148.xml"/><Relationship Id="rId9"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62.xml"/><Relationship Id="rId7"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1.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10" Type="http://schemas.openxmlformats.org/officeDocument/2006/relationships/image" Target="../media/image5.emf"/><Relationship Id="rId4" Type="http://schemas.openxmlformats.org/officeDocument/2006/relationships/tags" Target="../tags/tag169.xml"/><Relationship Id="rId9"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oleObject" Target="../embeddings/oleObject17.bin"/><Relationship Id="rId5" Type="http://schemas.openxmlformats.org/officeDocument/2006/relationships/tags" Target="../tags/tag177.xml"/><Relationship Id="rId10" Type="http://schemas.openxmlformats.org/officeDocument/2006/relationships/slideMaster" Target="../slideMasters/slideMaster2.xml"/><Relationship Id="rId4" Type="http://schemas.openxmlformats.org/officeDocument/2006/relationships/tags" Target="../tags/tag176.xml"/><Relationship Id="rId9" Type="http://schemas.openxmlformats.org/officeDocument/2006/relationships/tags" Target="../tags/tag18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oleObject" Target="../embeddings/oleObject18.bin"/><Relationship Id="rId5" Type="http://schemas.openxmlformats.org/officeDocument/2006/relationships/tags" Target="../tags/tag186.xml"/><Relationship Id="rId10" Type="http://schemas.openxmlformats.org/officeDocument/2006/relationships/slideMaster" Target="../slideMasters/slideMaster2.xml"/><Relationship Id="rId4" Type="http://schemas.openxmlformats.org/officeDocument/2006/relationships/tags" Target="../tags/tag185.xml"/><Relationship Id="rId9" Type="http://schemas.openxmlformats.org/officeDocument/2006/relationships/tags" Target="../tags/tag19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9.emf"/><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oleObject" Target="../embeddings/oleObject19.bin"/><Relationship Id="rId5" Type="http://schemas.openxmlformats.org/officeDocument/2006/relationships/tags" Target="../tags/tag195.xml"/><Relationship Id="rId10" Type="http://schemas.openxmlformats.org/officeDocument/2006/relationships/slideMaster" Target="../slideMasters/slideMaster2.xml"/><Relationship Id="rId4" Type="http://schemas.openxmlformats.org/officeDocument/2006/relationships/tags" Target="../tags/tag194.xml"/><Relationship Id="rId9" Type="http://schemas.openxmlformats.org/officeDocument/2006/relationships/tags" Target="../tags/tag19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oleObject" Target="../embeddings/oleObject20.bin"/><Relationship Id="rId5" Type="http://schemas.openxmlformats.org/officeDocument/2006/relationships/tags" Target="../tags/tag204.xml"/><Relationship Id="rId10" Type="http://schemas.openxmlformats.org/officeDocument/2006/relationships/slideMaster" Target="../slideMasters/slideMaster2.xml"/><Relationship Id="rId4" Type="http://schemas.openxmlformats.org/officeDocument/2006/relationships/tags" Target="../tags/tag203.xml"/><Relationship Id="rId9" Type="http://schemas.openxmlformats.org/officeDocument/2006/relationships/tags" Target="../tags/tag20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9.emf"/><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oleObject" Target="../embeddings/oleObject21.bin"/><Relationship Id="rId5" Type="http://schemas.openxmlformats.org/officeDocument/2006/relationships/tags" Target="../tags/tag213.xml"/><Relationship Id="rId10" Type="http://schemas.openxmlformats.org/officeDocument/2006/relationships/slideMaster" Target="../slideMasters/slideMaster2.xml"/><Relationship Id="rId4" Type="http://schemas.openxmlformats.org/officeDocument/2006/relationships/tags" Target="../tags/tag212.xml"/><Relationship Id="rId9" Type="http://schemas.openxmlformats.org/officeDocument/2006/relationships/tags" Target="../tags/tag21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9.emf"/><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oleObject" Target="../embeddings/oleObject22.bin"/><Relationship Id="rId5" Type="http://schemas.openxmlformats.org/officeDocument/2006/relationships/tags" Target="../tags/tag222.xml"/><Relationship Id="rId10" Type="http://schemas.openxmlformats.org/officeDocument/2006/relationships/slideMaster" Target="../slideMasters/slideMaster2.xml"/><Relationship Id="rId4" Type="http://schemas.openxmlformats.org/officeDocument/2006/relationships/tags" Target="../tags/tag221.xml"/><Relationship Id="rId9" Type="http://schemas.openxmlformats.org/officeDocument/2006/relationships/tags" Target="../tags/tag22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image" Target="../media/image1.em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oleObject" Target="../embeddings/oleObject23.bin"/><Relationship Id="rId5" Type="http://schemas.openxmlformats.org/officeDocument/2006/relationships/tags" Target="../tags/tag231.xml"/><Relationship Id="rId10" Type="http://schemas.openxmlformats.org/officeDocument/2006/relationships/slideMaster" Target="../slideMasters/slideMaster2.xml"/><Relationship Id="rId4" Type="http://schemas.openxmlformats.org/officeDocument/2006/relationships/tags" Target="../tags/tag230.xml"/><Relationship Id="rId9" Type="http://schemas.openxmlformats.org/officeDocument/2006/relationships/tags" Target="../tags/tag23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1.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oleObject" Target="../embeddings/oleObject24.bin"/><Relationship Id="rId5" Type="http://schemas.openxmlformats.org/officeDocument/2006/relationships/tags" Target="../tags/tag240.xml"/><Relationship Id="rId10" Type="http://schemas.openxmlformats.org/officeDocument/2006/relationships/slideMaster" Target="../slideMasters/slideMaster2.xml"/><Relationship Id="rId4" Type="http://schemas.openxmlformats.org/officeDocument/2006/relationships/tags" Target="../tags/tag239.xml"/><Relationship Id="rId9" Type="http://schemas.openxmlformats.org/officeDocument/2006/relationships/tags" Target="../tags/tag24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2.xml"/><Relationship Id="rId5" Type="http://schemas.openxmlformats.org/officeDocument/2006/relationships/tags" Target="../tags/tag249.xml"/><Relationship Id="rId4" Type="http://schemas.openxmlformats.org/officeDocument/2006/relationships/tags" Target="../tags/tag24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Master" Target="../slideMasters/slideMaster2.xml"/><Relationship Id="rId4" Type="http://schemas.openxmlformats.org/officeDocument/2006/relationships/tags" Target="../tags/tag25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6.xml"/><Relationship Id="rId7" Type="http://schemas.openxmlformats.org/officeDocument/2006/relationships/oleObject" Target="../embeddings/oleObject25.bin"/><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79.xml"/><Relationship Id="rId7" Type="http://schemas.openxmlformats.org/officeDocument/2006/relationships/oleObject" Target="../embeddings/oleObject27.bin"/><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3.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10" Type="http://schemas.openxmlformats.org/officeDocument/2006/relationships/image" Target="../media/image1.emf"/><Relationship Id="rId4" Type="http://schemas.openxmlformats.org/officeDocument/2006/relationships/tags" Target="../tags/tag285.xml"/><Relationship Id="rId9"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91.xml"/><Relationship Id="rId7" Type="http://schemas.openxmlformats.org/officeDocument/2006/relationships/slideMaster" Target="../slideMasters/slideMaster3.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97.xml"/><Relationship Id="rId7" Type="http://schemas.openxmlformats.org/officeDocument/2006/relationships/slideMaster" Target="../slideMasters/slideMaster3.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9"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03.xml"/><Relationship Id="rId7" Type="http://schemas.openxmlformats.org/officeDocument/2006/relationships/slideMaster" Target="../slideMasters/slideMaster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9" Type="http://schemas.openxmlformats.org/officeDocument/2006/relationships/image" Target="../media/image9.emf"/></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9.emf"/><Relationship Id="rId4" Type="http://schemas.openxmlformats.org/officeDocument/2006/relationships/tags" Target="../tags/tag310.xml"/><Relationship Id="rId9"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image" Target="../media/image10.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1.emf"/><Relationship Id="rId5" Type="http://schemas.openxmlformats.org/officeDocument/2006/relationships/tags" Target="../tags/tag318.xml"/><Relationship Id="rId10" Type="http://schemas.openxmlformats.org/officeDocument/2006/relationships/oleObject" Target="../embeddings/oleObject33.bin"/><Relationship Id="rId4" Type="http://schemas.openxmlformats.org/officeDocument/2006/relationships/tags" Target="../tags/tag317.xml"/><Relationship Id="rId9"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image" Target="../media/image10.pn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image" Target="../media/image1.emf"/><Relationship Id="rId5" Type="http://schemas.openxmlformats.org/officeDocument/2006/relationships/tags" Target="../tags/tag326.xml"/><Relationship Id="rId10" Type="http://schemas.openxmlformats.org/officeDocument/2006/relationships/oleObject" Target="../embeddings/oleObject34.bin"/><Relationship Id="rId4" Type="http://schemas.openxmlformats.org/officeDocument/2006/relationships/tags" Target="../tags/tag325.xml"/><Relationship Id="rId9"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3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10.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emf"/><Relationship Id="rId5" Type="http://schemas.openxmlformats.org/officeDocument/2006/relationships/tags" Target="../tags/tag334.xml"/><Relationship Id="rId10" Type="http://schemas.openxmlformats.org/officeDocument/2006/relationships/oleObject" Target="../embeddings/oleObject35.bin"/><Relationship Id="rId4" Type="http://schemas.openxmlformats.org/officeDocument/2006/relationships/tags" Target="../tags/tag333.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10.png"/><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image" Target="../media/image6.emf"/><Relationship Id="rId5" Type="http://schemas.openxmlformats.org/officeDocument/2006/relationships/tags" Target="../tags/tag342.xml"/><Relationship Id="rId10" Type="http://schemas.openxmlformats.org/officeDocument/2006/relationships/oleObject" Target="../embeddings/oleObject36.bin"/><Relationship Id="rId4" Type="http://schemas.openxmlformats.org/officeDocument/2006/relationships/tags" Target="../tags/tag341.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10.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image" Target="../media/image1.emf"/><Relationship Id="rId5" Type="http://schemas.openxmlformats.org/officeDocument/2006/relationships/tags" Target="../tags/tag350.xml"/><Relationship Id="rId10" Type="http://schemas.openxmlformats.org/officeDocument/2006/relationships/oleObject" Target="../embeddings/oleObject37.bin"/><Relationship Id="rId4" Type="http://schemas.openxmlformats.org/officeDocument/2006/relationships/tags" Target="../tags/tag349.xml"/><Relationship Id="rId9"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56.xml"/><Relationship Id="rId7" Type="http://schemas.openxmlformats.org/officeDocument/2006/relationships/slideMaster" Target="../slideMasters/slideMaster3.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image" Target="../media/image10.png"/><Relationship Id="rId4" Type="http://schemas.openxmlformats.org/officeDocument/2006/relationships/tags" Target="../tags/tag357.xml"/><Relationship Id="rId9"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62.xml"/><Relationship Id="rId7" Type="http://schemas.openxmlformats.org/officeDocument/2006/relationships/image" Target="../media/image9.emf"/><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oleObject" Target="../embeddings/oleObject39.bin"/><Relationship Id="rId5" Type="http://schemas.openxmlformats.org/officeDocument/2006/relationships/slideMaster" Target="../slideMasters/slideMaster3.xml"/><Relationship Id="rId4" Type="http://schemas.openxmlformats.org/officeDocument/2006/relationships/tags" Target="../tags/tag36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10.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9.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image" Target="../media/image1.emf"/><Relationship Id="rId2" Type="http://schemas.openxmlformats.org/officeDocument/2006/relationships/tags" Target="../tags/tag368.xml"/><Relationship Id="rId16" Type="http://schemas.openxmlformats.org/officeDocument/2006/relationships/oleObject" Target="../embeddings/oleObject41.bin"/><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slideMaster" Target="../slideMasters/slideMaster3.xml"/><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8.xml"/><Relationship Id="rId13" Type="http://schemas.microsoft.com/office/2007/relationships/hdphoto" Target="../media/hdphoto1.wdp"/><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image" Target="../media/image11.png"/><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emf"/><Relationship Id="rId5" Type="http://schemas.openxmlformats.org/officeDocument/2006/relationships/tags" Target="../tags/tag385.xml"/><Relationship Id="rId10" Type="http://schemas.openxmlformats.org/officeDocument/2006/relationships/oleObject" Target="../embeddings/oleObject42.bin"/><Relationship Id="rId4" Type="http://schemas.openxmlformats.org/officeDocument/2006/relationships/tags" Target="../tags/tag384.xml"/><Relationship Id="rId9" Type="http://schemas.openxmlformats.org/officeDocument/2006/relationships/slideMaster" Target="../slideMasters/slideMaster3.xml"/><Relationship Id="rId1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2" Type="http://schemas.openxmlformats.org/officeDocument/2006/relationships/tags" Target="../tags/tag390.xml"/><Relationship Id="rId16" Type="http://schemas.openxmlformats.org/officeDocument/2006/relationships/image" Target="../media/image1.emf"/><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oleObject" Target="../embeddings/oleObject43.bin"/><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409.xml"/><Relationship Id="rId13" Type="http://schemas.microsoft.com/office/2007/relationships/hdphoto" Target="../media/hdphoto2.wdp"/><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13.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media/image1.emf"/><Relationship Id="rId5" Type="http://schemas.openxmlformats.org/officeDocument/2006/relationships/tags" Target="../tags/tag406.xml"/><Relationship Id="rId10" Type="http://schemas.openxmlformats.org/officeDocument/2006/relationships/oleObject" Target="../embeddings/oleObject44.bin"/><Relationship Id="rId4" Type="http://schemas.openxmlformats.org/officeDocument/2006/relationships/tags" Target="../tags/tag405.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12.xml"/><Relationship Id="rId7" Type="http://schemas.openxmlformats.org/officeDocument/2006/relationships/oleObject" Target="../embeddings/oleObject45.bin"/><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slideMaster" Target="../slideMasters/slideMaster3.xml"/><Relationship Id="rId5" Type="http://schemas.openxmlformats.org/officeDocument/2006/relationships/tags" Target="../tags/tag414.xml"/><Relationship Id="rId4" Type="http://schemas.openxmlformats.org/officeDocument/2006/relationships/tags" Target="../tags/tag413.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5.emf"/><Relationship Id="rId4" Type="http://schemas.openxmlformats.org/officeDocument/2006/relationships/tags" Target="../tags/tag55.xml"/><Relationship Id="rId9"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oleObject" Target="../embeddings/oleObject6.bin"/><Relationship Id="rId5" Type="http://schemas.openxmlformats.org/officeDocument/2006/relationships/tags" Target="../tags/tag63.xml"/><Relationship Id="rId10" Type="http://schemas.openxmlformats.org/officeDocument/2006/relationships/slideMaster" Target="../slideMasters/slideMaster1.xml"/><Relationship Id="rId4" Type="http://schemas.openxmlformats.org/officeDocument/2006/relationships/tags" Target="../tags/tag62.xml"/><Relationship Id="rId9" Type="http://schemas.openxmlformats.org/officeDocument/2006/relationships/tags" Target="../tags/tag6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oleObject" Target="../embeddings/oleObject7.bin"/><Relationship Id="rId5" Type="http://schemas.openxmlformats.org/officeDocument/2006/relationships/tags" Target="../tags/tag72.xml"/><Relationship Id="rId10" Type="http://schemas.openxmlformats.org/officeDocument/2006/relationships/slideMaster" Target="../slideMasters/slideMaster1.xml"/><Relationship Id="rId4" Type="http://schemas.openxmlformats.org/officeDocument/2006/relationships/tags" Target="../tags/tag71.xml"/><Relationship Id="rId9" Type="http://schemas.openxmlformats.org/officeDocument/2006/relationships/tags" Target="../tags/tag7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oleObject" Target="../embeddings/oleObject8.bin"/><Relationship Id="rId5" Type="http://schemas.openxmlformats.org/officeDocument/2006/relationships/tags" Target="../tags/tag81.xml"/><Relationship Id="rId10" Type="http://schemas.openxmlformats.org/officeDocument/2006/relationships/slideMaster" Target="../slideMasters/slideMaster1.xml"/><Relationship Id="rId4" Type="http://schemas.openxmlformats.org/officeDocument/2006/relationships/tags" Target="../tags/tag80.xml"/><Relationship Id="rId9" Type="http://schemas.openxmlformats.org/officeDocument/2006/relationships/tags" Target="../tags/tag8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6" name="Partnership">
            <a:extLst>
              <a:ext uri="{FF2B5EF4-FFF2-40B4-BE49-F238E27FC236}">
                <a16:creationId xmlns:a16="http://schemas.microsoft.com/office/drawing/2014/main" id="{2DB70230-A6B5-4979-8308-8CA8DA9D951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551942" y="481160"/>
            <a:ext cx="18932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554736"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551942" y="4092559"/>
            <a:ext cx="6016752" cy="307777"/>
          </a:xfrm>
          <a:prstGeom prst="rect">
            <a:avLst/>
          </a:prstGeom>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tx1"/>
                </a:solidFill>
                <a:latin typeface="+mn-lt"/>
              </a:rPr>
              <a:t>CONFIDENTIAL AND PROPRIETARY</a:t>
            </a:r>
          </a:p>
          <a:p>
            <a:pPr defTabSz="804863" eaLnBrk="0" hangingPunct="0"/>
            <a:r>
              <a:rPr lang="en-US" sz="800">
                <a:solidFill>
                  <a:schemeClr val="tx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549271" y="481160"/>
            <a:ext cx="18932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3" name="Partnership">
            <a:extLst>
              <a:ext uri="{FF2B5EF4-FFF2-40B4-BE49-F238E27FC236}">
                <a16:creationId xmlns:a16="http://schemas.microsoft.com/office/drawing/2014/main" id="{406BABA0-9DFC-49A9-8EAF-33E4D637F91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pic>
        <p:nvPicPr>
          <p:cNvPr id="15" name="Partnership">
            <a:extLst>
              <a:ext uri="{FF2B5EF4-FFF2-40B4-BE49-F238E27FC236}">
                <a16:creationId xmlns:a16="http://schemas.microsoft.com/office/drawing/2014/main" id="{81F7CCA8-F56A-4400-9CFC-D4344A1BA62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1"/>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3"/>
            </p:custDataLst>
          </p:nvPr>
        </p:nvSpPr>
        <p:spPr>
          <a:xfrm>
            <a:off x="551942" y="4984025"/>
            <a:ext cx="1901952" cy="969264"/>
          </a:xfrm>
          <a:prstGeom prst="rect">
            <a:avLst/>
          </a:prstGeom>
        </p:spPr>
        <p:txBody>
          <a:bodyPr>
            <a:noAutofit/>
          </a:bodyPr>
          <a:lstStyle>
            <a:lvl1pPr algn="ctr">
              <a:defRPr sz="1200">
                <a:solidFill>
                  <a:schemeClr val="bg2"/>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4"/>
            </p:custDataLst>
          </p:nvPr>
        </p:nvSpPr>
        <p:spPr>
          <a:xfrm>
            <a:off x="551942" y="4510168"/>
            <a:ext cx="6016752" cy="215444"/>
          </a:xfrm>
          <a:prstGeom prst="rect">
            <a:avLst/>
          </a:prstGeom>
        </p:spPr>
        <p:txBody>
          <a:bodyPr wrap="square">
            <a:noAutofit/>
          </a:bodyPr>
          <a:lstStyle>
            <a:lvl1pPr>
              <a:buNone/>
              <a:defRPr sz="1400">
                <a:solidFill>
                  <a:schemeClr val="bg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5"/>
            </p:custDataLst>
          </p:nvPr>
        </p:nvSpPr>
        <p:spPr>
          <a:xfrm>
            <a:off x="551942" y="4092559"/>
            <a:ext cx="6016752" cy="307777"/>
          </a:xfrm>
          <a:prstGeom prst="rect">
            <a:avLst/>
          </a:prstGeom>
        </p:spPr>
        <p:txBody>
          <a:bodyPr wrap="square">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6"/>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bg2"/>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7"/>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bg2"/>
                </a:solidFill>
                <a:latin typeface="+mn-lt"/>
              </a:rPr>
              <a:t>CONFIDENTIAL AND PROPRIETARY</a:t>
            </a:r>
          </a:p>
          <a:p>
            <a:pPr defTabSz="804863" eaLnBrk="0" hangingPunct="0"/>
            <a:r>
              <a:rPr lang="en-US" sz="800">
                <a:solidFill>
                  <a:schemeClr val="bg2"/>
                </a:solidFill>
                <a:latin typeface="+mn-lt"/>
              </a:rPr>
              <a:t>Any use of this material without specific permission of McKinsey &amp; Company is strictly prohibited</a:t>
            </a:r>
          </a:p>
        </p:txBody>
      </p:sp>
      <p:grpSp>
        <p:nvGrpSpPr>
          <p:cNvPr id="17" name="LogoImage">
            <a:extLst>
              <a:ext uri="{FF2B5EF4-FFF2-40B4-BE49-F238E27FC236}">
                <a16:creationId xmlns:a16="http://schemas.microsoft.com/office/drawing/2014/main" id="{9AE2EE0E-5AF4-4323-B1E9-DD625EA361C1}"/>
              </a:ext>
            </a:extLst>
          </p:cNvPr>
          <p:cNvGrpSpPr>
            <a:grpSpLocks noChangeAspect="1"/>
          </p:cNvGrpSpPr>
          <p:nvPr userDrawn="1">
            <p:custDataLst>
              <p:tags r:id="rId8"/>
            </p:custDataLst>
          </p:nvPr>
        </p:nvGrpSpPr>
        <p:grpSpPr bwMode="black">
          <a:xfrm>
            <a:off x="551942" y="481160"/>
            <a:ext cx="1893201" cy="585216"/>
            <a:chOff x="0" y="973"/>
            <a:chExt cx="7680" cy="2374"/>
          </a:xfrm>
        </p:grpSpPr>
        <p:sp>
          <p:nvSpPr>
            <p:cNvPr id="18" name="AutoShape 3">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a:extLst>
                <a:ext uri="{FF2B5EF4-FFF2-40B4-BE49-F238E27FC236}">
                  <a16:creationId xmlns:a16="http://schemas.microsoft.com/office/drawing/2014/main" id="{B5153A5B-4B89-4D4A-96F0-F9AFF4E7D0F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76999"/>
          </a:xfrm>
        </p:spPr>
        <p:txBody>
          <a:bodyPr anchor="ctr" anchorCtr="0"/>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60650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125719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202597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8574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76999"/>
          </a:xfrm>
        </p:spPr>
        <p:txBody>
          <a:bodyPr anchor="ctr" anchorCtr="0"/>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3370"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866807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76999"/>
          </a:xfrm>
        </p:spPr>
        <p:txBody>
          <a:bodyPr anchor="ctr" anchorCtr="0"/>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4086890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2824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27660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493200"/>
          </a:xfrm>
        </p:spPr>
        <p:txBody>
          <a:bodyPr anchor="t" anchorCtr="0"/>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Partnership">
            <a:extLst>
              <a:ext uri="{FF2B5EF4-FFF2-40B4-BE49-F238E27FC236}">
                <a16:creationId xmlns:a16="http://schemas.microsoft.com/office/drawing/2014/main" id="{5B679412-C01D-475C-80C6-930AD63EFE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1"/>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4" imgH="344" progId="TCLayout.ActiveDocument.1">
                  <p:embed/>
                </p:oleObj>
              </mc:Choice>
              <mc:Fallback>
                <p:oleObj name="think-cell Slide" r:id="rId7"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logoimage">
            <a:extLst>
              <a:ext uri="{FF2B5EF4-FFF2-40B4-BE49-F238E27FC236}">
                <a16:creationId xmlns:a16="http://schemas.microsoft.com/office/drawing/2014/main" id="{DB583B8C-7162-4D83-AA3D-B0A640125D9F}"/>
              </a:ext>
            </a:extLst>
          </p:cNvPr>
          <p:cNvGrpSpPr/>
          <p:nvPr userDrawn="1">
            <p:custDataLst>
              <p:tags r:id="rId2"/>
            </p:custDataLst>
          </p:nvPr>
        </p:nvGrpSpPr>
        <p:grpSpPr>
          <a:xfrm>
            <a:off x="549271" y="481161"/>
            <a:ext cx="1893202" cy="585216"/>
            <a:chOff x="549271" y="481161"/>
            <a:chExt cx="1893202" cy="585216"/>
          </a:xfrm>
        </p:grpSpPr>
        <p:sp>
          <p:nvSpPr>
            <p:cNvPr id="8" name="AutoShape 3">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82911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4862204"/>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mn-lt"/>
                <a:ea typeface="+mn-ea"/>
                <a:cs typeface="+mn-cs"/>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444595"/>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n-lt"/>
                <a:ea typeface="+mn-ea"/>
                <a:cs typeface="+mn-cs"/>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299428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atin typeface="+mj-lt"/>
                <a:ea typeface="+mj-ea"/>
                <a:cs typeface="+mj-cs"/>
              </a:defRPr>
            </a:lvl1pPr>
          </a:lstStyle>
          <a:p>
            <a:pPr lvl="0"/>
            <a:r>
              <a:rPr lang="en-US"/>
              <a:t>Click to edit Master title style</a:t>
            </a:r>
          </a:p>
        </p:txBody>
      </p:sp>
      <p:sp>
        <p:nvSpPr>
          <p:cNvPr id="8" name="TextBox 7">
            <a:extLst>
              <a:ext uri="{FF2B5EF4-FFF2-40B4-BE49-F238E27FC236}">
                <a16:creationId xmlns:a16="http://schemas.microsoft.com/office/drawing/2014/main" id="{DF4C7959-29AC-4CFC-852C-38178A73DC7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dirty="0">
                <a:latin typeface="+mn-lt"/>
                <a:ea typeface="+mn-ea"/>
                <a:cs typeface="+mn-cs"/>
              </a:rPr>
              <a:t>Document intended to provide insight based on currently available information for consideration and not specific advice</a:t>
            </a:r>
          </a:p>
        </p:txBody>
      </p:sp>
      <p:sp>
        <p:nvSpPr>
          <p:cNvPr id="9" name="TextBox 8">
            <a:extLst>
              <a:ext uri="{FF2B5EF4-FFF2-40B4-BE49-F238E27FC236}">
                <a16:creationId xmlns:a16="http://schemas.microsoft.com/office/drawing/2014/main" id="{264241BD-267E-4E40-8F42-F3824E8DCE6E}"/>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0" name="Picture 9">
            <a:extLst>
              <a:ext uri="{FF2B5EF4-FFF2-40B4-BE49-F238E27FC236}">
                <a16:creationId xmlns:a16="http://schemas.microsoft.com/office/drawing/2014/main" id="{88CFFB8F-A9C1-4A44-B46D-84CBB32DDEBC}"/>
              </a:ext>
            </a:extLst>
          </p:cNvPr>
          <p:cNvPicPr>
            <a:picLocks noChangeAspect="1"/>
          </p:cNvPicPr>
          <p:nvPr userDrawn="1"/>
        </p:nvPicPr>
        <p:blipFill>
          <a:blip r:embed="rId9"/>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110366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40233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n-lt"/>
                <a:ea typeface="+mn-ea"/>
                <a:cs typeface="+mn-cs"/>
              </a:defRPr>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latin typeface="+mn-lt"/>
                <a:ea typeface="+mn-ea"/>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dirty="0">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244675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74508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latin typeface="+mj-lt"/>
                <a:ea typeface="+mj-ea"/>
                <a:cs typeface="+mj-cs"/>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860371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920013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69510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74332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006865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272986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27717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92621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C3290A3A-5DDA-4F96-AF64-2FAD0E774865}"/>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dirty="0">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4D4D97E9-C86F-439C-9E09-C914AF35621C}"/>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D3DC3AB9-CCD3-4788-B469-B3509DF1F1C5}"/>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950524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39610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9B9AF443-B18B-4A90-806B-881434C82BA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DB67A8A4-F739-43B0-92CB-2539432A310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4" name="Picture 13">
            <a:extLst>
              <a:ext uri="{FF2B5EF4-FFF2-40B4-BE49-F238E27FC236}">
                <a16:creationId xmlns:a16="http://schemas.microsoft.com/office/drawing/2014/main" id="{6ABA441D-7915-4AD2-9E10-790030044EF8}"/>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91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43127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A5E1C514-3052-487B-9FC2-034F9711183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9F809B45-80F9-4AF3-8020-A13F5E9A995B}"/>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401525CB-D137-48B9-B63B-6A484F715C86}"/>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398775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632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lvl1pPr rtl="0">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8BF41A6F-ED3E-4618-A466-517E9BB9FB0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576AFBC-FD04-493C-B435-D998C4D50FE5}"/>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97E24EA1-C110-4701-B51C-69AD2FEE87AA}"/>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3822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55548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B436C3A5-2659-4DC3-9D92-18B81CE3AA9E}"/>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2DDA03C-EEB6-4AEC-A8AA-5871983456B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83A82882-FA3A-4F0E-99E5-CEC7C4262FA0}"/>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250560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5016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atin typeface="+mj-lt"/>
                <a:ea typeface="+mj-ea"/>
                <a:cs typeface="+mj-cs"/>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9" name="TextBox 8">
            <a:extLst>
              <a:ext uri="{FF2B5EF4-FFF2-40B4-BE49-F238E27FC236}">
                <a16:creationId xmlns:a16="http://schemas.microsoft.com/office/drawing/2014/main" id="{93538165-B44C-40EB-A2D6-335604DB45A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1" name="TextBox 10">
            <a:extLst>
              <a:ext uri="{FF2B5EF4-FFF2-40B4-BE49-F238E27FC236}">
                <a16:creationId xmlns:a16="http://schemas.microsoft.com/office/drawing/2014/main" id="{D51D4BDA-0112-4477-81AD-CC720BADB9A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2" name="Picture 11">
            <a:extLst>
              <a:ext uri="{FF2B5EF4-FFF2-40B4-BE49-F238E27FC236}">
                <a16:creationId xmlns:a16="http://schemas.microsoft.com/office/drawing/2014/main" id="{0F7F7764-608F-4DEE-A027-FEC2BD49CE63}"/>
              </a:ext>
            </a:extLst>
          </p:cNvPr>
          <p:cNvPicPr>
            <a:picLocks noChangeAspect="1"/>
          </p:cNvPicPr>
          <p:nvPr userDrawn="1"/>
        </p:nvPicPr>
        <p:blipFill>
          <a:blip r:embed="rId10"/>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30587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82043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6" name="TextBox 5">
            <a:extLst>
              <a:ext uri="{FF2B5EF4-FFF2-40B4-BE49-F238E27FC236}">
                <a16:creationId xmlns:a16="http://schemas.microsoft.com/office/drawing/2014/main" id="{AF02E2B5-CBE9-4934-B634-1A562643E1C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0" name="TextBox 9">
            <a:extLst>
              <a:ext uri="{FF2B5EF4-FFF2-40B4-BE49-F238E27FC236}">
                <a16:creationId xmlns:a16="http://schemas.microsoft.com/office/drawing/2014/main" id="{BAAF5524-A156-47A9-A0EA-49EC56F3E07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1" name="Picture 10">
            <a:extLst>
              <a:ext uri="{FF2B5EF4-FFF2-40B4-BE49-F238E27FC236}">
                <a16:creationId xmlns:a16="http://schemas.microsoft.com/office/drawing/2014/main" id="{F903D459-8B9C-4E65-AE89-399787175218}"/>
              </a:ext>
            </a:extLst>
          </p:cNvPr>
          <p:cNvPicPr>
            <a:picLocks noChangeAspect="1"/>
          </p:cNvPicPr>
          <p:nvPr userDrawn="1"/>
        </p:nvPicPr>
        <p:blipFill>
          <a:blip r:embed="rId8"/>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61389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6945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5" name="TextBox 4">
            <a:extLst>
              <a:ext uri="{FF2B5EF4-FFF2-40B4-BE49-F238E27FC236}">
                <a16:creationId xmlns:a16="http://schemas.microsoft.com/office/drawing/2014/main" id="{38E0013C-5475-4CCC-B44D-9FE421F67921}"/>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6" name="TextBox 5">
            <a:extLst>
              <a:ext uri="{FF2B5EF4-FFF2-40B4-BE49-F238E27FC236}">
                <a16:creationId xmlns:a16="http://schemas.microsoft.com/office/drawing/2014/main" id="{865A4AB5-2004-4D33-A80A-6404D72291F2}"/>
              </a:ext>
            </a:extLst>
          </p:cNvPr>
          <p:cNvSpPr txBox="1"/>
          <p:nvPr userDrawn="1"/>
        </p:nvSpPr>
        <p:spPr>
          <a:xfrm>
            <a:off x="4215678"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sp>
        <p:nvSpPr>
          <p:cNvPr id="9" name="2. Slide Title">
            <a:extLst>
              <a:ext uri="{FF2B5EF4-FFF2-40B4-BE49-F238E27FC236}">
                <a16:creationId xmlns:a16="http://schemas.microsoft.com/office/drawing/2014/main" id="{846F66FE-6C4B-44F6-A177-6AE6FDD7BAA3}"/>
              </a:ext>
            </a:extLst>
          </p:cNvPr>
          <p:cNvSpPr>
            <a:spLocks noGrp="1"/>
          </p:cNvSpPr>
          <p:nvPr>
            <p:ph type="title" hasCustomPrompt="1"/>
            <p:custDataLst>
              <p:tags r:id="rId3"/>
            </p:custDataLst>
          </p:nvPr>
        </p:nvSpPr>
        <p:spPr>
          <a:xfrm>
            <a:off x="554736" y="2934244"/>
            <a:ext cx="11082528" cy="989512"/>
          </a:xfrm>
        </p:spPr>
        <p:txBody>
          <a:bodyPr vert="horz" anchor="ctr">
            <a:noAutofit/>
          </a:bodyPr>
          <a:lstStyle>
            <a:lvl1pPr algn="ctr" rtl="0">
              <a:defRPr sz="4400">
                <a:latin typeface="+mj-lt"/>
                <a:ea typeface="+mj-ea"/>
                <a:cs typeface="+mj-cs"/>
              </a:defRPr>
            </a:lvl1pPr>
          </a:lstStyle>
          <a:p>
            <a:r>
              <a:rPr lang="en-US"/>
              <a:t>Thank you</a:t>
            </a:r>
          </a:p>
        </p:txBody>
      </p:sp>
      <p:pic>
        <p:nvPicPr>
          <p:cNvPr id="7" name="Picture 6">
            <a:extLst>
              <a:ext uri="{FF2B5EF4-FFF2-40B4-BE49-F238E27FC236}">
                <a16:creationId xmlns:a16="http://schemas.microsoft.com/office/drawing/2014/main" id="{3E5C7BFE-7CA4-4B2A-9255-17B9AD3E4EBA}"/>
              </a:ext>
            </a:extLst>
          </p:cNvPr>
          <p:cNvPicPr>
            <a:picLocks noChangeAspect="1"/>
          </p:cNvPicPr>
          <p:nvPr userDrawn="1"/>
        </p:nvPicPr>
        <p:blipFill>
          <a:blip r:embed="rId7"/>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57279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98932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709935" y="6499381"/>
            <a:ext cx="65"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2"/>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3"/>
            </p:custDataLst>
          </p:nvPr>
        </p:nvSpPr>
        <p:spPr>
          <a:xfrm>
            <a:off x="554736" y="529171"/>
            <a:ext cx="5065776" cy="384721"/>
          </a:xfrm>
        </p:spPr>
        <p:txBody>
          <a:bodyPr vert="horz"/>
          <a:lstStyle>
            <a:lvl1pPr>
              <a:defRPr>
                <a:latin typeface="+mj-lt"/>
                <a:ea typeface="+mj-ea"/>
                <a:cs typeface="+mj-cs"/>
              </a:defRPr>
            </a:lvl1p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4"/>
            </p:custDataLst>
          </p:nvPr>
        </p:nvSpPr>
        <p:spPr>
          <a:xfrm>
            <a:off x="554736" y="919250"/>
            <a:ext cx="5065776" cy="246221"/>
          </a:xfrm>
        </p:spPr>
        <p:txBody>
          <a:bodyPr anchor="ctr" anchorCtr="0"/>
          <a:lstStyle>
            <a:lvl1pPr>
              <a:defRPr>
                <a:latin typeface="+mn-lt"/>
                <a:ea typeface="+mn-ea"/>
                <a:cs typeface="+mn-cs"/>
              </a:defRPr>
            </a:lvl1pPr>
          </a:lstStyle>
          <a:p>
            <a:r>
              <a:rPr lang="en-US" sz="1600"/>
              <a:t>Click to edit Master subtitle style</a:t>
            </a:r>
          </a:p>
        </p:txBody>
      </p:sp>
    </p:spTree>
    <p:extLst>
      <p:ext uri="{BB962C8B-B14F-4D97-AF65-F5344CB8AC3E}">
        <p14:creationId xmlns:p14="http://schemas.microsoft.com/office/powerpoint/2010/main" val="4067752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5968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63901"/>
            <a:ext cx="6967728" cy="384721"/>
          </a:xfrm>
        </p:spPr>
        <p:txBody>
          <a:bodyPr vert="horz">
            <a:spAutoFit/>
          </a:bodyPr>
          <a:lstStyle>
            <a:lvl1pPr>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236334"/>
            <a:ext cx="6967728" cy="276999"/>
          </a:xfrm>
          <a:prstGeom prst="rect">
            <a:avLst/>
          </a:prstGeom>
        </p:spPr>
        <p:txBody>
          <a:bodyPr wrap="square">
            <a:spAutoFit/>
          </a:bodyPr>
          <a:lstStyle>
            <a:lvl1pPr marL="0" indent="0" algn="l">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25BFC3FE-91E4-4E26-9E4F-5E0E70F5EA54}"/>
              </a:ext>
            </a:extLst>
          </p:cNvPr>
          <p:cNvGrpSpPr/>
          <p:nvPr userDrawn="1"/>
        </p:nvGrpSpPr>
        <p:grpSpPr>
          <a:xfrm>
            <a:off x="10042790" y="412298"/>
            <a:ext cx="1578588" cy="687926"/>
            <a:chOff x="8448828" y="-288678"/>
            <a:chExt cx="3438372" cy="1498394"/>
          </a:xfrm>
        </p:grpSpPr>
        <p:pic>
          <p:nvPicPr>
            <p:cNvPr id="12" name="Picture 11" descr="COVID-19 Announcement from the Michigan Department of Labor ...">
              <a:extLst>
                <a:ext uri="{FF2B5EF4-FFF2-40B4-BE49-F238E27FC236}">
                  <a16:creationId xmlns:a16="http://schemas.microsoft.com/office/drawing/2014/main" id="{3EC1445D-6540-4C20-8EE2-4DB2EF26244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31437" t="26315" r="4012" b="27131"/>
            <a:stretch/>
          </p:blipFill>
          <p:spPr bwMode="ltGray">
            <a:xfrm>
              <a:off x="9479678" y="40669"/>
              <a:ext cx="2407522" cy="824251"/>
            </a:xfrm>
            <a:custGeom>
              <a:avLst/>
              <a:gdLst>
                <a:gd name="connsiteX0" fmla="*/ 0 w 4377686"/>
                <a:gd name="connsiteY0" fmla="*/ 0 h 1498766"/>
                <a:gd name="connsiteX1" fmla="*/ 4377686 w 4377686"/>
                <a:gd name="connsiteY1" fmla="*/ 0 h 1498766"/>
                <a:gd name="connsiteX2" fmla="*/ 4377686 w 4377686"/>
                <a:gd name="connsiteY2" fmla="*/ 1498766 h 1498766"/>
                <a:gd name="connsiteX3" fmla="*/ 0 w 4377686"/>
                <a:gd name="connsiteY3" fmla="*/ 1498766 h 1498766"/>
                <a:gd name="connsiteX4" fmla="*/ 0 w 4377686"/>
                <a:gd name="connsiteY4" fmla="*/ 0 h 14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686" h="1498766">
                  <a:moveTo>
                    <a:pt x="0" y="0"/>
                  </a:moveTo>
                  <a:lnTo>
                    <a:pt x="4377686" y="0"/>
                  </a:lnTo>
                  <a:lnTo>
                    <a:pt x="4377686" y="1498766"/>
                  </a:lnTo>
                  <a:lnTo>
                    <a:pt x="0" y="1498766"/>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descr="COVID-19 Announcement from the Michigan Department of Labor ...">
              <a:extLst>
                <a:ext uri="{FF2B5EF4-FFF2-40B4-BE49-F238E27FC236}">
                  <a16:creationId xmlns:a16="http://schemas.microsoft.com/office/drawing/2014/main" id="{A4A8D0B1-F939-46D8-A9B3-58E9F3BA498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798" t="7713" r="4012" b="7657"/>
            <a:stretch/>
          </p:blipFill>
          <p:spPr bwMode="ltGray">
            <a:xfrm>
              <a:off x="8448828" y="-288678"/>
              <a:ext cx="3438372" cy="1498394"/>
            </a:xfrm>
            <a:custGeom>
              <a:avLst/>
              <a:gdLst>
                <a:gd name="connsiteX0" fmla="*/ 0 w 6252118"/>
                <a:gd name="connsiteY0" fmla="*/ 0 h 2724584"/>
                <a:gd name="connsiteX1" fmla="*/ 6252118 w 6252118"/>
                <a:gd name="connsiteY1" fmla="*/ 0 h 2724584"/>
                <a:gd name="connsiteX2" fmla="*/ 6252118 w 6252118"/>
                <a:gd name="connsiteY2" fmla="*/ 598864 h 2724584"/>
                <a:gd name="connsiteX3" fmla="*/ 1874432 w 6252118"/>
                <a:gd name="connsiteY3" fmla="*/ 598864 h 2724584"/>
                <a:gd name="connsiteX4" fmla="*/ 1874432 w 6252118"/>
                <a:gd name="connsiteY4" fmla="*/ 2097630 h 2724584"/>
                <a:gd name="connsiteX5" fmla="*/ 6252118 w 6252118"/>
                <a:gd name="connsiteY5" fmla="*/ 2097630 h 2724584"/>
                <a:gd name="connsiteX6" fmla="*/ 6252118 w 6252118"/>
                <a:gd name="connsiteY6" fmla="*/ 2724584 h 2724584"/>
                <a:gd name="connsiteX7" fmla="*/ 0 w 6252118"/>
                <a:gd name="connsiteY7" fmla="*/ 2724584 h 2724584"/>
                <a:gd name="connsiteX8" fmla="*/ 0 w 6252118"/>
                <a:gd name="connsiteY8" fmla="*/ 0 h 272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2118" h="2724584">
                  <a:moveTo>
                    <a:pt x="0" y="0"/>
                  </a:moveTo>
                  <a:lnTo>
                    <a:pt x="6252118" y="0"/>
                  </a:lnTo>
                  <a:lnTo>
                    <a:pt x="6252118" y="598864"/>
                  </a:lnTo>
                  <a:lnTo>
                    <a:pt x="1874432" y="598864"/>
                  </a:lnTo>
                  <a:lnTo>
                    <a:pt x="1874432" y="2097630"/>
                  </a:lnTo>
                  <a:lnTo>
                    <a:pt x="6252118" y="2097630"/>
                  </a:lnTo>
                  <a:lnTo>
                    <a:pt x="6252118" y="2724584"/>
                  </a:lnTo>
                  <a:lnTo>
                    <a:pt x="0" y="2724584"/>
                  </a:lnTo>
                  <a:lnTo>
                    <a:pt x="0" y="0"/>
                  </a:lnTo>
                  <a:close/>
                </a:path>
              </a:pathLst>
            </a:cu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B48EB9A3-F7B8-4A48-9F28-3D1C1986CA30}"/>
              </a:ext>
            </a:extLst>
          </p:cNvPr>
          <p:cNvSpPr txBox="1"/>
          <p:nvPr userDrawn="1"/>
        </p:nvSpPr>
        <p:spPr>
          <a:xfrm>
            <a:off x="319865" y="6702056"/>
            <a:ext cx="7650480" cy="123111"/>
          </a:xfrm>
          <a:prstGeom prst="rect">
            <a:avLst/>
          </a:prstGeom>
        </p:spPr>
        <p:txBody>
          <a:bodyPr vert="horz" wrap="square" lIns="0" tIns="0" rIns="0" bIns="0" rtlCol="0">
            <a:spAutoFit/>
          </a:bodyPr>
          <a:lstStyle>
            <a:lvl1pPr lvl="0" indent="0" defTabSz="913526" fontAlgn="base">
              <a:spcBef>
                <a:spcPct val="0"/>
              </a:spcBef>
              <a:spcAft>
                <a:spcPct val="0"/>
              </a:spcAft>
              <a:buClr>
                <a:schemeClr val="tx2"/>
              </a:buClr>
              <a:buSzPct val="100000"/>
              <a:defRPr lang="x-none" sz="1600" baseline="0"/>
            </a:lvl1pPr>
            <a:lvl2pPr marL="197607" lvl="1" indent="-195987" defTabSz="913526" fontAlgn="base">
              <a:spcBef>
                <a:spcPct val="0"/>
              </a:spcBef>
              <a:spcAft>
                <a:spcPct val="0"/>
              </a:spcAft>
              <a:buClr>
                <a:schemeClr val="tx2"/>
              </a:buClr>
              <a:buSzPct val="125000"/>
              <a:buFont typeface="Arial" charset="0"/>
              <a:buChar char="▪"/>
              <a:defRPr lang="x-none" sz="1600" baseline="0"/>
            </a:lvl2pPr>
            <a:lvl3pPr marL="466481" lvl="2" indent="-267255" defTabSz="913526" fontAlgn="base">
              <a:spcBef>
                <a:spcPct val="0"/>
              </a:spcBef>
              <a:spcAft>
                <a:spcPct val="0"/>
              </a:spcAft>
              <a:buClr>
                <a:schemeClr val="tx2"/>
              </a:buClr>
              <a:buSzPct val="120000"/>
              <a:buFont typeface="Arial" charset="0"/>
              <a:buChar char="–"/>
              <a:defRPr lang="x-none" sz="1600" baseline="0"/>
            </a:lvl3pPr>
            <a:lvl4pPr marL="626835" lvl="3" indent="-158733" defTabSz="913526" fontAlgn="base">
              <a:spcBef>
                <a:spcPct val="0"/>
              </a:spcBef>
              <a:spcAft>
                <a:spcPct val="0"/>
              </a:spcAft>
              <a:buClr>
                <a:schemeClr val="tx2"/>
              </a:buClr>
              <a:buSzPct val="120000"/>
              <a:buFont typeface="Arial" charset="0"/>
              <a:buChar char="▫"/>
              <a:defRPr lang="x-none" sz="1600" baseline="0"/>
            </a:lvl4pPr>
            <a:lvl5pPr marL="765029" lvl="4" indent="-132818" defTabSz="913526" fontAlgn="base">
              <a:spcBef>
                <a:spcPct val="0"/>
              </a:spcBef>
              <a:spcAft>
                <a:spcPct val="0"/>
              </a:spcAft>
              <a:buClr>
                <a:schemeClr val="tx2"/>
              </a:buClr>
              <a:buSzPct val="89000"/>
              <a:buFont typeface="Arial" charset="0"/>
              <a:buChar char="-"/>
              <a:defRPr lang="x-none" sz="1600" baseline="0"/>
            </a:lvl5pPr>
            <a:lvl6pPr marL="765029" indent="-132818" defTabSz="913526" fontAlgn="base">
              <a:spcBef>
                <a:spcPct val="0"/>
              </a:spcBef>
              <a:spcAft>
                <a:spcPct val="0"/>
              </a:spcAft>
              <a:buClr>
                <a:schemeClr val="tx2"/>
              </a:buClr>
              <a:buSzPct val="89000"/>
              <a:buFont typeface="Arial" charset="0"/>
              <a:buChar char="-"/>
              <a:defRPr lang="x-none" sz="1632" baseline="0"/>
            </a:lvl6pPr>
            <a:lvl7pPr marL="765029" indent="-132818" defTabSz="913526" fontAlgn="base">
              <a:spcBef>
                <a:spcPct val="0"/>
              </a:spcBef>
              <a:spcAft>
                <a:spcPct val="0"/>
              </a:spcAft>
              <a:buClr>
                <a:schemeClr val="tx2"/>
              </a:buClr>
              <a:buSzPct val="89000"/>
              <a:buFont typeface="Arial" charset="0"/>
              <a:buChar char="-"/>
              <a:defRPr lang="x-none" sz="1632" baseline="0"/>
            </a:lvl7pPr>
            <a:lvl8pPr marL="765029" indent="-132818" defTabSz="913526" fontAlgn="base">
              <a:spcBef>
                <a:spcPct val="0"/>
              </a:spcBef>
              <a:spcAft>
                <a:spcPct val="0"/>
              </a:spcAft>
              <a:buClr>
                <a:schemeClr val="tx2"/>
              </a:buClr>
              <a:buSzPct val="89000"/>
              <a:buFont typeface="Arial" charset="0"/>
              <a:buChar char="-"/>
              <a:defRPr lang="x-none" sz="1632" baseline="0"/>
            </a:lvl8pPr>
            <a:lvl9pPr marL="765029" indent="-132818" defTabSz="913526" fontAlgn="base">
              <a:spcBef>
                <a:spcPct val="0"/>
              </a:spcBef>
              <a:spcAft>
                <a:spcPct val="0"/>
              </a:spcAft>
              <a:buClr>
                <a:schemeClr val="tx2"/>
              </a:buClr>
              <a:buSzPct val="89000"/>
              <a:buFont typeface="Arial" charset="0"/>
              <a:buChar char="-"/>
              <a:defRPr lang="x-none" sz="1632" baseline="0"/>
            </a:lvl9pPr>
          </a:lstStyle>
          <a:p>
            <a:r>
              <a:rPr lang="en-US" sz="800">
                <a:solidFill>
                  <a:schemeClr val="bg2"/>
                </a:solidFill>
                <a:latin typeface="+mn-lt"/>
                <a:ea typeface="+mn-ea"/>
                <a:cs typeface="+mn-cs"/>
              </a:rPr>
              <a:t>DOCUMENT INTENDED TO PROVIDE INSIGHT BASED ON CURRENTLY AVAILABLE INFORMATION FOR CONSIDERATION AND NOT SPECIFIC ADVICE</a:t>
            </a:r>
          </a:p>
        </p:txBody>
      </p:sp>
      <p:sp>
        <p:nvSpPr>
          <p:cNvPr id="15" name="Slide Number">
            <a:extLst>
              <a:ext uri="{FF2B5EF4-FFF2-40B4-BE49-F238E27FC236}">
                <a16:creationId xmlns:a16="http://schemas.microsoft.com/office/drawing/2014/main" id="{02DC28D9-4243-4C14-9354-7EE43917557A}"/>
              </a:ext>
            </a:extLst>
          </p:cNvPr>
          <p:cNvSpPr>
            <a:spLocks noChangeArrowheads="1"/>
          </p:cNvSpPr>
          <p:nvPr userDrawn="1">
            <p:custDataLst>
              <p:tags r:id="rId8"/>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Tree>
    <p:extLst>
      <p:ext uri="{BB962C8B-B14F-4D97-AF65-F5344CB8AC3E}">
        <p14:creationId xmlns:p14="http://schemas.microsoft.com/office/powerpoint/2010/main" val="3837781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4948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6"/>
            </p:custDataLst>
          </p:nvPr>
        </p:nvCxnSpPr>
        <p:spPr>
          <a:xfrm>
            <a:off x="3715757"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554736"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8"/>
            </p:custDataLst>
          </p:nvPr>
        </p:nvCxnSpPr>
        <p:spPr>
          <a:xfrm>
            <a:off x="3715757"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9"/>
            </p:custDataLst>
          </p:nvPr>
        </p:nvCxnSpPr>
        <p:spPr>
          <a:xfrm>
            <a:off x="554736"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0"/>
            </p:custDataLst>
          </p:nvPr>
        </p:nvSpPr>
        <p:spPr>
          <a:xfrm>
            <a:off x="554736" y="2744369"/>
            <a:ext cx="2514600" cy="769441"/>
          </a:xfrm>
        </p:spPr>
        <p:txBody>
          <a:bodyPr vert="horz" anchor="b">
            <a:noAutofit/>
          </a:bodyPr>
          <a:lstStyle>
            <a:lvl1pPr>
              <a:defRPr>
                <a:solidFill>
                  <a:schemeClr val="tx1"/>
                </a:solidFill>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1"/>
            </p:custDataLst>
          </p:nvPr>
        </p:nvSpPr>
        <p:spPr>
          <a:xfrm>
            <a:off x="554736" y="3659644"/>
            <a:ext cx="2514600" cy="492443"/>
          </a:xfrm>
        </p:spPr>
        <p:txBody>
          <a:bodyPr wrap="square">
            <a:spAutoFit/>
          </a:bodyPr>
          <a:lstStyle>
            <a:lvl1pPr marL="0" indent="0" algn="l">
              <a:buNone/>
              <a:defRPr sz="16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3"/>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Tree>
    <p:extLst>
      <p:ext uri="{BB962C8B-B14F-4D97-AF65-F5344CB8AC3E}">
        <p14:creationId xmlns:p14="http://schemas.microsoft.com/office/powerpoint/2010/main" val="3504487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5718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19011"/>
            <a:ext cx="6967728" cy="384721"/>
          </a:xfrm>
        </p:spPr>
        <p:txBody>
          <a:bodyPr vert="horz"/>
          <a:lstStyle>
            <a:lvl1pPr rtl="0">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rtl="0" fontAlgn="auto">
                <a:spcBef>
                  <a:spcPts val="0"/>
                </a:spcBef>
                <a:spcAft>
                  <a:spcPts val="0"/>
                </a:spcAft>
                <a:defRPr/>
              </a:pPr>
              <a:t>‹#›</a:t>
            </a:fld>
            <a:endParaRPr lang="en-US" sz="900">
              <a:solidFill>
                <a:schemeClr val="tx1"/>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1F76C212-02AE-4B00-9CFA-7AE8EE81A37F}"/>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solidFill>
                  <a:schemeClr val="bg2"/>
                </a:solidFill>
                <a:latin typeface="+mn-lt"/>
                <a:ea typeface="+mn-ea"/>
                <a:cs typeface="+mn-cs"/>
              </a:rPr>
              <a:t>Document intended to provide insight based on currently available information for con</a:t>
            </a:r>
            <a:r>
              <a:rPr lang="en-US" sz="800" b="1" cap="all">
                <a:solidFill>
                  <a:schemeClr val="tx1"/>
                </a:solidFill>
                <a:latin typeface="+mn-lt"/>
                <a:ea typeface="+mn-ea"/>
                <a:cs typeface="+mn-cs"/>
              </a:rPr>
              <a:t>sideration and not specific advice</a:t>
            </a:r>
          </a:p>
        </p:txBody>
      </p:sp>
      <p:sp>
        <p:nvSpPr>
          <p:cNvPr id="12" name="TextBox 11">
            <a:extLst>
              <a:ext uri="{FF2B5EF4-FFF2-40B4-BE49-F238E27FC236}">
                <a16:creationId xmlns:a16="http://schemas.microsoft.com/office/drawing/2014/main" id="{16A96218-06AB-49FF-A784-36E34DF9792D}"/>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06087448-20BD-4646-BD72-52BC6680A2C8}"/>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Lst>
          </a:blip>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2578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A1C0D3-6447-79AB-756B-F27FCB3987E4}"/>
              </a:ext>
            </a:extLst>
          </p:cNvPr>
          <p:cNvGraphicFramePr>
            <a:graphicFrameLocks noChangeAspect="1"/>
          </p:cNvGraphicFramePr>
          <p:nvPr userDrawn="1">
            <p:custDataLst>
              <p:tags r:id="rId1"/>
            </p:custDataLst>
            <p:extLst>
              <p:ext uri="{D42A27DB-BD31-4B8C-83A1-F6EECF244321}">
                <p14:modId xmlns:p14="http://schemas.microsoft.com/office/powerpoint/2010/main" val="2621494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2" name="Object 1" hidden="1">
                        <a:extLst>
                          <a:ext uri="{FF2B5EF4-FFF2-40B4-BE49-F238E27FC236}">
                            <a16:creationId xmlns:a16="http://schemas.microsoft.com/office/drawing/2014/main" id="{31A1C0D3-6447-79AB-756B-F27FCB3987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2"/>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ea typeface="+mn-ea"/>
                <a:cs typeface="+mn-cs"/>
              </a:defRPr>
            </a:lvl1pPr>
          </a:lstStyle>
          <a:p>
            <a:pPr lvl="0"/>
            <a:r>
              <a:rPr lang="en-US"/>
              <a:t>Chapter › Topic</a:t>
            </a:r>
          </a:p>
        </p:txBody>
      </p:sp>
    </p:spTree>
    <p:extLst>
      <p:ext uri="{BB962C8B-B14F-4D97-AF65-F5344CB8AC3E}">
        <p14:creationId xmlns:p14="http://schemas.microsoft.com/office/powerpoint/2010/main" val="417346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3.xml"/><Relationship Id="rId39" Type="http://schemas.openxmlformats.org/officeDocument/2006/relationships/tags" Target="../tags/tag136.xml"/><Relationship Id="rId21" Type="http://schemas.openxmlformats.org/officeDocument/2006/relationships/tags" Target="../tags/tag118.xml"/><Relationship Id="rId34" Type="http://schemas.openxmlformats.org/officeDocument/2006/relationships/tags" Target="../tags/tag131.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17.xml"/><Relationship Id="rId29" Type="http://schemas.openxmlformats.org/officeDocument/2006/relationships/tags" Target="../tags/tag126.xml"/><Relationship Id="rId41"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oleObject" Target="../embeddings/oleObject12.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10" Type="http://schemas.openxmlformats.org/officeDocument/2006/relationships/slideLayout" Target="../slideLayouts/slideLayout24.xml"/><Relationship Id="rId19" Type="http://schemas.openxmlformats.org/officeDocument/2006/relationships/tags" Target="../tags/tag116.xml"/><Relationship Id="rId31" Type="http://schemas.openxmlformats.org/officeDocument/2006/relationships/tags" Target="../tags/tag12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2.xml"/><Relationship Id="rId39" Type="http://schemas.openxmlformats.org/officeDocument/2006/relationships/tags" Target="../tags/tag275.xml"/><Relationship Id="rId21" Type="http://schemas.openxmlformats.org/officeDocument/2006/relationships/tags" Target="../tags/tag257.xml"/><Relationship Id="rId34" Type="http://schemas.openxmlformats.org/officeDocument/2006/relationships/tags" Target="../tags/tag270.xml"/><Relationship Id="rId42" Type="http://schemas.openxmlformats.org/officeDocument/2006/relationships/image" Target="../media/image1.emf"/><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29" Type="http://schemas.openxmlformats.org/officeDocument/2006/relationships/tags" Target="../tags/tag265.xml"/><Relationship Id="rId41" Type="http://schemas.openxmlformats.org/officeDocument/2006/relationships/oleObject" Target="../embeddings/oleObject26.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tags" Target="../tags/tag273.xml"/><Relationship Id="rId40" Type="http://schemas.openxmlformats.org/officeDocument/2006/relationships/tags" Target="../tags/tag27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67.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tags" Target="../tags/tag271.xml"/><Relationship Id="rId43" Type="http://schemas.openxmlformats.org/officeDocument/2006/relationships/image" Target="../media/image10.png"/><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1.xml"/><Relationship Id="rId33" Type="http://schemas.openxmlformats.org/officeDocument/2006/relationships/tags" Target="../tags/tag269.xml"/><Relationship Id="rId38" Type="http://schemas.openxmlformats.org/officeDocument/2006/relationships/tags" Target="../tags/tag2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65803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2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4175072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2429157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pic>
        <p:nvPicPr>
          <p:cNvPr id="153" name="Picture 152">
            <a:extLst>
              <a:ext uri="{FF2B5EF4-FFF2-40B4-BE49-F238E27FC236}">
                <a16:creationId xmlns:a16="http://schemas.microsoft.com/office/drawing/2014/main" id="{57F927C6-FFCD-40E7-8EA9-255428A2861D}"/>
              </a:ext>
            </a:extLst>
          </p:cNvPr>
          <p:cNvPicPr>
            <a:picLocks noChangeAspect="1"/>
          </p:cNvPicPr>
          <p:nvPr userDrawn="1"/>
        </p:nvPicPr>
        <p:blipFill>
          <a:blip r:embed="rId43"/>
          <a:stretch>
            <a:fillRect/>
          </a:stretch>
        </p:blipFill>
        <p:spPr>
          <a:xfrm>
            <a:off x="9584040" y="6412684"/>
            <a:ext cx="1670449" cy="329213"/>
          </a:xfrm>
          <a:prstGeom prst="rect">
            <a:avLst/>
          </a:prstGeom>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4736" y="6357056"/>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Above Chart Exhibit Title</a:t>
            </a:r>
          </a:p>
          <a:p>
            <a:pPr lvl="0"/>
            <a:r>
              <a:rPr lang="en-US"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 name="TextBox 147">
            <a:extLst>
              <a:ext uri="{FF2B5EF4-FFF2-40B4-BE49-F238E27FC236}">
                <a16:creationId xmlns:a16="http://schemas.microsoft.com/office/drawing/2014/main" id="{A4FE2361-E2E1-41CB-8BCE-908F14957526}"/>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a:latin typeface="+mn-lt"/>
                <a:ea typeface="+mn-ea"/>
                <a:cs typeface="+mn-cs"/>
              </a:rPr>
              <a:t>Document intended to provide insight based on currently available information for consideration and not specific advice</a:t>
            </a:r>
          </a:p>
        </p:txBody>
      </p:sp>
      <p:sp>
        <p:nvSpPr>
          <p:cNvPr id="149" name="TextBox 148">
            <a:extLst>
              <a:ext uri="{FF2B5EF4-FFF2-40B4-BE49-F238E27FC236}">
                <a16:creationId xmlns:a16="http://schemas.microsoft.com/office/drawing/2014/main" id="{34A4305B-922D-4C56-B3C7-9715219CC189}"/>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grpSp>
        <p:nvGrpSpPr>
          <p:cNvPr id="150" name="LegendLines" hidden="1">
            <a:extLst>
              <a:ext uri="{FF2B5EF4-FFF2-40B4-BE49-F238E27FC236}">
                <a16:creationId xmlns:a16="http://schemas.microsoft.com/office/drawing/2014/main" id="{72297B01-1C3A-4D47-998C-8F9D273DF800}"/>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17334C99-A6D7-4FB7-818D-35CFF914848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2" name="Legend2" hidden="1">
              <a:extLst>
                <a:ext uri="{FF2B5EF4-FFF2-40B4-BE49-F238E27FC236}">
                  <a16:creationId xmlns:a16="http://schemas.microsoft.com/office/drawing/2014/main" id="{49A69C00-9671-4C5B-A92C-2DA65B6D9C7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4" name="Legend3" hidden="1">
              <a:extLst>
                <a:ext uri="{FF2B5EF4-FFF2-40B4-BE49-F238E27FC236}">
                  <a16:creationId xmlns:a16="http://schemas.microsoft.com/office/drawing/2014/main" id="{5E8F2462-8419-4BAF-93C0-C24FFD0F49C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5" name="LineLegend3" hidden="1">
              <a:extLst>
                <a:ext uri="{FF2B5EF4-FFF2-40B4-BE49-F238E27FC236}">
                  <a16:creationId xmlns:a16="http://schemas.microsoft.com/office/drawing/2014/main" id="{BF9CBA64-3D95-4902-9676-21285C542D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6" name="LineLegend2" hidden="1">
              <a:extLst>
                <a:ext uri="{FF2B5EF4-FFF2-40B4-BE49-F238E27FC236}">
                  <a16:creationId xmlns:a16="http://schemas.microsoft.com/office/drawing/2014/main" id="{6195CBFD-6856-4510-8245-D8ECEBB4119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7" name="LineLegend1" hidden="1">
              <a:extLst>
                <a:ext uri="{FF2B5EF4-FFF2-40B4-BE49-F238E27FC236}">
                  <a16:creationId xmlns:a16="http://schemas.microsoft.com/office/drawing/2014/main" id="{4B8CFFB7-C4EE-4D23-880D-4EF490EB2EE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grpSp>
      <p:grpSp>
        <p:nvGrpSpPr>
          <p:cNvPr id="158" name="LegendMoons" hidden="1">
            <a:extLst>
              <a:ext uri="{FF2B5EF4-FFF2-40B4-BE49-F238E27FC236}">
                <a16:creationId xmlns:a16="http://schemas.microsoft.com/office/drawing/2014/main" id="{5AC59863-83B4-404C-8C1E-B5F4A9CCA40B}"/>
              </a:ext>
            </a:extLst>
          </p:cNvPr>
          <p:cNvGrpSpPr/>
          <p:nvPr userDrawn="1"/>
        </p:nvGrpSpPr>
        <p:grpSpPr>
          <a:xfrm>
            <a:off x="10688315" y="1145373"/>
            <a:ext cx="948949" cy="1731859"/>
            <a:chOff x="7723680" y="1702457"/>
            <a:chExt cx="948949" cy="1731859"/>
          </a:xfrm>
        </p:grpSpPr>
        <p:sp>
          <p:nvSpPr>
            <p:cNvPr id="159" name="Legend1" hidden="1">
              <a:extLst>
                <a:ext uri="{FF2B5EF4-FFF2-40B4-BE49-F238E27FC236}">
                  <a16:creationId xmlns:a16="http://schemas.microsoft.com/office/drawing/2014/main" id="{A8DB9AEA-0FB5-4276-BE74-5525518A92D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0" name="Legend2" hidden="1">
              <a:extLst>
                <a:ext uri="{FF2B5EF4-FFF2-40B4-BE49-F238E27FC236}">
                  <a16:creationId xmlns:a16="http://schemas.microsoft.com/office/drawing/2014/main" id="{393DFF27-65E1-43A3-BCDC-0F4633F9707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1" name="Legend3" hidden="1">
              <a:extLst>
                <a:ext uri="{FF2B5EF4-FFF2-40B4-BE49-F238E27FC236}">
                  <a16:creationId xmlns:a16="http://schemas.microsoft.com/office/drawing/2014/main" id="{DCC9C7AF-5A4F-4D84-9523-C128355A12C1}"/>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2" name="Legend4" hidden="1">
              <a:extLst>
                <a:ext uri="{FF2B5EF4-FFF2-40B4-BE49-F238E27FC236}">
                  <a16:creationId xmlns:a16="http://schemas.microsoft.com/office/drawing/2014/main" id="{ADD0C11F-1299-4FCD-9994-EDC37BF93C9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3" name="Legend5" hidden="1">
              <a:extLst>
                <a:ext uri="{FF2B5EF4-FFF2-40B4-BE49-F238E27FC236}">
                  <a16:creationId xmlns:a16="http://schemas.microsoft.com/office/drawing/2014/main" id="{89410099-065D-42E5-B5BC-2B52D23CB52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nvGrpSpPr>
            <p:cNvPr id="164" name="MoonLegend1" hidden="1">
              <a:extLst>
                <a:ext uri="{FF2B5EF4-FFF2-40B4-BE49-F238E27FC236}">
                  <a16:creationId xmlns:a16="http://schemas.microsoft.com/office/drawing/2014/main" id="{3E7978B4-0301-4747-BE9E-13466DE7761B}"/>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188" name="Oval 187" hidden="1">
                <a:extLst>
                  <a:ext uri="{FF2B5EF4-FFF2-40B4-BE49-F238E27FC236}">
                    <a16:creationId xmlns:a16="http://schemas.microsoft.com/office/drawing/2014/main" id="{A097FBE4-65B6-405D-BAAC-890C12323E4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9" name="Arc 188" hidden="1">
                <a:extLst>
                  <a:ext uri="{FF2B5EF4-FFF2-40B4-BE49-F238E27FC236}">
                    <a16:creationId xmlns:a16="http://schemas.microsoft.com/office/drawing/2014/main" id="{908F9BB9-ED25-492C-85C6-452AA7139AA9}"/>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5" name="MoonLegend2" hidden="1">
              <a:extLst>
                <a:ext uri="{FF2B5EF4-FFF2-40B4-BE49-F238E27FC236}">
                  <a16:creationId xmlns:a16="http://schemas.microsoft.com/office/drawing/2014/main" id="{78022CBC-78C6-4E65-9902-5E367C9BE199}"/>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185" name="Oval 184" hidden="1">
                <a:extLst>
                  <a:ext uri="{FF2B5EF4-FFF2-40B4-BE49-F238E27FC236}">
                    <a16:creationId xmlns:a16="http://schemas.microsoft.com/office/drawing/2014/main" id="{8E97E61F-A6B9-4F83-B70A-11C8CA0BC3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7" name="Arc 186" hidden="1">
                <a:extLst>
                  <a:ext uri="{FF2B5EF4-FFF2-40B4-BE49-F238E27FC236}">
                    <a16:creationId xmlns:a16="http://schemas.microsoft.com/office/drawing/2014/main" id="{FBEA236D-E91E-4909-B099-90D5D8B7E01A}"/>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6" name="MoonLegend3" hidden="1">
              <a:extLst>
                <a:ext uri="{FF2B5EF4-FFF2-40B4-BE49-F238E27FC236}">
                  <a16:creationId xmlns:a16="http://schemas.microsoft.com/office/drawing/2014/main" id="{1F3B2187-1D67-47DE-B724-3EDA17C919E2}"/>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183" name="Oval 182" hidden="1">
                <a:extLst>
                  <a:ext uri="{FF2B5EF4-FFF2-40B4-BE49-F238E27FC236}">
                    <a16:creationId xmlns:a16="http://schemas.microsoft.com/office/drawing/2014/main" id="{17E510E8-E6B0-483D-AA0B-BACF7D4B696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4" name="Arc 183" hidden="1">
                <a:extLst>
                  <a:ext uri="{FF2B5EF4-FFF2-40B4-BE49-F238E27FC236}">
                    <a16:creationId xmlns:a16="http://schemas.microsoft.com/office/drawing/2014/main" id="{DCC7959B-FDAF-4C56-89ED-25EF8E3EFF8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7" name="MoonLegend4" hidden="1">
              <a:extLst>
                <a:ext uri="{FF2B5EF4-FFF2-40B4-BE49-F238E27FC236}">
                  <a16:creationId xmlns:a16="http://schemas.microsoft.com/office/drawing/2014/main" id="{02DEC345-50F3-4AB4-A148-97ECE4294F12}"/>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181" name="Oval 180" hidden="1">
                <a:extLst>
                  <a:ext uri="{FF2B5EF4-FFF2-40B4-BE49-F238E27FC236}">
                    <a16:creationId xmlns:a16="http://schemas.microsoft.com/office/drawing/2014/main" id="{04832C77-A09F-49F3-9884-67DE2DF411B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2" name="Arc 181" hidden="1">
                <a:extLst>
                  <a:ext uri="{FF2B5EF4-FFF2-40B4-BE49-F238E27FC236}">
                    <a16:creationId xmlns:a16="http://schemas.microsoft.com/office/drawing/2014/main" id="{45F463C8-1145-4DAA-95D0-261645CB8ABB}"/>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8" name="MoonLegend5" hidden="1">
              <a:extLst>
                <a:ext uri="{FF2B5EF4-FFF2-40B4-BE49-F238E27FC236}">
                  <a16:creationId xmlns:a16="http://schemas.microsoft.com/office/drawing/2014/main" id="{DB62630B-3B45-48B0-BC0F-D1AAA34BB88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179" name="Oval 178" hidden="1">
                <a:extLst>
                  <a:ext uri="{FF2B5EF4-FFF2-40B4-BE49-F238E27FC236}">
                    <a16:creationId xmlns:a16="http://schemas.microsoft.com/office/drawing/2014/main" id="{6BAC342C-DB85-4D9C-B5A4-D9DF31D248A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0" name="Arc 179" hidden="1">
                <a:extLst>
                  <a:ext uri="{FF2B5EF4-FFF2-40B4-BE49-F238E27FC236}">
                    <a16:creationId xmlns:a16="http://schemas.microsoft.com/office/drawing/2014/main" id="{14EDD296-636E-4DB2-83E2-A078A6820813}"/>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grpSp>
        <p:nvGrpSpPr>
          <p:cNvPr id="190" name="LegendBoxes" hidden="1">
            <a:extLst>
              <a:ext uri="{FF2B5EF4-FFF2-40B4-BE49-F238E27FC236}">
                <a16:creationId xmlns:a16="http://schemas.microsoft.com/office/drawing/2014/main" id="{F1E56480-F214-4C43-8B33-7A64F8729F30}"/>
              </a:ext>
            </a:extLst>
          </p:cNvPr>
          <p:cNvGrpSpPr/>
          <p:nvPr userDrawn="1"/>
        </p:nvGrpSpPr>
        <p:grpSpPr>
          <a:xfrm>
            <a:off x="10714801" y="4381500"/>
            <a:ext cx="922463" cy="1717282"/>
            <a:chOff x="10652400" y="4322824"/>
            <a:chExt cx="922463" cy="1717282"/>
          </a:xfrm>
        </p:grpSpPr>
        <p:sp>
          <p:nvSpPr>
            <p:cNvPr id="191" name="RectangleLegend1" hidden="1">
              <a:extLst>
                <a:ext uri="{FF2B5EF4-FFF2-40B4-BE49-F238E27FC236}">
                  <a16:creationId xmlns:a16="http://schemas.microsoft.com/office/drawing/2014/main" id="{ED3F747A-926E-41D5-BC28-9636F478E1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2" name="RectangleLegend2" hidden="1">
              <a:extLst>
                <a:ext uri="{FF2B5EF4-FFF2-40B4-BE49-F238E27FC236}">
                  <a16:creationId xmlns:a16="http://schemas.microsoft.com/office/drawing/2014/main" id="{EFE98F5E-ACE5-4D8E-A654-390F1DDF7E3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3" name="RectangleLegend3" hidden="1">
              <a:extLst>
                <a:ext uri="{FF2B5EF4-FFF2-40B4-BE49-F238E27FC236}">
                  <a16:creationId xmlns:a16="http://schemas.microsoft.com/office/drawing/2014/main" id="{EF3EA70D-A726-44A6-8DB3-2E86D8BFF6F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4" name="RectangleLegend4" hidden="1">
              <a:extLst>
                <a:ext uri="{FF2B5EF4-FFF2-40B4-BE49-F238E27FC236}">
                  <a16:creationId xmlns:a16="http://schemas.microsoft.com/office/drawing/2014/main" id="{6902764E-E18D-4F68-86E8-D00D10102D2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5" name="RectangleLegend5" hidden="1">
              <a:extLst>
                <a:ext uri="{FF2B5EF4-FFF2-40B4-BE49-F238E27FC236}">
                  <a16:creationId xmlns:a16="http://schemas.microsoft.com/office/drawing/2014/main" id="{B5AC1A35-CBD9-465E-9A20-3FBAB162ED3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6" name="Legend1" hidden="1">
              <a:extLst>
                <a:ext uri="{FF2B5EF4-FFF2-40B4-BE49-F238E27FC236}">
                  <a16:creationId xmlns:a16="http://schemas.microsoft.com/office/drawing/2014/main" id="{AB94EE34-35D1-410F-875D-C5AFFFC9F38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97" name="Legend2" hidden="1">
              <a:extLst>
                <a:ext uri="{FF2B5EF4-FFF2-40B4-BE49-F238E27FC236}">
                  <a16:creationId xmlns:a16="http://schemas.microsoft.com/office/drawing/2014/main" id="{869B1315-B760-4AB5-80CE-FEA992D42F54}"/>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7" name="Legend3" hidden="1">
              <a:extLst>
                <a:ext uri="{FF2B5EF4-FFF2-40B4-BE49-F238E27FC236}">
                  <a16:creationId xmlns:a16="http://schemas.microsoft.com/office/drawing/2014/main" id="{230C3462-7DE2-44F8-96C2-178C40E5A7FC}"/>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8" name="Legend4" hidden="1">
              <a:extLst>
                <a:ext uri="{FF2B5EF4-FFF2-40B4-BE49-F238E27FC236}">
                  <a16:creationId xmlns:a16="http://schemas.microsoft.com/office/drawing/2014/main" id="{6998DD4A-D659-4BF6-BF6F-15A79124C3B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9" name="Legend5" hidden="1">
              <a:extLst>
                <a:ext uri="{FF2B5EF4-FFF2-40B4-BE49-F238E27FC236}">
                  <a16:creationId xmlns:a16="http://schemas.microsoft.com/office/drawing/2014/main" id="{00925F77-0E88-4B2D-A15D-E53EFA75E6E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spTree>
    <p:extLst>
      <p:ext uri="{BB962C8B-B14F-4D97-AF65-F5344CB8AC3E}">
        <p14:creationId xmlns:p14="http://schemas.microsoft.com/office/powerpoint/2010/main" val="87241067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20"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7.svg"/><Relationship Id="rId3" Type="http://schemas.openxmlformats.org/officeDocument/2006/relationships/tags" Target="../tags/tag417.xml"/><Relationship Id="rId7" Type="http://schemas.openxmlformats.org/officeDocument/2006/relationships/tags" Target="../tags/tag421.xml"/><Relationship Id="rId12" Type="http://schemas.openxmlformats.org/officeDocument/2006/relationships/image" Target="../media/image16.png"/><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image" Target="../media/image15.jpeg"/><Relationship Id="rId5" Type="http://schemas.openxmlformats.org/officeDocument/2006/relationships/tags" Target="../tags/tag419.xml"/><Relationship Id="rId15" Type="http://schemas.openxmlformats.org/officeDocument/2006/relationships/image" Target="../media/image19.svg"/><Relationship Id="rId10" Type="http://schemas.openxmlformats.org/officeDocument/2006/relationships/image" Target="../media/image14.emf"/><Relationship Id="rId4" Type="http://schemas.openxmlformats.org/officeDocument/2006/relationships/tags" Target="../tags/tag418.xml"/><Relationship Id="rId9" Type="http://schemas.openxmlformats.org/officeDocument/2006/relationships/oleObject" Target="../embeddings/oleObject46.bin"/><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24.xml"/><Relationship Id="rId7" Type="http://schemas.openxmlformats.org/officeDocument/2006/relationships/image" Target="../media/image14.emf"/><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oleObject" Target="../embeddings/oleObject47.bin"/><Relationship Id="rId5" Type="http://schemas.openxmlformats.org/officeDocument/2006/relationships/notesSlide" Target="../notesSlides/notesSlide1.xml"/><Relationship Id="rId4" Type="http://schemas.openxmlformats.org/officeDocument/2006/relationships/slideLayout" Target="../slideLayouts/slideLayout43.xml"/><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notesSlide" Target="../notesSlides/notesSlide2.xml"/><Relationship Id="rId3" Type="http://schemas.openxmlformats.org/officeDocument/2006/relationships/tags" Target="../tags/tag427.xml"/><Relationship Id="rId21" Type="http://schemas.openxmlformats.org/officeDocument/2006/relationships/tags" Target="../tags/tag445.xml"/><Relationship Id="rId34" Type="http://schemas.openxmlformats.org/officeDocument/2006/relationships/image" Target="../media/image27.svg"/><Relationship Id="rId7" Type="http://schemas.openxmlformats.org/officeDocument/2006/relationships/tags" Target="../tags/tag431.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slideLayout" Target="../slideLayouts/slideLayout33.xml"/><Relationship Id="rId33" Type="http://schemas.openxmlformats.org/officeDocument/2006/relationships/image" Target="../media/image26.png"/><Relationship Id="rId2" Type="http://schemas.openxmlformats.org/officeDocument/2006/relationships/tags" Target="../tags/tag426.xml"/><Relationship Id="rId16" Type="http://schemas.openxmlformats.org/officeDocument/2006/relationships/tags" Target="../tags/tag440.xml"/><Relationship Id="rId20" Type="http://schemas.openxmlformats.org/officeDocument/2006/relationships/tags" Target="../tags/tag444.xml"/><Relationship Id="rId29" Type="http://schemas.openxmlformats.org/officeDocument/2006/relationships/image" Target="../media/image22.png"/><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image" Target="../media/image25.svg"/><Relationship Id="rId5" Type="http://schemas.openxmlformats.org/officeDocument/2006/relationships/tags" Target="../tags/tag429.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image" Target="../media/image14.emf"/><Relationship Id="rId36" Type="http://schemas.openxmlformats.org/officeDocument/2006/relationships/image" Target="../media/image29.svg"/><Relationship Id="rId10" Type="http://schemas.openxmlformats.org/officeDocument/2006/relationships/tags" Target="../tags/tag434.xml"/><Relationship Id="rId19" Type="http://schemas.openxmlformats.org/officeDocument/2006/relationships/tags" Target="../tags/tag443.xml"/><Relationship Id="rId31" Type="http://schemas.openxmlformats.org/officeDocument/2006/relationships/image" Target="../media/image24.png"/><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oleObject" Target="../embeddings/oleObject48.bin"/><Relationship Id="rId30" Type="http://schemas.openxmlformats.org/officeDocument/2006/relationships/image" Target="../media/image23.svg"/><Relationship Id="rId35" Type="http://schemas.openxmlformats.org/officeDocument/2006/relationships/image" Target="../media/image28.png"/><Relationship Id="rId8" Type="http://schemas.openxmlformats.org/officeDocument/2006/relationships/tags" Target="../tags/tag43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3.svg"/><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image" Target="../media/image22.png"/><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image" Target="../media/image14.emf"/><Relationship Id="rId5" Type="http://schemas.openxmlformats.org/officeDocument/2006/relationships/tags" Target="../tags/tag453.xml"/><Relationship Id="rId15" Type="http://schemas.openxmlformats.org/officeDocument/2006/relationships/image" Target="../media/image31.svg"/><Relationship Id="rId10" Type="http://schemas.openxmlformats.org/officeDocument/2006/relationships/oleObject" Target="../embeddings/oleObject49.bin"/><Relationship Id="rId4" Type="http://schemas.openxmlformats.org/officeDocument/2006/relationships/tags" Target="../tags/tag452.xml"/><Relationship Id="rId9" Type="http://schemas.openxmlformats.org/officeDocument/2006/relationships/notesSlide" Target="../notesSlides/notesSlide3.xml"/><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tags" Target="../tags/tag458.xml"/><Relationship Id="rId7" Type="http://schemas.openxmlformats.org/officeDocument/2006/relationships/tags" Target="../tags/tag462.xml"/><Relationship Id="rId12" Type="http://schemas.openxmlformats.org/officeDocument/2006/relationships/image" Target="../media/image14.emf"/><Relationship Id="rId17" Type="http://schemas.openxmlformats.org/officeDocument/2006/relationships/image" Target="../media/image36.svg"/><Relationship Id="rId2" Type="http://schemas.openxmlformats.org/officeDocument/2006/relationships/tags" Target="../tags/tag457.xml"/><Relationship Id="rId16" Type="http://schemas.openxmlformats.org/officeDocument/2006/relationships/image" Target="../media/image35.png"/><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oleObject" Target="../embeddings/oleObject50.bin"/><Relationship Id="rId5" Type="http://schemas.openxmlformats.org/officeDocument/2006/relationships/tags" Target="../tags/tag460.xml"/><Relationship Id="rId15" Type="http://schemas.openxmlformats.org/officeDocument/2006/relationships/image" Target="../media/image34.svg"/><Relationship Id="rId10" Type="http://schemas.openxmlformats.org/officeDocument/2006/relationships/slideLayout" Target="../slideLayouts/slideLayout33.xml"/><Relationship Id="rId19" Type="http://schemas.openxmlformats.org/officeDocument/2006/relationships/image" Target="../media/image38.svg"/><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026" name="Rectangle 1">
            <a:extLst>
              <a:ext uri="{FF2B5EF4-FFF2-40B4-BE49-F238E27FC236}">
                <a16:creationId xmlns:a16="http://schemas.microsoft.com/office/drawing/2014/main" id="{74F3406B-38C5-3E43-BC92-0FE6E5D9BF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525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2. Slide Title">
            <a:extLst>
              <a:ext uri="{FF2B5EF4-FFF2-40B4-BE49-F238E27FC236}">
                <a16:creationId xmlns:a16="http://schemas.microsoft.com/office/drawing/2014/main" id="{347FA692-B7E7-75C4-6CBF-3AEEAA6527EF}"/>
              </a:ext>
            </a:extLst>
          </p:cNvPr>
          <p:cNvSpPr>
            <a:spLocks noGrp="1"/>
          </p:cNvSpPr>
          <p:nvPr>
            <p:ph type="title"/>
            <p:custDataLst>
              <p:tags r:id="rId2"/>
            </p:custDataLst>
          </p:nvPr>
        </p:nvSpPr>
        <p:spPr>
          <a:xfrm>
            <a:off x="5326744" y="1839965"/>
            <a:ext cx="6308044" cy="492443"/>
          </a:xfrm>
        </p:spPr>
        <p:txBody>
          <a:bodyPr vert="horz" wrap="square">
            <a:noAutofit/>
          </a:bodyPr>
          <a:lstStyle/>
          <a:p>
            <a:pPr>
              <a:buClr>
                <a:schemeClr val="tx1"/>
              </a:buClr>
            </a:pPr>
            <a:r>
              <a:rPr lang="en-US" sz="3200" dirty="0">
                <a:solidFill>
                  <a:schemeClr val="tx1"/>
                </a:solidFill>
              </a:rPr>
              <a:t>INFRA</a:t>
            </a:r>
          </a:p>
        </p:txBody>
      </p:sp>
      <p:sp>
        <p:nvSpPr>
          <p:cNvPr id="14" name="5. Source">
            <a:extLst>
              <a:ext uri="{FF2B5EF4-FFF2-40B4-BE49-F238E27FC236}">
                <a16:creationId xmlns:a16="http://schemas.microsoft.com/office/drawing/2014/main" id="{83DC3532-770C-940E-2AF9-575B5191B08C}"/>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t"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buClr>
                <a:schemeClr val="tx2"/>
              </a:buClr>
            </a:pPr>
            <a:r>
              <a:rPr lang="en-US" dirty="0">
                <a:solidFill>
                  <a:schemeClr val="tx2"/>
                </a:solidFill>
                <a:ea typeface="+mn-ea"/>
                <a:cs typeface="+mn-cs"/>
              </a:rPr>
              <a:t> Source: https://www.transportation.gov/grants/infra-grant-program</a:t>
            </a:r>
          </a:p>
        </p:txBody>
      </p:sp>
      <p:grpSp>
        <p:nvGrpSpPr>
          <p:cNvPr id="24" name="Group 23">
            <a:extLst>
              <a:ext uri="{FF2B5EF4-FFF2-40B4-BE49-F238E27FC236}">
                <a16:creationId xmlns:a16="http://schemas.microsoft.com/office/drawing/2014/main" id="{6BBF6A47-0610-38A0-36B9-AC0C2DF8D18F}"/>
              </a:ext>
            </a:extLst>
          </p:cNvPr>
          <p:cNvGrpSpPr>
            <a:grpSpLocks/>
          </p:cNvGrpSpPr>
          <p:nvPr/>
        </p:nvGrpSpPr>
        <p:grpSpPr>
          <a:xfrm>
            <a:off x="5326744" y="2710555"/>
            <a:ext cx="6308044" cy="787231"/>
            <a:chOff x="5326744" y="3103846"/>
            <a:chExt cx="6308044" cy="787231"/>
          </a:xfrm>
        </p:grpSpPr>
        <p:grpSp>
          <p:nvGrpSpPr>
            <p:cNvPr id="9" name="CustomIcon">
              <a:extLst>
                <a:ext uri="{FF2B5EF4-FFF2-40B4-BE49-F238E27FC236}">
                  <a16:creationId xmlns:a16="http://schemas.microsoft.com/office/drawing/2014/main" id="{62ECC7A1-4840-7DCB-0DE9-4697971CC3A3}"/>
                </a:ext>
              </a:extLst>
            </p:cNvPr>
            <p:cNvGrpSpPr>
              <a:grpSpLocks noChangeAspect="1"/>
            </p:cNvGrpSpPr>
            <p:nvPr>
              <p:custDataLst>
                <p:tags r:id="rId6"/>
              </p:custDataLst>
            </p:nvPr>
          </p:nvGrpSpPr>
          <p:grpSpPr>
            <a:xfrm>
              <a:off x="5326744" y="3103846"/>
              <a:ext cx="787231" cy="787231"/>
              <a:chOff x="5326744" y="3103846"/>
              <a:chExt cx="787231" cy="787231"/>
            </a:xfrm>
          </p:grpSpPr>
          <p:sp>
            <p:nvSpPr>
              <p:cNvPr id="7" name="Oval 6">
                <a:extLst>
                  <a:ext uri="{FF2B5EF4-FFF2-40B4-BE49-F238E27FC236}">
                    <a16:creationId xmlns:a16="http://schemas.microsoft.com/office/drawing/2014/main" id="{ABFE9784-08B2-6111-F39E-2ACF65B03377}"/>
                  </a:ext>
                </a:extLst>
              </p:cNvPr>
              <p:cNvSpPr>
                <a:spLocks noChangeAspect="1"/>
              </p:cNvSpPr>
              <p:nvPr/>
            </p:nvSpPr>
            <p:spPr>
              <a:xfrm>
                <a:off x="5326744" y="3103846"/>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 name="Graphic1887959164">
                <a:extLst>
                  <a:ext uri="{FF2B5EF4-FFF2-40B4-BE49-F238E27FC236}">
                    <a16:creationId xmlns:a16="http://schemas.microsoft.com/office/drawing/2014/main" id="{0CDA4A60-3E98-398C-4394-92152EA79273}"/>
                  </a:ext>
                </a:extLst>
              </p:cNvPr>
              <p:cNvPicPr>
                <a:picLocks noChangeAspect="1"/>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5485072" y="3262174"/>
                <a:ext cx="470574" cy="470574"/>
              </a:xfrm>
              <a:prstGeom prst="rect">
                <a:avLst/>
              </a:prstGeom>
            </p:spPr>
          </p:pic>
        </p:grpSp>
        <p:sp>
          <p:nvSpPr>
            <p:cNvPr id="19" name="TextBox 18">
              <a:extLst>
                <a:ext uri="{FF2B5EF4-FFF2-40B4-BE49-F238E27FC236}">
                  <a16:creationId xmlns:a16="http://schemas.microsoft.com/office/drawing/2014/main" id="{1CB2F899-9294-5144-28A2-2410B0FF03BE}"/>
                </a:ext>
              </a:extLst>
            </p:cNvPr>
            <p:cNvSpPr txBox="1"/>
            <p:nvPr/>
          </p:nvSpPr>
          <p:spPr>
            <a:xfrm>
              <a:off x="6315982" y="3189685"/>
              <a:ext cx="5318806"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Application due:  </a:t>
              </a:r>
              <a:br>
                <a:rPr lang="en-US" sz="2000" dirty="0"/>
              </a:br>
              <a:r>
                <a:rPr lang="en-US" sz="2000" dirty="0"/>
                <a:t>5/6/2024</a:t>
              </a:r>
            </a:p>
          </p:txBody>
        </p:sp>
      </p:grpSp>
      <p:grpSp>
        <p:nvGrpSpPr>
          <p:cNvPr id="25" name="Group 24">
            <a:extLst>
              <a:ext uri="{FF2B5EF4-FFF2-40B4-BE49-F238E27FC236}">
                <a16:creationId xmlns:a16="http://schemas.microsoft.com/office/drawing/2014/main" id="{35B5CD1F-D667-B591-B2DF-355C4C8FB56F}"/>
              </a:ext>
            </a:extLst>
          </p:cNvPr>
          <p:cNvGrpSpPr>
            <a:grpSpLocks/>
          </p:cNvGrpSpPr>
          <p:nvPr/>
        </p:nvGrpSpPr>
        <p:grpSpPr>
          <a:xfrm>
            <a:off x="5326744" y="3861494"/>
            <a:ext cx="6308044" cy="787231"/>
            <a:chOff x="5326744" y="4254785"/>
            <a:chExt cx="6308044" cy="787231"/>
          </a:xfrm>
        </p:grpSpPr>
        <p:grpSp>
          <p:nvGrpSpPr>
            <p:cNvPr id="18" name="CustomIcon">
              <a:extLst>
                <a:ext uri="{FF2B5EF4-FFF2-40B4-BE49-F238E27FC236}">
                  <a16:creationId xmlns:a16="http://schemas.microsoft.com/office/drawing/2014/main" id="{DC2F45B5-B10E-E4C6-CDC0-ADEA38D29287}"/>
                </a:ext>
              </a:extLst>
            </p:cNvPr>
            <p:cNvGrpSpPr>
              <a:grpSpLocks noChangeAspect="1"/>
            </p:cNvGrpSpPr>
            <p:nvPr>
              <p:custDataLst>
                <p:tags r:id="rId4"/>
              </p:custDataLst>
            </p:nvPr>
          </p:nvGrpSpPr>
          <p:grpSpPr>
            <a:xfrm>
              <a:off x="5326744" y="4254785"/>
              <a:ext cx="787231" cy="787231"/>
              <a:chOff x="5326744" y="4254785"/>
              <a:chExt cx="787231" cy="787231"/>
            </a:xfrm>
          </p:grpSpPr>
          <p:sp>
            <p:nvSpPr>
              <p:cNvPr id="12" name="Oval 11">
                <a:extLst>
                  <a:ext uri="{FF2B5EF4-FFF2-40B4-BE49-F238E27FC236}">
                    <a16:creationId xmlns:a16="http://schemas.microsoft.com/office/drawing/2014/main" id="{B65E843F-0FBB-482D-4588-688F5FE465E8}"/>
                  </a:ext>
                </a:extLst>
              </p:cNvPr>
              <p:cNvSpPr>
                <a:spLocks noChangeAspect="1"/>
              </p:cNvSpPr>
              <p:nvPr/>
            </p:nvSpPr>
            <p:spPr>
              <a:xfrm>
                <a:off x="5326744" y="4254785"/>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5" name="Graphic1028542404">
                <a:extLst>
                  <a:ext uri="{FF2B5EF4-FFF2-40B4-BE49-F238E27FC236}">
                    <a16:creationId xmlns:a16="http://schemas.microsoft.com/office/drawing/2014/main" id="{6C9464B5-1CCA-F2A7-C75A-C9B451FEC800}"/>
                  </a:ext>
                </a:extLst>
              </p:cNvPr>
              <p:cNvPicPr>
                <a:picLocks noChangeAspect="1"/>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5485072" y="4413114"/>
                <a:ext cx="470574" cy="470574"/>
              </a:xfrm>
              <a:prstGeom prst="rect">
                <a:avLst/>
              </a:prstGeom>
            </p:spPr>
          </p:pic>
        </p:grpSp>
        <p:sp>
          <p:nvSpPr>
            <p:cNvPr id="22" name="TextBox 21">
              <a:extLst>
                <a:ext uri="{FF2B5EF4-FFF2-40B4-BE49-F238E27FC236}">
                  <a16:creationId xmlns:a16="http://schemas.microsoft.com/office/drawing/2014/main" id="{0FA25625-9EFF-9062-0C37-5C8CC13AF10D}"/>
                </a:ext>
              </a:extLst>
            </p:cNvPr>
            <p:cNvSpPr txBox="1"/>
            <p:nvPr/>
          </p:nvSpPr>
          <p:spPr>
            <a:xfrm>
              <a:off x="6315982" y="4494512"/>
              <a:ext cx="531880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Available funding for FY25 and FY26: $2.7B</a:t>
              </a:r>
            </a:p>
          </p:txBody>
        </p:sp>
      </p:grpSp>
      <p:sp>
        <p:nvSpPr>
          <p:cNvPr id="26" name="TextBox 25">
            <a:extLst>
              <a:ext uri="{FF2B5EF4-FFF2-40B4-BE49-F238E27FC236}">
                <a16:creationId xmlns:a16="http://schemas.microsoft.com/office/drawing/2014/main" id="{3CCBC4D0-1986-41AB-9896-155D28F8D062}"/>
              </a:ext>
            </a:extLst>
          </p:cNvPr>
          <p:cNvSpPr txBox="1"/>
          <p:nvPr/>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chemeClr val="tx1"/>
              </a:buClr>
            </a:pPr>
            <a:r>
              <a:rPr lang="en-US" sz="800" b="1" cap="all" dirty="0">
                <a:solidFill>
                  <a:schemeClr val="bg1"/>
                </a:solidFill>
                <a:latin typeface="+mn-lt"/>
                <a:ea typeface="+mn-ea"/>
                <a:cs typeface="+mn-cs"/>
              </a:rPr>
              <a:t>Document intended to provide insig</a:t>
            </a:r>
            <a:r>
              <a:rPr lang="en-US" sz="800" b="1" cap="all" dirty="0">
                <a:latin typeface="+mn-lt"/>
                <a:ea typeface="+mn-ea"/>
                <a:cs typeface="+mn-cs"/>
              </a:rPr>
              <a:t>ht based on currently available information for consideration and not specific advice</a:t>
            </a:r>
          </a:p>
        </p:txBody>
      </p:sp>
      <p:cxnSp>
        <p:nvCxnSpPr>
          <p:cNvPr id="28" name="Straight Connector 27">
            <a:extLst>
              <a:ext uri="{FF2B5EF4-FFF2-40B4-BE49-F238E27FC236}">
                <a16:creationId xmlns:a16="http://schemas.microsoft.com/office/drawing/2014/main" id="{1F75A94D-4D95-76A9-12C4-2D480CA6D240}"/>
              </a:ext>
            </a:extLst>
          </p:cNvPr>
          <p:cNvCxnSpPr>
            <a:cxnSpLocks/>
          </p:cNvCxnSpPr>
          <p:nvPr/>
        </p:nvCxnSpPr>
        <p:spPr>
          <a:xfrm>
            <a:off x="5326744" y="2448232"/>
            <a:ext cx="630804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969E565-B472-3E90-2FF9-28557B538059}"/>
              </a:ext>
            </a:extLst>
          </p:cNvPr>
          <p:cNvCxnSpPr>
            <a:cxnSpLocks/>
          </p:cNvCxnSpPr>
          <p:nvPr/>
        </p:nvCxnSpPr>
        <p:spPr>
          <a:xfrm>
            <a:off x="5326744" y="3679640"/>
            <a:ext cx="6308044"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69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extLst>
              <p:ext uri="{D42A27DB-BD31-4B8C-83A1-F6EECF244321}">
                <p14:modId xmlns:p14="http://schemas.microsoft.com/office/powerpoint/2010/main" val="1083255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CA7F3B9F-30F9-AD01-C399-20EA8D3E93CB}"/>
              </a:ext>
            </a:extLst>
          </p:cNvPr>
          <p:cNvSpPr>
            <a:spLocks noGrp="1"/>
          </p:cNvSpPr>
          <p:nvPr>
            <p:ph type="title"/>
          </p:nvPr>
        </p:nvSpPr>
        <p:spPr>
          <a:xfrm>
            <a:off x="554736" y="168428"/>
            <a:ext cx="11082528" cy="115416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latin typeface="Arial" panose="020B0604020202020204" pitchFamily="34" charset="0"/>
              </a:rPr>
              <a:t>INFRA provides funding for multimodal freight and highway projects to improve the safety, efficiency, and reliability of the movement of freight and people in and across rural and urban areas. </a:t>
            </a:r>
          </a:p>
        </p:txBody>
      </p:sp>
      <p:sp>
        <p:nvSpPr>
          <p:cNvPr id="2" name="5. Source">
            <a:extLst>
              <a:ext uri="{FF2B5EF4-FFF2-40B4-BE49-F238E27FC236}">
                <a16:creationId xmlns:a16="http://schemas.microsoft.com/office/drawing/2014/main" id="{2877688B-4FDF-7E7D-CF33-618C0D0CFFDC}"/>
              </a:ext>
            </a:extLst>
          </p:cNvPr>
          <p:cNvSpPr txBox="1"/>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https://www.transportation.gov/sites/dot.gov/files/2023-06/MPDG%20NOFO%202023-2024%20Final_0.pdf</a:t>
            </a:r>
          </a:p>
        </p:txBody>
      </p:sp>
      <p:sp>
        <p:nvSpPr>
          <p:cNvPr id="12" name="TextBox 11">
            <a:extLst>
              <a:ext uri="{FF2B5EF4-FFF2-40B4-BE49-F238E27FC236}">
                <a16:creationId xmlns:a16="http://schemas.microsoft.com/office/drawing/2014/main" id="{57D646C8-6094-1B6C-398B-E93AC2E22FDF}"/>
              </a:ext>
            </a:extLst>
          </p:cNvPr>
          <p:cNvSpPr txBox="1">
            <a:spLocks/>
          </p:cNvSpPr>
          <p:nvPr/>
        </p:nvSpPr>
        <p:spPr>
          <a:xfrm>
            <a:off x="661670" y="2301044"/>
            <a:ext cx="10975594" cy="348557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600"/>
              </a:spcBef>
              <a:spcAft>
                <a:spcPts val="600"/>
              </a:spcAft>
            </a:pPr>
            <a:r>
              <a:rPr lang="en-US" sz="1300" b="1" dirty="0">
                <a:solidFill>
                  <a:srgbClr val="000000"/>
                </a:solidFill>
                <a:latin typeface="Arial" panose="020B0604020202020204" pitchFamily="34" charset="0"/>
              </a:rPr>
              <a:t>The objective of the grant is to:</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Invest in surface transportation infrastructure projects of national or regional significance and improve/expand infrastructure in rural areas</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Support projects that are consistent with the Department’s strategic goals: improve safety, economic strength and global competitiveness, equity, and climate and sustainability </a:t>
            </a:r>
          </a:p>
          <a:p>
            <a:pPr>
              <a:spcBef>
                <a:spcPts val="600"/>
              </a:spcBef>
              <a:spcAft>
                <a:spcPts val="600"/>
              </a:spcAft>
              <a:buNone/>
            </a:pPr>
            <a:r>
              <a:rPr lang="en-US" sz="1300" b="1" dirty="0">
                <a:solidFill>
                  <a:srgbClr val="000000"/>
                </a:solidFill>
                <a:latin typeface="Arial" panose="020B0604020202020204" pitchFamily="34" charset="0"/>
              </a:rPr>
              <a:t>Project requirements include:</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The project is likely to generate national or regional economic, mobility, or safety benefits.</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The project will be cost-effective.</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The project will contribute to the accomplishment of one or more of the goals described in 23 U.S.C. § 150.</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The project is based on the results of preliminary engineering.</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With respect to related non-Federal financial commitments, one or more stable and dependable funding or financing sources are available to construct, maintain, and operate the project, and contingency amounts are available to cover unanticipated cost increases.</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The project cannot be easily and efficiently completed without other Federal funding or financial assistance available to the project sponsor</a:t>
            </a:r>
          </a:p>
          <a:p>
            <a:pPr marL="285750" indent="-285750">
              <a:buFont typeface="Arial" panose="020B0604020202020204" pitchFamily="34" charset="0"/>
              <a:buChar char="•"/>
            </a:pPr>
            <a:r>
              <a:rPr lang="en-US" sz="1300" dirty="0">
                <a:solidFill>
                  <a:srgbClr val="000000"/>
                </a:solidFill>
                <a:latin typeface="Arial" panose="020B0604020202020204" pitchFamily="34" charset="0"/>
              </a:rPr>
              <a:t>The project is reasonably expected to begin construction not later than 18 months after the date of obligation of funds for the project.</a:t>
            </a:r>
          </a:p>
        </p:txBody>
      </p:sp>
      <p:cxnSp>
        <p:nvCxnSpPr>
          <p:cNvPr id="4" name="LineBasicImpact 7">
            <a:extLst>
              <a:ext uri="{FF2B5EF4-FFF2-40B4-BE49-F238E27FC236}">
                <a16:creationId xmlns:a16="http://schemas.microsoft.com/office/drawing/2014/main" id="{57EDFB87-0D79-5A63-8011-C288FF9357EA}"/>
              </a:ext>
            </a:extLst>
          </p:cNvPr>
          <p:cNvCxnSpPr>
            <a:cxnSpLocks/>
          </p:cNvCxnSpPr>
          <p:nvPr>
            <p:custDataLst>
              <p:tags r:id="rId3"/>
            </p:custDataLst>
          </p:nvPr>
        </p:nvCxnSpPr>
        <p:spPr>
          <a:xfrm>
            <a:off x="1982470" y="1773766"/>
            <a:ext cx="9437804" cy="0"/>
          </a:xfrm>
          <a:prstGeom prst="straightConnector1">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Rectangle: Top Corners Rounded 7">
            <a:extLst>
              <a:ext uri="{FF2B5EF4-FFF2-40B4-BE49-F238E27FC236}">
                <a16:creationId xmlns:a16="http://schemas.microsoft.com/office/drawing/2014/main" id="{031FFD4E-AD7F-BE85-6700-E63F7C222DCF}"/>
              </a:ext>
            </a:extLst>
          </p:cNvPr>
          <p:cNvSpPr>
            <a:spLocks/>
          </p:cNvSpPr>
          <p:nvPr/>
        </p:nvSpPr>
        <p:spPr>
          <a:xfrm>
            <a:off x="554736" y="1445750"/>
            <a:ext cx="11082528" cy="769441"/>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 name="TextBox 8">
            <a:extLst>
              <a:ext uri="{FF2B5EF4-FFF2-40B4-BE49-F238E27FC236}">
                <a16:creationId xmlns:a16="http://schemas.microsoft.com/office/drawing/2014/main" id="{0DF7000F-3D92-6B4C-8CD9-E6CB870EFD34}"/>
              </a:ext>
            </a:extLst>
          </p:cNvPr>
          <p:cNvSpPr txBox="1">
            <a:spLocks/>
          </p:cNvSpPr>
          <p:nvPr/>
        </p:nvSpPr>
        <p:spPr>
          <a:xfrm>
            <a:off x="661670" y="1676582"/>
            <a:ext cx="1081913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bg1"/>
                </a:solidFill>
              </a:rPr>
              <a:t>Goals and merit criteria for INFRA Grant:</a:t>
            </a:r>
          </a:p>
        </p:txBody>
      </p:sp>
      <p:pic>
        <p:nvPicPr>
          <p:cNvPr id="10" name="Graphic 9">
            <a:extLst>
              <a:ext uri="{FF2B5EF4-FFF2-40B4-BE49-F238E27FC236}">
                <a16:creationId xmlns:a16="http://schemas.microsoft.com/office/drawing/2014/main" id="{21C808C5-937D-3256-D60D-52F8964E5B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74817" y="1534848"/>
            <a:ext cx="591245" cy="591245"/>
          </a:xfrm>
          <a:prstGeom prst="rect">
            <a:avLst/>
          </a:prstGeom>
        </p:spPr>
      </p:pic>
    </p:spTree>
    <p:extLst>
      <p:ext uri="{BB962C8B-B14F-4D97-AF65-F5344CB8AC3E}">
        <p14:creationId xmlns:p14="http://schemas.microsoft.com/office/powerpoint/2010/main" val="306373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3" name="1. On-page tracker">
            <a:extLst>
              <a:ext uri="{FF2B5EF4-FFF2-40B4-BE49-F238E27FC236}">
                <a16:creationId xmlns:a16="http://schemas.microsoft.com/office/drawing/2014/main" id="{746F8D1E-45D1-47F1-0E15-DD88B9A284F1}"/>
              </a:ext>
            </a:extLst>
          </p:cNvPr>
          <p:cNvSpPr>
            <a:spLocks noGrp="1"/>
          </p:cNvSpPr>
          <p:nvPr>
            <p:ph type="body" sz="quarter" idx="10"/>
            <p:custDataLst>
              <p:tags r:id="rId2"/>
            </p:custDataLst>
          </p:nvPr>
        </p:nvSpPr>
        <p:spPr/>
        <p:txBody>
          <a:bodyPr/>
          <a:lstStyle/>
          <a:p>
            <a:endParaRPr lang="en-US"/>
          </a:p>
        </p:txBody>
      </p:sp>
      <p:sp>
        <p:nvSpPr>
          <p:cNvPr id="5" name="2. Slide Title">
            <a:extLst>
              <a:ext uri="{FF2B5EF4-FFF2-40B4-BE49-F238E27FC236}">
                <a16:creationId xmlns:a16="http://schemas.microsoft.com/office/drawing/2014/main" id="{1350216A-E851-6782-416D-8A0DC6BBC7B0}"/>
              </a:ext>
            </a:extLst>
          </p:cNvPr>
          <p:cNvSpPr>
            <a:spLocks noGrp="1"/>
          </p:cNvSpPr>
          <p:nvPr>
            <p:ph type="title"/>
            <p:custDataLst>
              <p:tags r:id="rId3"/>
            </p:custDataLst>
          </p:nvPr>
        </p:nvSpPr>
        <p:spPr>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latin typeface="Arial" panose="020B0604020202020204" pitchFamily="34" charset="0"/>
              </a:rPr>
              <a:t>INFRA Grant Details</a:t>
            </a:r>
          </a:p>
        </p:txBody>
      </p:sp>
      <p:sp>
        <p:nvSpPr>
          <p:cNvPr id="23" name="5. Source">
            <a:extLst>
              <a:ext uri="{FF2B5EF4-FFF2-40B4-BE49-F238E27FC236}">
                <a16:creationId xmlns:a16="http://schemas.microsoft.com/office/drawing/2014/main" id="{33D5032E-3640-7DD2-0F8D-DD7D4753E01F}"/>
              </a:ext>
            </a:extLst>
          </p:cNvPr>
          <p:cNvSpPr txBox="1"/>
          <p:nvPr>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dirty="0">
                <a:latin typeface="+mn-lt"/>
                <a:ea typeface="+mn-ea"/>
                <a:cs typeface="+mn-cs"/>
              </a:rPr>
              <a:t>Source: https://www.transportation.gov/sites/dot.gov/files/2023-06/MPDG%20NOFO%202023-2024%20Final_0.pdf</a:t>
            </a:r>
            <a:endParaRPr lang="en-US" dirty="0">
              <a:latin typeface="+mn-lt"/>
              <a:ea typeface="+mn-ea"/>
              <a:cs typeface="+mn-cs"/>
            </a:endParaRPr>
          </a:p>
        </p:txBody>
      </p:sp>
      <p:sp>
        <p:nvSpPr>
          <p:cNvPr id="24" name="Rectangle: Rounded Corners 23">
            <a:extLst>
              <a:ext uri="{FF2B5EF4-FFF2-40B4-BE49-F238E27FC236}">
                <a16:creationId xmlns:a16="http://schemas.microsoft.com/office/drawing/2014/main" id="{F06CC7AD-9871-70B0-7230-7E5DD6AA7977}"/>
              </a:ext>
            </a:extLst>
          </p:cNvPr>
          <p:cNvSpPr>
            <a:spLocks/>
          </p:cNvSpPr>
          <p:nvPr>
            <p:custDataLst>
              <p:tags r:id="rId5"/>
            </p:custDataLst>
          </p:nvPr>
        </p:nvSpPr>
        <p:spPr>
          <a:xfrm>
            <a:off x="554735" y="1406606"/>
            <a:ext cx="2660103" cy="4543811"/>
          </a:xfrm>
          <a:prstGeom prst="roundRect">
            <a:avLst>
              <a:gd name="adj" fmla="val 6298"/>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300"/>
              </a:spcBef>
              <a:spcAft>
                <a:spcPts val="300"/>
              </a:spcAft>
              <a:buClr>
                <a:srgbClr val="000000"/>
              </a:buClr>
              <a:buSzTx/>
              <a:buFontTx/>
              <a:buNone/>
              <a:tabLst/>
              <a:defRPr/>
            </a:pPr>
            <a:r>
              <a:rPr kumimoji="0" lang="en-US" sz="1400" b="0" u="none" strike="noStrike" kern="1200" cap="none" spc="0" normalizeH="0" baseline="0" noProof="0" dirty="0">
                <a:ln>
                  <a:noFill/>
                </a:ln>
                <a:solidFill>
                  <a:schemeClr val="bg1"/>
                </a:solidFill>
                <a:effectLst/>
                <a:uLnTx/>
                <a:uFillTx/>
                <a:latin typeface="+mj-lt"/>
                <a:ea typeface="+mn-ea"/>
                <a:cs typeface="+mn-cs"/>
              </a:rPr>
              <a:t>INFRA grants may be used for up to 60% of future eligible project costs. Other Federal assistance may satisfy the non-INFRA share requirement for a Mega grant, but total Federal assistance for a project receiving an INFRA grant may not exceed 80% of future total eligible project costs </a:t>
            </a:r>
          </a:p>
          <a:p>
            <a:pPr marL="0" marR="0" lvl="0" indent="0" defTabSz="914400" rtl="0" eaLnBrk="1" fontAlgn="auto" latinLnBrk="0" hangingPunct="1">
              <a:lnSpc>
                <a:spcPct val="100000"/>
              </a:lnSpc>
              <a:spcBef>
                <a:spcPts val="300"/>
              </a:spcBef>
              <a:spcAft>
                <a:spcPts val="300"/>
              </a:spcAft>
              <a:buClr>
                <a:srgbClr val="000000"/>
              </a:buClr>
              <a:buSzTx/>
              <a:buFontTx/>
              <a:buNone/>
              <a:tabLst/>
              <a:defRPr/>
            </a:pPr>
            <a:endParaRPr lang="en-US" sz="1400" dirty="0">
              <a:solidFill>
                <a:schemeClr val="bg1"/>
              </a:solidFill>
              <a:latin typeface="+mj-lt"/>
            </a:endParaRPr>
          </a:p>
          <a:p>
            <a:pPr>
              <a:spcBef>
                <a:spcPts val="300"/>
              </a:spcBef>
              <a:spcAft>
                <a:spcPts val="300"/>
              </a:spcAft>
              <a:buClr>
                <a:srgbClr val="000000"/>
              </a:buClr>
              <a:defRPr/>
            </a:pPr>
            <a:r>
              <a:rPr lang="en-US" sz="1400" dirty="0">
                <a:solidFill>
                  <a:schemeClr val="bg1"/>
                </a:solidFill>
                <a:latin typeface="+mj-lt"/>
              </a:rPr>
              <a:t>For the INFRA State Incentives Pilot, at least 50% of the project’s future eligible project costs must be funded by non-Federal contributions</a:t>
            </a:r>
          </a:p>
          <a:p>
            <a:pPr marL="0" marR="0" lvl="0" indent="0" defTabSz="914400" rtl="0" eaLnBrk="1" fontAlgn="auto" latinLnBrk="0" hangingPunct="1">
              <a:lnSpc>
                <a:spcPct val="100000"/>
              </a:lnSpc>
              <a:spcBef>
                <a:spcPts val="300"/>
              </a:spcBef>
              <a:spcAft>
                <a:spcPts val="300"/>
              </a:spcAft>
              <a:buClr>
                <a:srgbClr val="000000"/>
              </a:buClr>
              <a:buSzTx/>
              <a:buFontTx/>
              <a:buNone/>
              <a:tabLst/>
              <a:defRPr/>
            </a:pPr>
            <a:endParaRPr kumimoji="0" lang="en-US" sz="1400" b="0" u="none" strike="noStrike" kern="1200" cap="none" spc="0" normalizeH="0" baseline="0" noProof="0" dirty="0">
              <a:ln>
                <a:noFill/>
              </a:ln>
              <a:solidFill>
                <a:schemeClr val="bg1"/>
              </a:solidFill>
              <a:effectLst/>
              <a:uLnTx/>
              <a:uFillTx/>
              <a:latin typeface="+mj-lt"/>
              <a:ea typeface="+mn-ea"/>
              <a:cs typeface="+mn-cs"/>
            </a:endParaRPr>
          </a:p>
        </p:txBody>
      </p:sp>
      <p:sp>
        <p:nvSpPr>
          <p:cNvPr id="25" name="TextBox 24">
            <a:extLst>
              <a:ext uri="{FF2B5EF4-FFF2-40B4-BE49-F238E27FC236}">
                <a16:creationId xmlns:a16="http://schemas.microsoft.com/office/drawing/2014/main" id="{AE9E89FE-AAAC-14E1-1BE1-28D71FD7A615}"/>
              </a:ext>
            </a:extLst>
          </p:cNvPr>
          <p:cNvSpPr txBox="1">
            <a:spLocks/>
          </p:cNvSpPr>
          <p:nvPr/>
        </p:nvSpPr>
        <p:spPr>
          <a:xfrm>
            <a:off x="4636089" y="1903393"/>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ii)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 or bridge project on the National Highway System</a:t>
            </a:r>
          </a:p>
        </p:txBody>
      </p:sp>
      <p:cxnSp>
        <p:nvCxnSpPr>
          <p:cNvPr id="27" name="LineBasicDefault 119">
            <a:extLst>
              <a:ext uri="{FF2B5EF4-FFF2-40B4-BE49-F238E27FC236}">
                <a16:creationId xmlns:a16="http://schemas.microsoft.com/office/drawing/2014/main" id="{B3B7FE6C-B563-BF7F-6710-B16B351916CB}"/>
              </a:ext>
            </a:extLst>
          </p:cNvPr>
          <p:cNvCxnSpPr>
            <a:cxnSpLocks/>
          </p:cNvCxnSpPr>
          <p:nvPr>
            <p:custDataLst>
              <p:tags r:id="rId6"/>
            </p:custDataLst>
          </p:nvPr>
        </p:nvCxnSpPr>
        <p:spPr>
          <a:xfrm>
            <a:off x="4636089" y="1828539"/>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LineBasicDefault 119">
            <a:extLst>
              <a:ext uri="{FF2B5EF4-FFF2-40B4-BE49-F238E27FC236}">
                <a16:creationId xmlns:a16="http://schemas.microsoft.com/office/drawing/2014/main" id="{B7F40AB0-DE03-39D0-C896-CCDD2ECDEA89}"/>
              </a:ext>
            </a:extLst>
          </p:cNvPr>
          <p:cNvCxnSpPr>
            <a:cxnSpLocks/>
          </p:cNvCxnSpPr>
          <p:nvPr>
            <p:custDataLst>
              <p:tags r:id="rId7"/>
            </p:custDataLst>
          </p:nvPr>
        </p:nvCxnSpPr>
        <p:spPr>
          <a:xfrm>
            <a:off x="4636089" y="3124050"/>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LineBasicDefault 119">
            <a:extLst>
              <a:ext uri="{FF2B5EF4-FFF2-40B4-BE49-F238E27FC236}">
                <a16:creationId xmlns:a16="http://schemas.microsoft.com/office/drawing/2014/main" id="{48A525BA-60DF-2E6A-6059-6CCB1BECD9C0}"/>
              </a:ext>
            </a:extLst>
          </p:cNvPr>
          <p:cNvCxnSpPr>
            <a:cxnSpLocks/>
          </p:cNvCxnSpPr>
          <p:nvPr>
            <p:custDataLst>
              <p:tags r:id="rId8"/>
            </p:custDataLst>
          </p:nvPr>
        </p:nvCxnSpPr>
        <p:spPr>
          <a:xfrm>
            <a:off x="4636089" y="2805064"/>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649C99-C392-1B7F-F709-9BF150A2AAFB}"/>
              </a:ext>
            </a:extLst>
          </p:cNvPr>
          <p:cNvSpPr txBox="1">
            <a:spLocks/>
          </p:cNvSpPr>
          <p:nvPr/>
        </p:nvSpPr>
        <p:spPr>
          <a:xfrm>
            <a:off x="4636089" y="2879918"/>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iv)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Highway-railway grade crossing or grade separation project</a:t>
            </a:r>
          </a:p>
        </p:txBody>
      </p:sp>
      <p:sp>
        <p:nvSpPr>
          <p:cNvPr id="36" name="TextBox 35">
            <a:extLst>
              <a:ext uri="{FF2B5EF4-FFF2-40B4-BE49-F238E27FC236}">
                <a16:creationId xmlns:a16="http://schemas.microsoft.com/office/drawing/2014/main" id="{B9E0DD6B-CD34-EC0B-F1CC-D3E666DFF48F}"/>
              </a:ext>
            </a:extLst>
          </p:cNvPr>
          <p:cNvSpPr txBox="1">
            <a:spLocks/>
          </p:cNvSpPr>
          <p:nvPr/>
        </p:nvSpPr>
        <p:spPr>
          <a:xfrm>
            <a:off x="4636089" y="3198905"/>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 </a:t>
            </a:r>
            <a:r>
              <a:rPr kumimoji="0" lang="en-US" sz="1100" b="0" i="0" u="none" strike="noStrike" kern="1200" cap="none" spc="0" normalizeH="0" baseline="0" noProof="0" dirty="0">
                <a:ln>
                  <a:noFill/>
                </a:ln>
                <a:solidFill>
                  <a:srgbClr val="000000"/>
                </a:solidFill>
                <a:effectLst/>
                <a:uLnTx/>
                <a:uFillTx/>
                <a:latin typeface="+mj-lt"/>
                <a:ea typeface="+mn-ea"/>
                <a:cs typeface="+mn-cs"/>
              </a:rPr>
              <a:t>Wildlife crossing project</a:t>
            </a:r>
          </a:p>
        </p:txBody>
      </p:sp>
      <p:sp>
        <p:nvSpPr>
          <p:cNvPr id="39" name="TextBox 38">
            <a:extLst>
              <a:ext uri="{FF2B5EF4-FFF2-40B4-BE49-F238E27FC236}">
                <a16:creationId xmlns:a16="http://schemas.microsoft.com/office/drawing/2014/main" id="{AED55633-8474-D872-8065-9FE0C6ECE969}"/>
              </a:ext>
            </a:extLst>
          </p:cNvPr>
          <p:cNvSpPr txBox="1">
            <a:spLocks/>
          </p:cNvSpPr>
          <p:nvPr/>
        </p:nvSpPr>
        <p:spPr>
          <a:xfrm>
            <a:off x="4636088" y="5123053"/>
            <a:ext cx="1316067"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b="1" dirty="0">
                <a:solidFill>
                  <a:schemeClr val="accent1"/>
                </a:solidFill>
                <a:latin typeface="+mj-lt"/>
              </a:rPr>
              <a:t>~$8M - $1B</a:t>
            </a:r>
          </a:p>
        </p:txBody>
      </p:sp>
      <p:sp>
        <p:nvSpPr>
          <p:cNvPr id="43" name="TextBox 42">
            <a:extLst>
              <a:ext uri="{FF2B5EF4-FFF2-40B4-BE49-F238E27FC236}">
                <a16:creationId xmlns:a16="http://schemas.microsoft.com/office/drawing/2014/main" id="{4E4B4CCA-1490-C8BF-F9D4-D914AFEA241D}"/>
              </a:ext>
            </a:extLst>
          </p:cNvPr>
          <p:cNvSpPr txBox="1">
            <a:spLocks/>
          </p:cNvSpPr>
          <p:nvPr/>
        </p:nvSpPr>
        <p:spPr>
          <a:xfrm>
            <a:off x="4636088" y="4845511"/>
            <a:ext cx="1316067"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Average grant size:</a:t>
            </a:r>
          </a:p>
        </p:txBody>
      </p:sp>
      <p:sp>
        <p:nvSpPr>
          <p:cNvPr id="46" name="TextBox 45">
            <a:extLst>
              <a:ext uri="{FF2B5EF4-FFF2-40B4-BE49-F238E27FC236}">
                <a16:creationId xmlns:a16="http://schemas.microsoft.com/office/drawing/2014/main" id="{54DE0F23-B614-07DF-D4A4-F614A699521E}"/>
              </a:ext>
            </a:extLst>
          </p:cNvPr>
          <p:cNvSpPr txBox="1">
            <a:spLocks/>
          </p:cNvSpPr>
          <p:nvPr/>
        </p:nvSpPr>
        <p:spPr>
          <a:xfrm>
            <a:off x="4636089" y="2222378"/>
            <a:ext cx="7001173" cy="5078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iii) </a:t>
            </a:r>
            <a:r>
              <a:rPr kumimoji="0" lang="en-US" sz="1100" b="0" i="0" u="none" strike="noStrike" kern="1200" cap="none" spc="0" normalizeH="0" baseline="0" noProof="0" dirty="0">
                <a:ln>
                  <a:noFill/>
                </a:ln>
                <a:solidFill>
                  <a:srgbClr val="000000"/>
                </a:solidFill>
                <a:effectLst/>
                <a:uLnTx/>
                <a:uFillTx/>
                <a:latin typeface="+mj-lt"/>
                <a:ea typeface="+mn-ea"/>
                <a:cs typeface="+mn-cs"/>
              </a:rPr>
              <a:t>Freight intermodal, freight rail, or freight project within the boundaries of a public or private freight rail, water (including ports), or intermodal facility and that is a surface transportation infrastructure project necessary to facilitate direct intermodal interchange, transfer, or access into or out of the facility</a:t>
            </a:r>
          </a:p>
        </p:txBody>
      </p:sp>
      <p:cxnSp>
        <p:nvCxnSpPr>
          <p:cNvPr id="47" name="LineBasicDefault 119">
            <a:extLst>
              <a:ext uri="{FF2B5EF4-FFF2-40B4-BE49-F238E27FC236}">
                <a16:creationId xmlns:a16="http://schemas.microsoft.com/office/drawing/2014/main" id="{5BC4A103-56F3-1FA5-45D0-CC29D3AEFE68}"/>
              </a:ext>
            </a:extLst>
          </p:cNvPr>
          <p:cNvCxnSpPr>
            <a:cxnSpLocks/>
          </p:cNvCxnSpPr>
          <p:nvPr>
            <p:custDataLst>
              <p:tags r:id="rId9"/>
            </p:custDataLst>
          </p:nvPr>
        </p:nvCxnSpPr>
        <p:spPr>
          <a:xfrm>
            <a:off x="4636089" y="2147524"/>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LineBasicDefault 119">
            <a:extLst>
              <a:ext uri="{FF2B5EF4-FFF2-40B4-BE49-F238E27FC236}">
                <a16:creationId xmlns:a16="http://schemas.microsoft.com/office/drawing/2014/main" id="{B730B598-F8D0-AD2A-342E-2D00F486D11B}"/>
              </a:ext>
            </a:extLst>
          </p:cNvPr>
          <p:cNvCxnSpPr>
            <a:cxnSpLocks/>
          </p:cNvCxnSpPr>
          <p:nvPr>
            <p:custDataLst>
              <p:tags r:id="rId10"/>
            </p:custDataLst>
          </p:nvPr>
        </p:nvCxnSpPr>
        <p:spPr>
          <a:xfrm>
            <a:off x="4636089" y="3443037"/>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6EA6622-A523-FDDF-AD8D-8375DEB462F3}"/>
              </a:ext>
            </a:extLst>
          </p:cNvPr>
          <p:cNvSpPr txBox="1">
            <a:spLocks/>
          </p:cNvSpPr>
          <p:nvPr/>
        </p:nvSpPr>
        <p:spPr>
          <a:xfrm>
            <a:off x="4636089" y="3517892"/>
            <a:ext cx="7001173"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vi) </a:t>
            </a:r>
            <a:r>
              <a:rPr kumimoji="0" lang="en-US" sz="1100" b="0" i="0" u="none" strike="noStrike" kern="1200" cap="none" spc="0" normalizeH="0" baseline="0" noProof="0" dirty="0">
                <a:ln>
                  <a:noFill/>
                </a:ln>
                <a:solidFill>
                  <a:srgbClr val="000000"/>
                </a:solidFill>
                <a:effectLst/>
                <a:uLnTx/>
                <a:uFillTx/>
                <a:latin typeface="+mj-lt"/>
                <a:ea typeface="+mn-ea"/>
                <a:cs typeface="+mn-cs"/>
              </a:rPr>
              <a:t>Surface transportation project within the boundaries or functionally connected to an international border crossing that improves a facility owned by Fed/State/local government and increases throughput efficiency</a:t>
            </a:r>
          </a:p>
        </p:txBody>
      </p:sp>
      <p:cxnSp>
        <p:nvCxnSpPr>
          <p:cNvPr id="50" name="LineBasicDefault 119">
            <a:extLst>
              <a:ext uri="{FF2B5EF4-FFF2-40B4-BE49-F238E27FC236}">
                <a16:creationId xmlns:a16="http://schemas.microsoft.com/office/drawing/2014/main" id="{451AD2C5-BC03-F9D1-9DC3-2D8BD479A9B9}"/>
              </a:ext>
            </a:extLst>
          </p:cNvPr>
          <p:cNvCxnSpPr>
            <a:cxnSpLocks/>
          </p:cNvCxnSpPr>
          <p:nvPr>
            <p:custDataLst>
              <p:tags r:id="rId11"/>
            </p:custDataLst>
          </p:nvPr>
        </p:nvCxnSpPr>
        <p:spPr>
          <a:xfrm>
            <a:off x="4636089" y="3931301"/>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044F00E-6811-23F4-0001-9E02DDCC1050}"/>
              </a:ext>
            </a:extLst>
          </p:cNvPr>
          <p:cNvSpPr txBox="1">
            <a:spLocks/>
          </p:cNvSpPr>
          <p:nvPr/>
        </p:nvSpPr>
        <p:spPr>
          <a:xfrm>
            <a:off x="4636089" y="1584408"/>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err="1">
                <a:ln>
                  <a:noFill/>
                </a:ln>
                <a:solidFill>
                  <a:srgbClr val="000000"/>
                </a:solidFill>
                <a:effectLst/>
                <a:uLnTx/>
                <a:uFillTx/>
                <a:latin typeface="+mj-lt"/>
                <a:ea typeface="+mn-ea"/>
                <a:cs typeface="+mn-cs"/>
              </a:rPr>
              <a:t>i</a:t>
            </a:r>
            <a:r>
              <a:rPr kumimoji="0" lang="en-US" sz="1100" b="0" i="0" u="none" strike="noStrike" kern="1200" cap="none" spc="0" normalizeH="0" baseline="0" noProof="0" dirty="0">
                <a:ln>
                  <a:noFill/>
                </a:ln>
                <a:solidFill>
                  <a:srgbClr val="000000"/>
                </a:solidFill>
                <a:effectLst/>
                <a:uLnTx/>
                <a:uFillTx/>
                <a:latin typeface="+mj-lt"/>
                <a:ea typeface="+mn-ea"/>
                <a:cs typeface="+mn-cs"/>
              </a:rPr>
              <a:t>)  Highway freight project on the National Highway Freight Network</a:t>
            </a:r>
          </a:p>
        </p:txBody>
      </p:sp>
      <p:sp>
        <p:nvSpPr>
          <p:cNvPr id="53" name="TextBox 52">
            <a:extLst>
              <a:ext uri="{FF2B5EF4-FFF2-40B4-BE49-F238E27FC236}">
                <a16:creationId xmlns:a16="http://schemas.microsoft.com/office/drawing/2014/main" id="{E66711DC-C51B-E4EE-51FC-F7FF074496DC}"/>
              </a:ext>
            </a:extLst>
          </p:cNvPr>
          <p:cNvSpPr txBox="1">
            <a:spLocks/>
          </p:cNvSpPr>
          <p:nvPr/>
        </p:nvSpPr>
        <p:spPr>
          <a:xfrm>
            <a:off x="4636089" y="4006155"/>
            <a:ext cx="7001173"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vii) </a:t>
            </a:r>
            <a:r>
              <a:rPr kumimoji="0" lang="en-US" sz="1100" b="0" i="0" u="none" strike="noStrike" kern="1200" cap="none" spc="0" normalizeH="0" baseline="0" noProof="0" dirty="0">
                <a:ln>
                  <a:noFill/>
                </a:ln>
                <a:solidFill>
                  <a:srgbClr val="000000"/>
                </a:solidFill>
                <a:effectLst/>
                <a:uLnTx/>
                <a:uFillTx/>
                <a:latin typeface="+mj-lt"/>
                <a:ea typeface="+mn-ea"/>
                <a:cs typeface="+mn-cs"/>
              </a:rPr>
              <a:t>Project for a marine highway corridor that is functionally connected to the NHFN and is likely to reduce road mobile source emissions</a:t>
            </a:r>
          </a:p>
        </p:txBody>
      </p:sp>
      <p:grpSp>
        <p:nvGrpSpPr>
          <p:cNvPr id="54" name="CustomIcon">
            <a:extLst>
              <a:ext uri="{FF2B5EF4-FFF2-40B4-BE49-F238E27FC236}">
                <a16:creationId xmlns:a16="http://schemas.microsoft.com/office/drawing/2014/main" id="{D457FE4F-8F0F-4A5B-208A-7CF7E7B5B60C}"/>
              </a:ext>
            </a:extLst>
          </p:cNvPr>
          <p:cNvGrpSpPr>
            <a:grpSpLocks/>
          </p:cNvGrpSpPr>
          <p:nvPr>
            <p:custDataLst>
              <p:tags r:id="rId12"/>
            </p:custDataLst>
          </p:nvPr>
        </p:nvGrpSpPr>
        <p:grpSpPr>
          <a:xfrm>
            <a:off x="3372911" y="2057811"/>
            <a:ext cx="603584" cy="603584"/>
            <a:chOff x="-205105" y="-205105"/>
            <a:chExt cx="1019810" cy="1019810"/>
          </a:xfrm>
        </p:grpSpPr>
        <p:sp>
          <p:nvSpPr>
            <p:cNvPr id="55" name="Oval 54">
              <a:extLst>
                <a:ext uri="{FF2B5EF4-FFF2-40B4-BE49-F238E27FC236}">
                  <a16:creationId xmlns:a16="http://schemas.microsoft.com/office/drawing/2014/main" id="{D0144D4C-3ABD-27E2-2EE4-EEF7AD17AC77}"/>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mj-lt"/>
                <a:ea typeface="+mn-ea"/>
                <a:cs typeface="+mn-cs"/>
              </a:endParaRPr>
            </a:p>
          </p:txBody>
        </p:sp>
        <p:pic>
          <p:nvPicPr>
            <p:cNvPr id="56" name="Graphic 55">
              <a:extLst>
                <a:ext uri="{FF2B5EF4-FFF2-40B4-BE49-F238E27FC236}">
                  <a16:creationId xmlns:a16="http://schemas.microsoft.com/office/drawing/2014/main" id="{9512FD9E-073A-AC79-62A8-C1C57BE8B1E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0" y="0"/>
              <a:ext cx="609600" cy="609600"/>
            </a:xfrm>
            <a:prstGeom prst="rect">
              <a:avLst/>
            </a:prstGeom>
          </p:spPr>
        </p:pic>
      </p:grpSp>
      <p:cxnSp>
        <p:nvCxnSpPr>
          <p:cNvPr id="57" name="LineBasicVerticalDefault 40">
            <a:extLst>
              <a:ext uri="{FF2B5EF4-FFF2-40B4-BE49-F238E27FC236}">
                <a16:creationId xmlns:a16="http://schemas.microsoft.com/office/drawing/2014/main" id="{56260541-1DD2-0DA5-A58C-4DA67BE7BE45}"/>
              </a:ext>
            </a:extLst>
          </p:cNvPr>
          <p:cNvCxnSpPr>
            <a:cxnSpLocks/>
          </p:cNvCxnSpPr>
          <p:nvPr>
            <p:custDataLst>
              <p:tags r:id="rId13"/>
            </p:custDataLst>
          </p:nvPr>
        </p:nvCxnSpPr>
        <p:spPr>
          <a:xfrm>
            <a:off x="4515236" y="1584408"/>
            <a:ext cx="0" cy="3079287"/>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0" name="CustomIcon">
            <a:extLst>
              <a:ext uri="{FF2B5EF4-FFF2-40B4-BE49-F238E27FC236}">
                <a16:creationId xmlns:a16="http://schemas.microsoft.com/office/drawing/2014/main" id="{F255B234-24FC-23FF-4F57-DC048DC35A4E}"/>
              </a:ext>
            </a:extLst>
          </p:cNvPr>
          <p:cNvGrpSpPr>
            <a:grpSpLocks/>
          </p:cNvGrpSpPr>
          <p:nvPr>
            <p:custDataLst>
              <p:tags r:id="rId14"/>
            </p:custDataLst>
          </p:nvPr>
        </p:nvGrpSpPr>
        <p:grpSpPr>
          <a:xfrm>
            <a:off x="3372911" y="5315229"/>
            <a:ext cx="603584" cy="603584"/>
            <a:chOff x="-205105" y="-205105"/>
            <a:chExt cx="1019810" cy="1019810"/>
          </a:xfrm>
        </p:grpSpPr>
        <p:sp>
          <p:nvSpPr>
            <p:cNvPr id="61" name="Oval 60">
              <a:extLst>
                <a:ext uri="{FF2B5EF4-FFF2-40B4-BE49-F238E27FC236}">
                  <a16:creationId xmlns:a16="http://schemas.microsoft.com/office/drawing/2014/main" id="{A44C33E5-7938-EED9-56F3-02DA129FCF9F}"/>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62" name="Graphic 61">
              <a:extLst>
                <a:ext uri="{FF2B5EF4-FFF2-40B4-BE49-F238E27FC236}">
                  <a16:creationId xmlns:a16="http://schemas.microsoft.com/office/drawing/2014/main" id="{F4C52432-E3E0-96A4-F271-87B211EF944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0" y="0"/>
              <a:ext cx="609600" cy="609600"/>
            </a:xfrm>
            <a:prstGeom prst="rect">
              <a:avLst/>
            </a:prstGeom>
          </p:spPr>
        </p:pic>
      </p:grpSp>
      <p:cxnSp>
        <p:nvCxnSpPr>
          <p:cNvPr id="63" name="LineBasicVerticalDefault 40">
            <a:extLst>
              <a:ext uri="{FF2B5EF4-FFF2-40B4-BE49-F238E27FC236}">
                <a16:creationId xmlns:a16="http://schemas.microsoft.com/office/drawing/2014/main" id="{C308C6B3-3654-163F-34C3-AC1637A3A78B}"/>
              </a:ext>
            </a:extLst>
          </p:cNvPr>
          <p:cNvCxnSpPr>
            <a:cxnSpLocks/>
          </p:cNvCxnSpPr>
          <p:nvPr>
            <p:custDataLst>
              <p:tags r:id="rId15"/>
            </p:custDataLst>
          </p:nvPr>
        </p:nvCxnSpPr>
        <p:spPr>
          <a:xfrm>
            <a:off x="4515236" y="4845511"/>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LineBasicDefault 119">
            <a:extLst>
              <a:ext uri="{FF2B5EF4-FFF2-40B4-BE49-F238E27FC236}">
                <a16:creationId xmlns:a16="http://schemas.microsoft.com/office/drawing/2014/main" id="{85D783EC-F73C-138F-003F-7F34EF35ACD4}"/>
              </a:ext>
            </a:extLst>
          </p:cNvPr>
          <p:cNvCxnSpPr>
            <a:cxnSpLocks/>
          </p:cNvCxnSpPr>
          <p:nvPr>
            <p:custDataLst>
              <p:tags r:id="rId16"/>
            </p:custDataLst>
          </p:nvPr>
        </p:nvCxnSpPr>
        <p:spPr>
          <a:xfrm>
            <a:off x="3372911" y="4754603"/>
            <a:ext cx="826435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 name="LineBasicDefault 119">
            <a:extLst>
              <a:ext uri="{FF2B5EF4-FFF2-40B4-BE49-F238E27FC236}">
                <a16:creationId xmlns:a16="http://schemas.microsoft.com/office/drawing/2014/main" id="{C389EADB-ED79-CDFB-002A-671CE30247E4}"/>
              </a:ext>
            </a:extLst>
          </p:cNvPr>
          <p:cNvCxnSpPr>
            <a:cxnSpLocks/>
          </p:cNvCxnSpPr>
          <p:nvPr>
            <p:custDataLst>
              <p:tags r:id="rId17"/>
            </p:custDataLst>
          </p:nvPr>
        </p:nvCxnSpPr>
        <p:spPr>
          <a:xfrm>
            <a:off x="4636089" y="4419564"/>
            <a:ext cx="7001173" cy="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C6DE5DB-BA87-2770-054E-A549FAA2761E}"/>
              </a:ext>
            </a:extLst>
          </p:cNvPr>
          <p:cNvSpPr txBox="1">
            <a:spLocks/>
          </p:cNvSpPr>
          <p:nvPr/>
        </p:nvSpPr>
        <p:spPr>
          <a:xfrm>
            <a:off x="4636089" y="4494418"/>
            <a:ext cx="7001173" cy="1692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viii) </a:t>
            </a:r>
            <a:r>
              <a:rPr kumimoji="0" lang="en-US" sz="1100" b="0" i="0" u="none" strike="noStrike" kern="1200" cap="none" spc="0" normalizeH="0" baseline="0" noProof="0" dirty="0">
                <a:ln>
                  <a:noFill/>
                </a:ln>
                <a:solidFill>
                  <a:srgbClr val="000000"/>
                </a:solidFill>
                <a:effectLst/>
                <a:uLnTx/>
                <a:uFillTx/>
                <a:latin typeface="+mj-lt"/>
                <a:ea typeface="+mn-ea"/>
                <a:cs typeface="+mn-cs"/>
              </a:rPr>
              <a:t>Highway, bridge, or freight project on the National Multimodal Freight Network</a:t>
            </a:r>
          </a:p>
        </p:txBody>
      </p:sp>
      <p:sp>
        <p:nvSpPr>
          <p:cNvPr id="97" name="TextBox 96">
            <a:extLst>
              <a:ext uri="{FF2B5EF4-FFF2-40B4-BE49-F238E27FC236}">
                <a16:creationId xmlns:a16="http://schemas.microsoft.com/office/drawing/2014/main" id="{CA330AD5-C1F1-E7FA-5ABF-E2FF199C9DE6}"/>
              </a:ext>
            </a:extLst>
          </p:cNvPr>
          <p:cNvSpPr txBox="1">
            <a:spLocks/>
          </p:cNvSpPr>
          <p:nvPr/>
        </p:nvSpPr>
        <p:spPr>
          <a:xfrm>
            <a:off x="3372911" y="1584408"/>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Eligible grant uses</a:t>
            </a:r>
            <a:r>
              <a:rPr kumimoji="0" lang="en-US" sz="1400" b="1" i="0" u="none" strike="noStrike" kern="1200" cap="none" spc="0" normalizeH="0" baseline="30000" noProof="0" dirty="0">
                <a:ln>
                  <a:noFill/>
                </a:ln>
                <a:solidFill>
                  <a:schemeClr val="accent1"/>
                </a:solidFill>
                <a:effectLst/>
                <a:uLnTx/>
                <a:uFillTx/>
                <a:latin typeface="+mj-lt"/>
                <a:ea typeface="+mn-ea"/>
                <a:cs typeface="+mn-cs"/>
              </a:rPr>
              <a:t>1</a:t>
            </a:r>
            <a:r>
              <a:rPr kumimoji="0" lang="en-US" sz="1400" b="1" i="0" u="none" strike="noStrike" kern="1200" cap="none" spc="0" normalizeH="0" noProof="0" dirty="0">
                <a:ln>
                  <a:noFill/>
                </a:ln>
                <a:solidFill>
                  <a:schemeClr val="accent1"/>
                </a:solidFill>
                <a:effectLst/>
                <a:uLnTx/>
                <a:uFillTx/>
                <a:latin typeface="+mj-lt"/>
                <a:ea typeface="+mn-ea"/>
                <a:cs typeface="+mn-cs"/>
              </a:rPr>
              <a:t> </a:t>
            </a:r>
          </a:p>
        </p:txBody>
      </p:sp>
      <p:sp>
        <p:nvSpPr>
          <p:cNvPr id="98" name="TextBox 97">
            <a:extLst>
              <a:ext uri="{FF2B5EF4-FFF2-40B4-BE49-F238E27FC236}">
                <a16:creationId xmlns:a16="http://schemas.microsoft.com/office/drawing/2014/main" id="{C0E9CAEE-BE00-7854-82F9-4610C2C3E757}"/>
              </a:ext>
            </a:extLst>
          </p:cNvPr>
          <p:cNvSpPr txBox="1">
            <a:spLocks/>
          </p:cNvSpPr>
          <p:nvPr/>
        </p:nvSpPr>
        <p:spPr>
          <a:xfrm>
            <a:off x="3372911" y="4845511"/>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Award amounts</a:t>
            </a:r>
          </a:p>
        </p:txBody>
      </p:sp>
      <p:cxnSp>
        <p:nvCxnSpPr>
          <p:cNvPr id="100" name="LineBasicDefault 71">
            <a:extLst>
              <a:ext uri="{FF2B5EF4-FFF2-40B4-BE49-F238E27FC236}">
                <a16:creationId xmlns:a16="http://schemas.microsoft.com/office/drawing/2014/main" id="{190D49C2-15D0-0CF9-582C-1C1264EB8E3A}"/>
              </a:ext>
            </a:extLst>
          </p:cNvPr>
          <p:cNvCxnSpPr>
            <a:cxnSpLocks/>
          </p:cNvCxnSpPr>
          <p:nvPr>
            <p:custDataLst>
              <p:tags r:id="rId18"/>
            </p:custDataLst>
          </p:nvPr>
        </p:nvCxnSpPr>
        <p:spPr>
          <a:xfrm>
            <a:off x="4636089" y="5068921"/>
            <a:ext cx="131606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1DC5791-98CF-373D-5F1A-6BF22FF56291}"/>
              </a:ext>
            </a:extLst>
          </p:cNvPr>
          <p:cNvSpPr txBox="1">
            <a:spLocks/>
          </p:cNvSpPr>
          <p:nvPr/>
        </p:nvSpPr>
        <p:spPr>
          <a:xfrm>
            <a:off x="8074099" y="5123053"/>
            <a:ext cx="93874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22860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en-US" b="1" dirty="0">
                <a:solidFill>
                  <a:schemeClr val="accent1"/>
                </a:solidFill>
                <a:latin typeface="+mj-lt"/>
              </a:rPr>
              <a:t>30</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p:txBody>
      </p:sp>
      <p:sp>
        <p:nvSpPr>
          <p:cNvPr id="66" name="TextBox 65">
            <a:extLst>
              <a:ext uri="{FF2B5EF4-FFF2-40B4-BE49-F238E27FC236}">
                <a16:creationId xmlns:a16="http://schemas.microsoft.com/office/drawing/2014/main" id="{39B417A2-DC6C-AC6B-DACA-DDBECBB3253E}"/>
              </a:ext>
            </a:extLst>
          </p:cNvPr>
          <p:cNvSpPr txBox="1">
            <a:spLocks/>
          </p:cNvSpPr>
          <p:nvPr/>
        </p:nvSpPr>
        <p:spPr>
          <a:xfrm>
            <a:off x="8074099" y="4845511"/>
            <a:ext cx="938745"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2023 Awards:</a:t>
            </a:r>
          </a:p>
        </p:txBody>
      </p:sp>
      <p:cxnSp>
        <p:nvCxnSpPr>
          <p:cNvPr id="68" name="LineBasicVerticalDefault 40">
            <a:extLst>
              <a:ext uri="{FF2B5EF4-FFF2-40B4-BE49-F238E27FC236}">
                <a16:creationId xmlns:a16="http://schemas.microsoft.com/office/drawing/2014/main" id="{572436B6-F7C0-D695-B9FD-84622FF6FBDC}"/>
              </a:ext>
            </a:extLst>
          </p:cNvPr>
          <p:cNvCxnSpPr>
            <a:cxnSpLocks/>
          </p:cNvCxnSpPr>
          <p:nvPr>
            <p:custDataLst>
              <p:tags r:id="rId19"/>
            </p:custDataLst>
          </p:nvPr>
        </p:nvCxnSpPr>
        <p:spPr>
          <a:xfrm>
            <a:off x="7937815" y="4845511"/>
            <a:ext cx="0" cy="1073302"/>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BFB76733-FE2E-4976-2009-2C47788344D5}"/>
              </a:ext>
            </a:extLst>
          </p:cNvPr>
          <p:cNvGrpSpPr/>
          <p:nvPr/>
        </p:nvGrpSpPr>
        <p:grpSpPr>
          <a:xfrm>
            <a:off x="6369612" y="4845511"/>
            <a:ext cx="1431920" cy="1073302"/>
            <a:chOff x="6023574" y="5105394"/>
            <a:chExt cx="1431920" cy="1073302"/>
          </a:xfrm>
        </p:grpSpPr>
        <p:sp>
          <p:nvSpPr>
            <p:cNvPr id="67" name="TextBox 66">
              <a:extLst>
                <a:ext uri="{FF2B5EF4-FFF2-40B4-BE49-F238E27FC236}">
                  <a16:creationId xmlns:a16="http://schemas.microsoft.com/office/drawing/2014/main" id="{E9F76468-9D4B-2F63-69F6-F2930192F4A0}"/>
                </a:ext>
              </a:extLst>
            </p:cNvPr>
            <p:cNvSpPr txBox="1">
              <a:spLocks/>
            </p:cNvSpPr>
            <p:nvPr/>
          </p:nvSpPr>
          <p:spPr>
            <a:xfrm>
              <a:off x="6023574" y="5105394"/>
              <a:ext cx="143192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sz="1400" b="1" dirty="0">
                  <a:solidFill>
                    <a:schemeClr val="accent1"/>
                  </a:solidFill>
                  <a:latin typeface="+mj-lt"/>
                </a:rPr>
                <a:t>Previous awards (national)</a:t>
              </a:r>
            </a:p>
          </p:txBody>
        </p:sp>
        <p:grpSp>
          <p:nvGrpSpPr>
            <p:cNvPr id="73" name="CustomIcon">
              <a:extLst>
                <a:ext uri="{FF2B5EF4-FFF2-40B4-BE49-F238E27FC236}">
                  <a16:creationId xmlns:a16="http://schemas.microsoft.com/office/drawing/2014/main" id="{86173D81-9E42-9B53-A9C1-C5B2EFF61801}"/>
                </a:ext>
              </a:extLst>
            </p:cNvPr>
            <p:cNvGrpSpPr>
              <a:grpSpLocks/>
            </p:cNvGrpSpPr>
            <p:nvPr>
              <p:custDataLst>
                <p:tags r:id="rId24"/>
              </p:custDataLst>
            </p:nvPr>
          </p:nvGrpSpPr>
          <p:grpSpPr>
            <a:xfrm>
              <a:off x="6023574" y="5575112"/>
              <a:ext cx="603584" cy="603584"/>
              <a:chOff x="-205105" y="-205105"/>
              <a:chExt cx="1019810" cy="1019810"/>
            </a:xfrm>
          </p:grpSpPr>
          <p:sp>
            <p:nvSpPr>
              <p:cNvPr id="74" name="Oval 73">
                <a:extLst>
                  <a:ext uri="{FF2B5EF4-FFF2-40B4-BE49-F238E27FC236}">
                    <a16:creationId xmlns:a16="http://schemas.microsoft.com/office/drawing/2014/main" id="{B95AE0D6-9258-E638-87F9-02C8FEB233A4}"/>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77" name="Graphic 76">
                <a:extLst>
                  <a:ext uri="{FF2B5EF4-FFF2-40B4-BE49-F238E27FC236}">
                    <a16:creationId xmlns:a16="http://schemas.microsoft.com/office/drawing/2014/main" id="{88686BBA-5247-A666-3F77-E9B8ABB7B8B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0" y="0"/>
                <a:ext cx="609600" cy="609600"/>
              </a:xfrm>
              <a:prstGeom prst="rect">
                <a:avLst/>
              </a:prstGeom>
            </p:spPr>
          </p:pic>
        </p:grpSp>
      </p:grpSp>
      <p:cxnSp>
        <p:nvCxnSpPr>
          <p:cNvPr id="101" name="LineBasicDefault 71">
            <a:extLst>
              <a:ext uri="{FF2B5EF4-FFF2-40B4-BE49-F238E27FC236}">
                <a16:creationId xmlns:a16="http://schemas.microsoft.com/office/drawing/2014/main" id="{14374E10-A6FD-08CA-77B4-5B0343EC2F89}"/>
              </a:ext>
            </a:extLst>
          </p:cNvPr>
          <p:cNvCxnSpPr>
            <a:cxnSpLocks/>
          </p:cNvCxnSpPr>
          <p:nvPr>
            <p:custDataLst>
              <p:tags r:id="rId20"/>
            </p:custDataLst>
          </p:nvPr>
        </p:nvCxnSpPr>
        <p:spPr>
          <a:xfrm>
            <a:off x="8074099" y="5068921"/>
            <a:ext cx="93874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C7485A8-2DFE-757E-0108-3B811BD2E469}"/>
              </a:ext>
            </a:extLst>
          </p:cNvPr>
          <p:cNvSpPr txBox="1">
            <a:spLocks/>
          </p:cNvSpPr>
          <p:nvPr/>
        </p:nvSpPr>
        <p:spPr>
          <a:xfrm>
            <a:off x="10698517" y="5123053"/>
            <a:ext cx="938745"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indent="-228600">
              <a:buClr>
                <a:srgbClr val="000000"/>
              </a:buClr>
              <a:buNone/>
              <a:defRPr/>
            </a:pPr>
            <a:r>
              <a:rPr lang="en-US" b="1" dirty="0">
                <a:solidFill>
                  <a:schemeClr val="accent1"/>
                </a:solidFill>
                <a:latin typeface="+mj-lt"/>
              </a:rPr>
              <a:t>1 ($105M)</a:t>
            </a:r>
          </a:p>
        </p:txBody>
      </p:sp>
      <p:sp>
        <p:nvSpPr>
          <p:cNvPr id="90" name="TextBox 89">
            <a:extLst>
              <a:ext uri="{FF2B5EF4-FFF2-40B4-BE49-F238E27FC236}">
                <a16:creationId xmlns:a16="http://schemas.microsoft.com/office/drawing/2014/main" id="{E2D079E9-ED1B-237E-DF4B-204C4AA4FE2B}"/>
              </a:ext>
            </a:extLst>
          </p:cNvPr>
          <p:cNvSpPr txBox="1">
            <a:spLocks/>
          </p:cNvSpPr>
          <p:nvPr/>
        </p:nvSpPr>
        <p:spPr>
          <a:xfrm>
            <a:off x="9430301" y="4845511"/>
            <a:ext cx="996128"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lang="en-US" sz="1400" b="1" dirty="0">
                <a:solidFill>
                  <a:schemeClr val="accent1"/>
                </a:solidFill>
                <a:latin typeface="+mj-lt"/>
              </a:rPr>
              <a:t>Previous awards (MI)</a:t>
            </a:r>
          </a:p>
        </p:txBody>
      </p:sp>
      <p:cxnSp>
        <p:nvCxnSpPr>
          <p:cNvPr id="91" name="LineBasicVerticalDefault 40">
            <a:extLst>
              <a:ext uri="{FF2B5EF4-FFF2-40B4-BE49-F238E27FC236}">
                <a16:creationId xmlns:a16="http://schemas.microsoft.com/office/drawing/2014/main" id="{FEF96570-BFBB-2E82-01A7-A6914E5867B0}"/>
              </a:ext>
            </a:extLst>
          </p:cNvPr>
          <p:cNvCxnSpPr>
            <a:cxnSpLocks/>
          </p:cNvCxnSpPr>
          <p:nvPr>
            <p:custDataLst>
              <p:tags r:id="rId21"/>
            </p:custDataLst>
          </p:nvPr>
        </p:nvCxnSpPr>
        <p:spPr>
          <a:xfrm>
            <a:off x="10562474" y="4845511"/>
            <a:ext cx="0" cy="1073302"/>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1A32CC45-D7DF-8086-A1AB-01D0EE3E73AF}"/>
              </a:ext>
            </a:extLst>
          </p:cNvPr>
          <p:cNvGrpSpPr/>
          <p:nvPr/>
        </p:nvGrpSpPr>
        <p:grpSpPr>
          <a:xfrm>
            <a:off x="9430301" y="5315229"/>
            <a:ext cx="603584" cy="603584"/>
            <a:chOff x="9204695" y="5575112"/>
            <a:chExt cx="603584" cy="603584"/>
          </a:xfrm>
        </p:grpSpPr>
        <p:sp>
          <p:nvSpPr>
            <p:cNvPr id="92" name="Oval 91">
              <a:extLst>
                <a:ext uri="{FF2B5EF4-FFF2-40B4-BE49-F238E27FC236}">
                  <a16:creationId xmlns:a16="http://schemas.microsoft.com/office/drawing/2014/main" id="{E14A119B-96EB-3AAC-20E9-E41AD3B8C5F6}"/>
                </a:ext>
              </a:extLst>
            </p:cNvPr>
            <p:cNvSpPr>
              <a:spLocks noChangeAspect="1"/>
            </p:cNvSpPr>
            <p:nvPr/>
          </p:nvSpPr>
          <p:spPr>
            <a:xfrm>
              <a:off x="9204695" y="5575112"/>
              <a:ext cx="603584" cy="603584"/>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latin typeface="+mj-lt"/>
              </a:endParaRPr>
            </a:p>
          </p:txBody>
        </p:sp>
        <p:pic>
          <p:nvPicPr>
            <p:cNvPr id="93" name="Graphic 92">
              <a:extLst>
                <a:ext uri="{FF2B5EF4-FFF2-40B4-BE49-F238E27FC236}">
                  <a16:creationId xmlns:a16="http://schemas.microsoft.com/office/drawing/2014/main" id="{97AC05C6-9759-DFED-E529-5F8C21C06BD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9326088" y="5696505"/>
              <a:ext cx="360797" cy="360797"/>
            </a:xfrm>
            <a:prstGeom prst="rect">
              <a:avLst/>
            </a:prstGeom>
          </p:spPr>
        </p:pic>
      </p:grpSp>
      <p:sp>
        <p:nvSpPr>
          <p:cNvPr id="94" name="TextBox 93">
            <a:extLst>
              <a:ext uri="{FF2B5EF4-FFF2-40B4-BE49-F238E27FC236}">
                <a16:creationId xmlns:a16="http://schemas.microsoft.com/office/drawing/2014/main" id="{609F2BAD-9F01-FF55-F48F-1E69F213ECBB}"/>
              </a:ext>
            </a:extLst>
          </p:cNvPr>
          <p:cNvSpPr txBox="1">
            <a:spLocks/>
          </p:cNvSpPr>
          <p:nvPr/>
        </p:nvSpPr>
        <p:spPr>
          <a:xfrm>
            <a:off x="10698517" y="4845511"/>
            <a:ext cx="938745" cy="16927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100" b="1" i="0" u="none" strike="noStrike" kern="1200" cap="none" spc="0" normalizeH="0" baseline="0" noProof="0" dirty="0">
                <a:ln>
                  <a:noFill/>
                </a:ln>
                <a:solidFill>
                  <a:srgbClr val="000000"/>
                </a:solidFill>
                <a:effectLst/>
                <a:uLnTx/>
                <a:uFillTx/>
                <a:latin typeface="+mj-lt"/>
                <a:ea typeface="+mn-ea"/>
                <a:cs typeface="+mn-cs"/>
              </a:rPr>
              <a:t>2022 Awards: </a:t>
            </a:r>
          </a:p>
        </p:txBody>
      </p:sp>
      <p:cxnSp>
        <p:nvCxnSpPr>
          <p:cNvPr id="102" name="LineBasicDefault 71">
            <a:extLst>
              <a:ext uri="{FF2B5EF4-FFF2-40B4-BE49-F238E27FC236}">
                <a16:creationId xmlns:a16="http://schemas.microsoft.com/office/drawing/2014/main" id="{D531F44D-C9CE-E6E1-E511-EB4673EAC1DA}"/>
              </a:ext>
            </a:extLst>
          </p:cNvPr>
          <p:cNvCxnSpPr>
            <a:cxnSpLocks/>
          </p:cNvCxnSpPr>
          <p:nvPr>
            <p:custDataLst>
              <p:tags r:id="rId22"/>
            </p:custDataLst>
          </p:nvPr>
        </p:nvCxnSpPr>
        <p:spPr>
          <a:xfrm>
            <a:off x="10698517" y="5068921"/>
            <a:ext cx="93874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AFC71DC-2634-7C15-D09A-D25BFED6435D}"/>
              </a:ext>
            </a:extLst>
          </p:cNvPr>
          <p:cNvSpPr txBox="1">
            <a:spLocks/>
          </p:cNvSpPr>
          <p:nvPr/>
        </p:nvSpPr>
        <p:spPr>
          <a:xfrm>
            <a:off x="4646088" y="5419175"/>
            <a:ext cx="1418776"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000" i="1" dirty="0">
                <a:solidFill>
                  <a:srgbClr val="000000"/>
                </a:solidFill>
                <a:latin typeface="+mj-lt"/>
              </a:rPr>
              <a:t>Min project size for large projects is $100M (determined based on preliminary engineering)</a:t>
            </a:r>
          </a:p>
        </p:txBody>
      </p:sp>
      <p:sp>
        <p:nvSpPr>
          <p:cNvPr id="2" name="4. Footnote">
            <a:extLst>
              <a:ext uri="{FF2B5EF4-FFF2-40B4-BE49-F238E27FC236}">
                <a16:creationId xmlns:a16="http://schemas.microsoft.com/office/drawing/2014/main" id="{C9E946C3-DE0D-3666-165A-46CD46A8E87A}"/>
              </a:ext>
            </a:extLst>
          </p:cNvPr>
          <p:cNvSpPr txBox="1"/>
          <p:nvPr>
            <p:custDataLst>
              <p:tags r:id="rId23"/>
            </p:custDataLst>
          </p:nvPr>
        </p:nvSpPr>
        <p:spPr>
          <a:xfrm>
            <a:off x="554736" y="611083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1.	To be eligible under INFRA, a project within the boundaries of a freight rail, water (including ports), or intermodal facility must be a surface transportation infrastructure project necessary to facilitate direct intermodal interchange, transfer, or access into or out of the facility and must significantly improve freight movement on the NHFN</a:t>
            </a:r>
          </a:p>
        </p:txBody>
      </p:sp>
    </p:spTree>
    <p:extLst>
      <p:ext uri="{BB962C8B-B14F-4D97-AF65-F5344CB8AC3E}">
        <p14:creationId xmlns:p14="http://schemas.microsoft.com/office/powerpoint/2010/main" val="379961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498ACB8-85D7-0B91-1E81-62625D92EC8F}"/>
              </a:ext>
            </a:extLst>
          </p:cNvPr>
          <p:cNvGraphicFramePr>
            <a:graphicFrameLocks noChangeAspect="1"/>
          </p:cNvGraphicFramePr>
          <p:nvPr>
            <p:custDataLst>
              <p:tags r:id="rId1"/>
            </p:custDataLst>
            <p:extLst>
              <p:ext uri="{D42A27DB-BD31-4B8C-83A1-F6EECF244321}">
                <p14:modId xmlns:p14="http://schemas.microsoft.com/office/powerpoint/2010/main" val="1294660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6" name="Object 6" hidden="1">
                        <a:extLst>
                          <a:ext uri="{FF2B5EF4-FFF2-40B4-BE49-F238E27FC236}">
                            <a16:creationId xmlns:a16="http://schemas.microsoft.com/office/drawing/2014/main" id="{0498ACB8-85D7-0B91-1E81-62625D92EC8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ADF1DF7-E9E3-35B6-275C-EBD2BA2A1FC6}"/>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1"/>
              </a:buClr>
            </a:pPr>
            <a:r>
              <a:rPr lang="en-US" dirty="0">
                <a:latin typeface="Arial" panose="020B0604020202020204" pitchFamily="34" charset="0"/>
              </a:rPr>
              <a:t>High level requirements to apply for an INFRA grant </a:t>
            </a:r>
          </a:p>
        </p:txBody>
      </p:sp>
      <p:sp>
        <p:nvSpPr>
          <p:cNvPr id="15" name="5. Source">
            <a:extLst>
              <a:ext uri="{FF2B5EF4-FFF2-40B4-BE49-F238E27FC236}">
                <a16:creationId xmlns:a16="http://schemas.microsoft.com/office/drawing/2014/main" id="{31002620-C248-E484-B67A-897BE32153A0}"/>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https://www.transportation.gov/sites/dot.gov/files/2023-06/MPDG%20NOFO%202023-2024%20Final_0.pdf</a:t>
            </a:r>
          </a:p>
        </p:txBody>
      </p:sp>
      <p:sp>
        <p:nvSpPr>
          <p:cNvPr id="27" name="TextBox 26">
            <a:extLst>
              <a:ext uri="{FF2B5EF4-FFF2-40B4-BE49-F238E27FC236}">
                <a16:creationId xmlns:a16="http://schemas.microsoft.com/office/drawing/2014/main" id="{DC0663A4-F8F2-843B-CE10-270B4507A5B5}"/>
              </a:ext>
            </a:extLst>
          </p:cNvPr>
          <p:cNvSpPr txBox="1">
            <a:spLocks/>
          </p:cNvSpPr>
          <p:nvPr/>
        </p:nvSpPr>
        <p:spPr>
          <a:xfrm>
            <a:off x="554737" y="2521297"/>
            <a:ext cx="2716050" cy="364715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fontAlgn="auto">
              <a:spcBef>
                <a:spcPts val="300"/>
              </a:spcBef>
              <a:buSzPct val="100000"/>
              <a:buNone/>
              <a:tabLst/>
              <a:defRPr/>
            </a:pPr>
            <a:r>
              <a:rPr lang="en-US" sz="1200" b="1" dirty="0">
                <a:solidFill>
                  <a:srgbClr val="212529"/>
                </a:solidFill>
              </a:rPr>
              <a:t>Eligible entities include</a:t>
            </a:r>
          </a:p>
          <a:p>
            <a:pPr marL="171450" indent="-171450">
              <a:buFont typeface="Arial" panose="020B0604020202020204" pitchFamily="34" charset="0"/>
              <a:buChar char="•"/>
            </a:pPr>
            <a:r>
              <a:rPr lang="en-US" sz="1200" dirty="0">
                <a:solidFill>
                  <a:srgbClr val="212529"/>
                </a:solidFill>
              </a:rPr>
              <a:t>State or a group of States</a:t>
            </a:r>
          </a:p>
          <a:p>
            <a:pPr marL="171450" indent="-171450">
              <a:buFont typeface="Arial" panose="020B0604020202020204" pitchFamily="34" charset="0"/>
              <a:buChar char="•"/>
            </a:pPr>
            <a:r>
              <a:rPr lang="en-US" sz="1200" dirty="0">
                <a:solidFill>
                  <a:srgbClr val="212529"/>
                </a:solidFill>
              </a:rPr>
              <a:t>MPO serves an Urbanized Area with population of 200k+</a:t>
            </a:r>
          </a:p>
          <a:p>
            <a:pPr marL="171450" indent="-171450">
              <a:buFont typeface="Arial" panose="020B0604020202020204" pitchFamily="34" charset="0"/>
              <a:buChar char="•"/>
            </a:pPr>
            <a:r>
              <a:rPr lang="en-US" sz="1200" dirty="0">
                <a:solidFill>
                  <a:srgbClr val="212529"/>
                </a:solidFill>
              </a:rPr>
              <a:t>Unit of local government</a:t>
            </a:r>
          </a:p>
          <a:p>
            <a:pPr marL="171450" indent="-171450">
              <a:buFont typeface="Arial" panose="020B0604020202020204" pitchFamily="34" charset="0"/>
              <a:buChar char="•"/>
            </a:pPr>
            <a:r>
              <a:rPr lang="en-US" sz="1200">
                <a:solidFill>
                  <a:srgbClr val="212529"/>
                </a:solidFill>
              </a:rPr>
              <a:t>Political subdivision of a State or a local government</a:t>
            </a:r>
            <a:endParaRPr lang="en-US" sz="1200">
              <a:solidFill>
                <a:srgbClr val="212529"/>
              </a:solidFill>
              <a:cs typeface="Arial"/>
            </a:endParaRPr>
          </a:p>
          <a:p>
            <a:pPr marL="171450" indent="-171450">
              <a:buFont typeface="Arial" panose="020B0604020202020204" pitchFamily="34" charset="0"/>
              <a:buChar char="•"/>
            </a:pPr>
            <a:r>
              <a:rPr lang="en-US" sz="1200" dirty="0">
                <a:solidFill>
                  <a:srgbClr val="212529"/>
                </a:solidFill>
              </a:rPr>
              <a:t>Special purpose district or public authority with a transportation function, including a port authority</a:t>
            </a:r>
          </a:p>
          <a:p>
            <a:pPr marL="171450" indent="-171450">
              <a:buFont typeface="Arial" panose="020B0604020202020204" pitchFamily="34" charset="0"/>
              <a:buChar char="•"/>
            </a:pPr>
            <a:r>
              <a:rPr lang="en-US" sz="1200" dirty="0">
                <a:solidFill>
                  <a:srgbClr val="212529"/>
                </a:solidFill>
              </a:rPr>
              <a:t>a Federal land management agency that applies jointly with a State or group of States</a:t>
            </a:r>
          </a:p>
          <a:p>
            <a:pPr marL="171450" indent="-171450">
              <a:buFont typeface="Arial" panose="020B0604020202020204" pitchFamily="34" charset="0"/>
              <a:buChar char="•"/>
            </a:pPr>
            <a:r>
              <a:rPr lang="en-US" sz="1200" dirty="0">
                <a:solidFill>
                  <a:srgbClr val="212529"/>
                </a:solidFill>
              </a:rPr>
              <a:t>Tribal government </a:t>
            </a:r>
          </a:p>
          <a:p>
            <a:pPr marL="171450" indent="-171450">
              <a:buFont typeface="Arial" panose="020B0604020202020204" pitchFamily="34" charset="0"/>
              <a:buChar char="•"/>
            </a:pPr>
            <a:r>
              <a:rPr lang="en-US" sz="1200" dirty="0">
                <a:solidFill>
                  <a:srgbClr val="212529"/>
                </a:solidFill>
              </a:rPr>
              <a:t>a multistate corridor organization</a:t>
            </a:r>
          </a:p>
          <a:p>
            <a:pPr marL="171450" indent="-171450">
              <a:buFont typeface="Arial" panose="020B0604020202020204" pitchFamily="34" charset="0"/>
              <a:buChar char="•"/>
            </a:pPr>
            <a:r>
              <a:rPr lang="en-US" sz="1200" dirty="0">
                <a:solidFill>
                  <a:srgbClr val="212529"/>
                </a:solidFill>
              </a:rPr>
              <a:t>Group of entities described above</a:t>
            </a:r>
          </a:p>
        </p:txBody>
      </p:sp>
      <p:sp>
        <p:nvSpPr>
          <p:cNvPr id="13" name="Rectangle: Rounded Corners 12">
            <a:extLst>
              <a:ext uri="{FF2B5EF4-FFF2-40B4-BE49-F238E27FC236}">
                <a16:creationId xmlns:a16="http://schemas.microsoft.com/office/drawing/2014/main" id="{FE4DC153-1989-ECA8-DC37-08ACA6C6B8E5}"/>
              </a:ext>
            </a:extLst>
          </p:cNvPr>
          <p:cNvSpPr>
            <a:spLocks/>
          </p:cNvSpPr>
          <p:nvPr/>
        </p:nvSpPr>
        <p:spPr>
          <a:xfrm>
            <a:off x="3517859" y="1766830"/>
            <a:ext cx="8119404" cy="571779"/>
          </a:xfrm>
          <a:prstGeom prst="roundRect">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algn="ctr">
              <a:spcBef>
                <a:spcPts val="300"/>
              </a:spcBef>
              <a:spcAft>
                <a:spcPts val="300"/>
              </a:spcAft>
              <a:buClr>
                <a:srgbClr val="FFFFFF"/>
              </a:buClr>
              <a:defRPr/>
            </a:pPr>
            <a:r>
              <a:rPr lang="en-US" sz="1400" b="1" dirty="0">
                <a:solidFill>
                  <a:srgbClr val="FFFFFF"/>
                </a:solidFill>
                <a:latin typeface="Arial"/>
              </a:rPr>
              <a:t>Key Grant Application Components</a:t>
            </a:r>
            <a:r>
              <a:rPr kumimoji="0" lang="en-US" sz="1400" b="1" i="0" u="none" strike="noStrike" kern="1200" cap="none" spc="0" normalizeH="0" baseline="30000" noProof="0" dirty="0">
                <a:ln>
                  <a:noFill/>
                </a:ln>
                <a:solidFill>
                  <a:srgbClr val="FFFFFF"/>
                </a:solidFill>
                <a:effectLst/>
                <a:uLnTx/>
                <a:uFillTx/>
                <a:latin typeface="Arial"/>
                <a:ea typeface="+mn-ea"/>
                <a:cs typeface="+mn-cs"/>
              </a:rPr>
              <a:t>1</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p>
        </p:txBody>
      </p:sp>
      <p:sp>
        <p:nvSpPr>
          <p:cNvPr id="14" name="Rectangle: Rounded Corners 13">
            <a:extLst>
              <a:ext uri="{FF2B5EF4-FFF2-40B4-BE49-F238E27FC236}">
                <a16:creationId xmlns:a16="http://schemas.microsoft.com/office/drawing/2014/main" id="{AA391782-AA81-CA1F-E838-572F1A6FB5BF}"/>
              </a:ext>
            </a:extLst>
          </p:cNvPr>
          <p:cNvSpPr>
            <a:spLocks/>
          </p:cNvSpPr>
          <p:nvPr/>
        </p:nvSpPr>
        <p:spPr>
          <a:xfrm>
            <a:off x="554736" y="1766830"/>
            <a:ext cx="2790141" cy="571779"/>
          </a:xfrm>
          <a:prstGeom prst="roundRect">
            <a:avLst>
              <a:gd name="adj" fmla="val 16667"/>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Eligible Entities</a:t>
            </a:r>
          </a:p>
        </p:txBody>
      </p:sp>
      <p:grpSp>
        <p:nvGrpSpPr>
          <p:cNvPr id="16" name="CustomIcon">
            <a:extLst>
              <a:ext uri="{FF2B5EF4-FFF2-40B4-BE49-F238E27FC236}">
                <a16:creationId xmlns:a16="http://schemas.microsoft.com/office/drawing/2014/main" id="{26F4F9C3-7C65-0D98-A1EE-25F52568102C}"/>
              </a:ext>
            </a:extLst>
          </p:cNvPr>
          <p:cNvGrpSpPr>
            <a:grpSpLocks/>
          </p:cNvGrpSpPr>
          <p:nvPr>
            <p:custDataLst>
              <p:tags r:id="rId4"/>
            </p:custDataLst>
          </p:nvPr>
        </p:nvGrpSpPr>
        <p:grpSpPr>
          <a:xfrm>
            <a:off x="1648014" y="1356466"/>
            <a:ext cx="603584" cy="603584"/>
            <a:chOff x="-205105" y="-205105"/>
            <a:chExt cx="1019810" cy="1019810"/>
          </a:xfrm>
        </p:grpSpPr>
        <p:sp>
          <p:nvSpPr>
            <p:cNvPr id="19" name="Oval 18">
              <a:extLst>
                <a:ext uri="{FF2B5EF4-FFF2-40B4-BE49-F238E27FC236}">
                  <a16:creationId xmlns:a16="http://schemas.microsoft.com/office/drawing/2014/main" id="{D32C5E80-5EE4-6335-9061-6FF7574C42AC}"/>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541E3C1B-914B-C42D-9DFC-35A47C8E12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A0C9EABC-A87F-6E9B-F987-0ACFEB74AD6C}"/>
              </a:ext>
            </a:extLst>
          </p:cNvPr>
          <p:cNvGrpSpPr>
            <a:grpSpLocks/>
          </p:cNvGrpSpPr>
          <p:nvPr>
            <p:custDataLst>
              <p:tags r:id="rId5"/>
            </p:custDataLst>
          </p:nvPr>
        </p:nvGrpSpPr>
        <p:grpSpPr>
          <a:xfrm>
            <a:off x="7275769" y="1356466"/>
            <a:ext cx="603584" cy="603584"/>
            <a:chOff x="-205105" y="-205105"/>
            <a:chExt cx="1019810" cy="1019810"/>
          </a:xfrm>
        </p:grpSpPr>
        <p:sp>
          <p:nvSpPr>
            <p:cNvPr id="29" name="Oval 28">
              <a:extLst>
                <a:ext uri="{FF2B5EF4-FFF2-40B4-BE49-F238E27FC236}">
                  <a16:creationId xmlns:a16="http://schemas.microsoft.com/office/drawing/2014/main" id="{39FB0F70-2A8F-1852-F212-9324D1BA8A25}"/>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2" name="Graphic 31">
              <a:extLst>
                <a:ext uri="{FF2B5EF4-FFF2-40B4-BE49-F238E27FC236}">
                  <a16:creationId xmlns:a16="http://schemas.microsoft.com/office/drawing/2014/main" id="{7C1AE8A6-EEB4-B314-E565-94D5FBD289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sp>
        <p:nvSpPr>
          <p:cNvPr id="35" name="Rectangle: Rounded Corners 34">
            <a:extLst>
              <a:ext uri="{FF2B5EF4-FFF2-40B4-BE49-F238E27FC236}">
                <a16:creationId xmlns:a16="http://schemas.microsoft.com/office/drawing/2014/main" id="{443C67ED-5C52-A0CB-E9FC-285EEAE684C4}"/>
              </a:ext>
            </a:extLst>
          </p:cNvPr>
          <p:cNvSpPr>
            <a:spLocks/>
          </p:cNvSpPr>
          <p:nvPr/>
        </p:nvSpPr>
        <p:spPr>
          <a:xfrm>
            <a:off x="8794750" y="2611527"/>
            <a:ext cx="2842513" cy="3667353"/>
          </a:xfrm>
          <a:prstGeom prst="roundRect">
            <a:avLst>
              <a:gd name="adj" fmla="val 2280"/>
            </a:avLst>
          </a:prstGeom>
          <a:solidFill>
            <a:schemeClr val="bg1">
              <a:lumMod val="95000"/>
            </a:schemeClr>
          </a:solidFill>
          <a:ln w="6350" cap="sq">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err="1">
              <a:ln>
                <a:noFill/>
              </a:ln>
              <a:solidFill>
                <a:srgbClr val="FFFFFF"/>
              </a:solidFill>
              <a:effectLst/>
              <a:uLnTx/>
              <a:uFillTx/>
              <a:ea typeface="+mn-ea"/>
              <a:cs typeface="+mn-cs"/>
            </a:endParaRPr>
          </a:p>
        </p:txBody>
      </p:sp>
      <p:sp>
        <p:nvSpPr>
          <p:cNvPr id="36" name="Rectangle: Rounded Corners 35">
            <a:extLst>
              <a:ext uri="{FF2B5EF4-FFF2-40B4-BE49-F238E27FC236}">
                <a16:creationId xmlns:a16="http://schemas.microsoft.com/office/drawing/2014/main" id="{9FABA6BA-6FF4-6320-C263-C8D5D7F6E850}"/>
              </a:ext>
            </a:extLst>
          </p:cNvPr>
          <p:cNvSpPr>
            <a:spLocks/>
          </p:cNvSpPr>
          <p:nvPr/>
        </p:nvSpPr>
        <p:spPr>
          <a:xfrm>
            <a:off x="8816606" y="2478962"/>
            <a:ext cx="2820657" cy="497999"/>
          </a:xfrm>
          <a:prstGeom prst="roundRect">
            <a:avLst>
              <a:gd name="adj" fmla="val 16667"/>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en-US" sz="1200" b="1">
                <a:solidFill>
                  <a:srgbClr val="FFFFFF"/>
                </a:solidFill>
              </a:rPr>
              <a:t>Additional information on application</a:t>
            </a: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37" name="TextBox 36">
            <a:extLst>
              <a:ext uri="{FF2B5EF4-FFF2-40B4-BE49-F238E27FC236}">
                <a16:creationId xmlns:a16="http://schemas.microsoft.com/office/drawing/2014/main" id="{688A1446-40AF-7113-8F0E-E13D9D2C5F4D}"/>
              </a:ext>
            </a:extLst>
          </p:cNvPr>
          <p:cNvSpPr txBox="1"/>
          <p:nvPr/>
        </p:nvSpPr>
        <p:spPr>
          <a:xfrm>
            <a:off x="8926442" y="3056427"/>
            <a:ext cx="2600984"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None/>
              <a:tabLst/>
              <a:defRPr/>
            </a:pPr>
            <a:r>
              <a:rPr lang="en-US" sz="1200" b="1" dirty="0">
                <a:solidFill>
                  <a:srgbClr val="212529"/>
                </a:solidFill>
              </a:rPr>
              <a:t>Eligible project costs include:</a:t>
            </a:r>
          </a:p>
          <a:p>
            <a:pPr marR="0" lvl="1" fontAlgn="auto">
              <a:tabLst/>
              <a:defRPr/>
            </a:pPr>
            <a:r>
              <a:rPr lang="en-US" sz="1200" dirty="0">
                <a:solidFill>
                  <a:srgbClr val="212529"/>
                </a:solidFill>
              </a:rPr>
              <a:t>Development-phase activities </a:t>
            </a:r>
          </a:p>
          <a:p>
            <a:pPr marR="0" lvl="1" fontAlgn="auto">
              <a:tabLst/>
              <a:defRPr/>
            </a:pPr>
            <a:r>
              <a:rPr lang="en-US" sz="1200" dirty="0">
                <a:solidFill>
                  <a:srgbClr val="212529"/>
                </a:solidFill>
              </a:rPr>
              <a:t>Construction, reconstruction, rehabilitation, acquisition of real property</a:t>
            </a:r>
          </a:p>
          <a:p>
            <a:pPr marR="0" lvl="1" fontAlgn="auto">
              <a:tabLst/>
              <a:defRPr/>
            </a:pPr>
            <a:r>
              <a:rPr lang="en-US" sz="1200" dirty="0">
                <a:solidFill>
                  <a:srgbClr val="212529"/>
                </a:solidFill>
              </a:rPr>
              <a:t>Environmental mitigation</a:t>
            </a:r>
          </a:p>
          <a:p>
            <a:pPr marR="0" lvl="1" fontAlgn="auto">
              <a:tabLst/>
              <a:defRPr/>
            </a:pPr>
            <a:r>
              <a:rPr lang="en-US" sz="1200" dirty="0">
                <a:solidFill>
                  <a:srgbClr val="212529"/>
                </a:solidFill>
              </a:rPr>
              <a:t>construction contingencies</a:t>
            </a:r>
          </a:p>
          <a:p>
            <a:pPr marR="0" lvl="1" fontAlgn="auto">
              <a:tabLst/>
              <a:defRPr/>
            </a:pPr>
            <a:r>
              <a:rPr lang="en-US" sz="1200" dirty="0">
                <a:solidFill>
                  <a:srgbClr val="212529"/>
                </a:solidFill>
              </a:rPr>
              <a:t>acquisition of equipment</a:t>
            </a:r>
          </a:p>
          <a:p>
            <a:pPr marR="0" lvl="1" fontAlgn="auto">
              <a:tabLst/>
              <a:defRPr/>
            </a:pPr>
            <a:r>
              <a:rPr lang="en-US" sz="1200" dirty="0">
                <a:solidFill>
                  <a:srgbClr val="212529"/>
                </a:solidFill>
              </a:rPr>
              <a:t>protection and operational improvements directly relating to the project</a:t>
            </a:r>
            <a:r>
              <a:rPr lang="en-US" sz="1400" dirty="0"/>
              <a:t>.</a:t>
            </a:r>
          </a:p>
          <a:p>
            <a:pPr marL="0" marR="0" lvl="1" indent="0" fontAlgn="auto">
              <a:buNone/>
              <a:tabLst/>
              <a:defRPr/>
            </a:pPr>
            <a:r>
              <a:rPr lang="en-US" sz="1200" b="1" dirty="0">
                <a:solidFill>
                  <a:srgbClr val="212529"/>
                </a:solidFill>
              </a:rPr>
              <a:t>INFRA grant recipients may use INFRA funds to pay for the subsidy and administrative costs necessary to receive TIFIA credit assistance.</a:t>
            </a:r>
          </a:p>
        </p:txBody>
      </p:sp>
      <p:sp>
        <p:nvSpPr>
          <p:cNvPr id="40" name="TextBox 39">
            <a:extLst>
              <a:ext uri="{FF2B5EF4-FFF2-40B4-BE49-F238E27FC236}">
                <a16:creationId xmlns:a16="http://schemas.microsoft.com/office/drawing/2014/main" id="{7FD7B117-E292-D6F8-992F-F1AD52BCDE91}"/>
              </a:ext>
            </a:extLst>
          </p:cNvPr>
          <p:cNvSpPr txBox="1"/>
          <p:nvPr/>
        </p:nvSpPr>
        <p:spPr>
          <a:xfrm>
            <a:off x="3588731" y="2521297"/>
            <a:ext cx="5070513" cy="397801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dirty="0"/>
              <a:t>Application components:</a:t>
            </a:r>
          </a:p>
          <a:p>
            <a:pPr lvl="1"/>
            <a:r>
              <a:rPr lang="en-US" sz="1200" dirty="0">
                <a:solidFill>
                  <a:srgbClr val="212529"/>
                </a:solidFill>
              </a:rPr>
              <a:t>SF-424</a:t>
            </a:r>
          </a:p>
          <a:p>
            <a:pPr lvl="1"/>
            <a:r>
              <a:rPr lang="en-US" sz="1200" dirty="0">
                <a:solidFill>
                  <a:srgbClr val="212529"/>
                </a:solidFill>
              </a:rPr>
              <a:t>SF-424C</a:t>
            </a:r>
          </a:p>
          <a:p>
            <a:pPr lvl="1"/>
            <a:r>
              <a:rPr lang="en-US" sz="1200" dirty="0">
                <a:solidFill>
                  <a:srgbClr val="212529"/>
                </a:solidFill>
              </a:rPr>
              <a:t>Project Information Form (in Excel template)</a:t>
            </a:r>
          </a:p>
          <a:p>
            <a:pPr lvl="1"/>
            <a:r>
              <a:rPr lang="en-US" sz="1200" dirty="0">
                <a:solidFill>
                  <a:srgbClr val="212529"/>
                </a:solidFill>
              </a:rPr>
              <a:t>Project description</a:t>
            </a:r>
          </a:p>
          <a:p>
            <a:pPr lvl="1"/>
            <a:r>
              <a:rPr lang="en-US" sz="1200" dirty="0">
                <a:solidFill>
                  <a:srgbClr val="212529"/>
                </a:solidFill>
              </a:rPr>
              <a:t>Project Location File</a:t>
            </a:r>
          </a:p>
          <a:p>
            <a:pPr lvl="1"/>
            <a:r>
              <a:rPr lang="en-US" sz="1200" dirty="0">
                <a:solidFill>
                  <a:srgbClr val="212529"/>
                </a:solidFill>
              </a:rPr>
              <a:t>Project Budget, Sources and Uses of Funding</a:t>
            </a:r>
          </a:p>
          <a:p>
            <a:pPr lvl="1"/>
            <a:r>
              <a:rPr lang="en-US" sz="1200" dirty="0">
                <a:solidFill>
                  <a:srgbClr val="212529"/>
                </a:solidFill>
              </a:rPr>
              <a:t>Funding Commitment Documentation</a:t>
            </a:r>
          </a:p>
          <a:p>
            <a:pPr lvl="1"/>
            <a:r>
              <a:rPr lang="en-US" sz="1200" dirty="0">
                <a:solidFill>
                  <a:srgbClr val="212529"/>
                </a:solidFill>
              </a:rPr>
              <a:t>Outcome Criteria Narrative</a:t>
            </a:r>
          </a:p>
          <a:p>
            <a:pPr lvl="1"/>
            <a:r>
              <a:rPr lang="en-US" sz="1200" dirty="0">
                <a:solidFill>
                  <a:srgbClr val="212529"/>
                </a:solidFill>
              </a:rPr>
              <a:t>Project Readiness</a:t>
            </a:r>
          </a:p>
          <a:p>
            <a:pPr lvl="1"/>
            <a:r>
              <a:rPr lang="en-US" sz="1200" dirty="0">
                <a:solidFill>
                  <a:srgbClr val="212529"/>
                </a:solidFill>
              </a:rPr>
              <a:t>Project Requirements</a:t>
            </a:r>
          </a:p>
          <a:p>
            <a:pPr lvl="1"/>
            <a:r>
              <a:rPr lang="en-US" sz="1200" dirty="0">
                <a:solidFill>
                  <a:srgbClr val="212529"/>
                </a:solidFill>
              </a:rPr>
              <a:t>Benefit-Cost Analysis Narrative and calculations</a:t>
            </a:r>
          </a:p>
          <a:p>
            <a:pPr lvl="1"/>
            <a:r>
              <a:rPr lang="en-US" sz="1200" dirty="0">
                <a:solidFill>
                  <a:srgbClr val="212529"/>
                </a:solidFill>
              </a:rPr>
              <a:t>Performance Reports</a:t>
            </a:r>
          </a:p>
          <a:p>
            <a:pPr lvl="1"/>
            <a:r>
              <a:rPr lang="en-US" sz="1200" dirty="0">
                <a:solidFill>
                  <a:srgbClr val="212529"/>
                </a:solidFill>
              </a:rPr>
              <a:t>Mega Data Plan (if applicable)</a:t>
            </a:r>
          </a:p>
          <a:p>
            <a:pPr lvl="1"/>
            <a:r>
              <a:rPr lang="en-US" sz="1200" dirty="0">
                <a:solidFill>
                  <a:srgbClr val="212529"/>
                </a:solidFill>
              </a:rPr>
              <a:t>Letters of Support (Optional)</a:t>
            </a:r>
          </a:p>
          <a:p>
            <a:pPr lvl="1"/>
            <a:r>
              <a:rPr lang="en-US" sz="1200" dirty="0">
                <a:solidFill>
                  <a:srgbClr val="212529"/>
                </a:solidFill>
              </a:rPr>
              <a:t>Community Benefits Plan (Optional)</a:t>
            </a:r>
          </a:p>
          <a:p>
            <a:pPr lvl="1"/>
            <a:r>
              <a:rPr lang="en-US" sz="1200" dirty="0">
                <a:solidFill>
                  <a:srgbClr val="212529"/>
                </a:solidFill>
              </a:rPr>
              <a:t>Title VI Plan (Optional)</a:t>
            </a:r>
          </a:p>
          <a:p>
            <a:pPr lvl="1"/>
            <a:endParaRPr lang="en-US" sz="1200" dirty="0"/>
          </a:p>
        </p:txBody>
      </p:sp>
      <p:sp>
        <p:nvSpPr>
          <p:cNvPr id="3" name="3. Subtitle">
            <a:extLst>
              <a:ext uri="{FF2B5EF4-FFF2-40B4-BE49-F238E27FC236}">
                <a16:creationId xmlns:a16="http://schemas.microsoft.com/office/drawing/2014/main" id="{0D2C3C07-89EA-D279-40E0-A1A71E3DC0CE}"/>
              </a:ext>
            </a:extLst>
          </p:cNvPr>
          <p:cNvSpPr>
            <a:spLocks noGrp="1"/>
          </p:cNvSpPr>
          <p:nvPr>
            <p:ph type="subTitle" idx="1"/>
            <p:custDataLst>
              <p:tags r:id="rId6"/>
            </p:custDataLst>
          </p:nvPr>
        </p:nvSpPr>
        <p:spPr/>
        <p:txBody>
          <a:bodyPr/>
          <a:lstStyle/>
          <a:p>
            <a:endParaRPr lang="en-US"/>
          </a:p>
        </p:txBody>
      </p:sp>
      <p:cxnSp>
        <p:nvCxnSpPr>
          <p:cNvPr id="5" name="GreyLineSeparatorDefaultVertical 31">
            <a:extLst>
              <a:ext uri="{FF2B5EF4-FFF2-40B4-BE49-F238E27FC236}">
                <a16:creationId xmlns:a16="http://schemas.microsoft.com/office/drawing/2014/main" id="{523C8ACE-11B3-C2AC-82ED-087651D48175}"/>
              </a:ext>
            </a:extLst>
          </p:cNvPr>
          <p:cNvCxnSpPr>
            <a:cxnSpLocks/>
          </p:cNvCxnSpPr>
          <p:nvPr>
            <p:custDataLst>
              <p:tags r:id="rId7"/>
            </p:custDataLst>
          </p:nvPr>
        </p:nvCxnSpPr>
        <p:spPr>
          <a:xfrm>
            <a:off x="3431368" y="1808480"/>
            <a:ext cx="0" cy="4490720"/>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5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E18BE8C-6B3B-2F7E-292A-D54B173C0B2A}"/>
              </a:ext>
            </a:extLst>
          </p:cNvPr>
          <p:cNvGraphicFramePr>
            <a:graphicFrameLocks noChangeAspect="1"/>
          </p:cNvGraphicFramePr>
          <p:nvPr>
            <p:custDataLst>
              <p:tags r:id="rId1"/>
            </p:custDataLst>
            <p:extLst>
              <p:ext uri="{D42A27DB-BD31-4B8C-83A1-F6EECF244321}">
                <p14:modId xmlns:p14="http://schemas.microsoft.com/office/powerpoint/2010/main" val="463273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7" name="Object 6" hidden="1">
                        <a:extLst>
                          <a:ext uri="{FF2B5EF4-FFF2-40B4-BE49-F238E27FC236}">
                            <a16:creationId xmlns:a16="http://schemas.microsoft.com/office/drawing/2014/main" id="{7E18BE8C-6B3B-2F7E-292A-D54B173C0B2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8" name="2. Slide Title">
            <a:extLst>
              <a:ext uri="{FF2B5EF4-FFF2-40B4-BE49-F238E27FC236}">
                <a16:creationId xmlns:a16="http://schemas.microsoft.com/office/drawing/2014/main" id="{3F22FA21-0503-BA65-F917-6A700DCF2E6D}"/>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2"/>
              </a:buClr>
            </a:pPr>
            <a:r>
              <a:rPr lang="en-US" dirty="0">
                <a:latin typeface="Arial" panose="020B0604020202020204" pitchFamily="34" charset="0"/>
              </a:rPr>
              <a:t>Examples of past winners </a:t>
            </a:r>
          </a:p>
        </p:txBody>
      </p:sp>
      <p:sp>
        <p:nvSpPr>
          <p:cNvPr id="19" name="5. Source">
            <a:extLst>
              <a:ext uri="{FF2B5EF4-FFF2-40B4-BE49-F238E27FC236}">
                <a16:creationId xmlns:a16="http://schemas.microsoft.com/office/drawing/2014/main" id="{9CC0D0C5-9E42-3540-6016-4747AA258D1A}"/>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800" strike="noStrike" kern="1200" spc="0" normalizeH="0" noProof="0" dirty="0">
                <a:ln>
                  <a:noFill/>
                </a:ln>
                <a:effectLst/>
                <a:uLnTx/>
                <a:uFillTx/>
                <a:ea typeface="+mn-ea"/>
                <a:cs typeface="Arial" panose="020B0604020202020204" pitchFamily="34" charset="0"/>
              </a:rPr>
              <a:t>Source: https://www.transportation.gov/sites/dot.gov/files/2024-01/INFRA%20Fact%20Sheets%20FY%202023-2024_Final_0.pdf</a:t>
            </a:r>
          </a:p>
        </p:txBody>
      </p:sp>
      <p:sp>
        <p:nvSpPr>
          <p:cNvPr id="14" name="Rectangle: Rounded Corners 13">
            <a:extLst>
              <a:ext uri="{FF2B5EF4-FFF2-40B4-BE49-F238E27FC236}">
                <a16:creationId xmlns:a16="http://schemas.microsoft.com/office/drawing/2014/main" id="{B095D4DA-C015-7178-23D5-3FB451AB6B4C}"/>
              </a:ext>
            </a:extLst>
          </p:cNvPr>
          <p:cNvSpPr>
            <a:spLocks/>
          </p:cNvSpPr>
          <p:nvPr>
            <p:custDataLst>
              <p:tags r:id="rId4"/>
            </p:custDataLst>
          </p:nvPr>
        </p:nvSpPr>
        <p:spPr>
          <a:xfrm>
            <a:off x="554736"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latin typeface="Arial"/>
              </a:rPr>
              <a:t>US 169 Rural Safety and Mobility Interchange Project (Minnesota) - 2023</a:t>
            </a: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Applicant</a:t>
            </a:r>
            <a:r>
              <a:rPr kumimoji="0" lang="en-US" sz="1000" i="0" u="none" strike="noStrike" kern="1200" cap="none" spc="0" normalizeH="0" baseline="0" noProof="0" dirty="0">
                <a:ln>
                  <a:noFill/>
                </a:ln>
                <a:solidFill>
                  <a:schemeClr val="tx1"/>
                </a:solidFill>
                <a:effectLst/>
                <a:uLnTx/>
                <a:uFillTx/>
                <a:latin typeface="Arial"/>
                <a:ea typeface="+mn-ea"/>
                <a:cs typeface="+mn-cs"/>
              </a:rPr>
              <a:t>: </a:t>
            </a:r>
            <a:r>
              <a:rPr lang="en-US" sz="1000" dirty="0">
                <a:solidFill>
                  <a:schemeClr val="tx1"/>
                </a:solidFill>
              </a:rPr>
              <a:t>Sherburne County, Minnesota</a:t>
            </a:r>
            <a:endParaRPr lang="en-US" sz="1000" dirty="0">
              <a:solidFill>
                <a:schemeClr val="tx1"/>
              </a:solidFill>
              <a:latin typeface="Arial"/>
            </a:endParaRP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Funding:</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r>
              <a:rPr lang="en-US" sz="1000" dirty="0">
                <a:solidFill>
                  <a:schemeClr val="tx1"/>
                </a:solidFill>
                <a:latin typeface="Arial"/>
              </a:rPr>
              <a:t>25M</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Project description: </a:t>
            </a:r>
            <a:r>
              <a:rPr lang="en-US" sz="1000" dirty="0">
                <a:solidFill>
                  <a:schemeClr val="tx1"/>
                </a:solidFill>
              </a:rPr>
              <a:t>This project will reconstruct approximately 1 mile of US-169 and approximately a half mile of County Road 4, create a grade-separated single point urban interchange, install two reduced conflict intersections, construct three roundabouts, remove six at-grade access points, and develop multiuse trails/sidewalks.</a:t>
            </a:r>
          </a:p>
          <a:p>
            <a:pPr>
              <a:spcBef>
                <a:spcPts val="600"/>
              </a:spcBef>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Goals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Safety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Climate Change, Resiliency, and the Environment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Multimodal Options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Quality of Life</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Innovation</a:t>
            </a:r>
          </a:p>
          <a:p>
            <a:pPr marR="0" lvl="0" algn="l" defTabSz="914400" rtl="0" eaLnBrk="1" fontAlgn="auto" latinLnBrk="0" hangingPunct="1">
              <a:lnSpc>
                <a:spcPct val="100000"/>
              </a:lnSpc>
              <a:spcBef>
                <a:spcPts val="600"/>
              </a:spcBef>
              <a:spcAft>
                <a:spcPts val="0"/>
              </a:spcAft>
              <a:buClrTx/>
              <a:buSzTx/>
              <a:tabLst/>
              <a:defRPr/>
            </a:pPr>
            <a:r>
              <a:rPr lang="en-US" sz="1000" dirty="0">
                <a:solidFill>
                  <a:schemeClr val="tx1"/>
                </a:solidFill>
              </a:rPr>
              <a:t>The project will significantly improve water quality in the area by addressing runoff and improve the region's resilience profile by incorporating fiber-optics communications infrastructure.</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4F895C49-1AA1-B74A-532A-6E114C52E1CB}"/>
              </a:ext>
            </a:extLst>
          </p:cNvPr>
          <p:cNvSpPr>
            <a:spLocks/>
          </p:cNvSpPr>
          <p:nvPr>
            <p:custDataLst>
              <p:tags r:id="rId5"/>
            </p:custDataLst>
          </p:nvPr>
        </p:nvSpPr>
        <p:spPr>
          <a:xfrm>
            <a:off x="4316064"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chemeClr val="accent1"/>
                </a:solidFill>
                <a:latin typeface="Arial"/>
              </a:rPr>
              <a:t>Mineral County I-90 Improvement Project(Montana</a:t>
            </a:r>
            <a:r>
              <a:rPr lang="en-US" sz="1600" b="1" dirty="0">
                <a:solidFill>
                  <a:srgbClr val="277C78"/>
                </a:solidFill>
                <a:latin typeface="Arial"/>
              </a:rPr>
              <a:t>) - 2023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Applicant </a:t>
            </a:r>
            <a:r>
              <a:rPr lang="en-US" sz="1000" dirty="0">
                <a:solidFill>
                  <a:schemeClr val="tx1"/>
                </a:solidFill>
              </a:rPr>
              <a:t>Mineral County, Montana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Funding:</a:t>
            </a:r>
            <a:r>
              <a:rPr kumimoji="0" lang="en-US" sz="1000" b="0" i="0" u="none" strike="noStrike" kern="1200" cap="none" spc="0" normalizeH="0" baseline="0" noProof="0" dirty="0">
                <a:ln>
                  <a:noFill/>
                </a:ln>
                <a:solidFill>
                  <a:schemeClr val="tx1"/>
                </a:solidFill>
                <a:effectLst/>
                <a:uLnTx/>
                <a:uFillTx/>
                <a:latin typeface="Arial"/>
                <a:ea typeface="+mn-ea"/>
                <a:cs typeface="+mn-cs"/>
              </a:rPr>
              <a:t> $34M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Project description:</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r>
              <a:rPr lang="en-US" sz="1000" dirty="0">
                <a:solidFill>
                  <a:schemeClr val="tx1"/>
                </a:solidFill>
              </a:rPr>
              <a:t>This project will replace and rehabilitate aging infrastructure on I-90 between the Idaho-Montana state border and the town of Alberton, Montana. The project consists of two smaller projects: Taft-West Reconstruction and Alberton Bridge Replacement.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000" b="1" dirty="0">
                <a:solidFill>
                  <a:schemeClr val="tx1"/>
                </a:solidFill>
                <a:latin typeface="Arial"/>
              </a:rPr>
              <a:t>G</a:t>
            </a:r>
            <a:r>
              <a:rPr kumimoji="0" lang="en-US" sz="1000" b="1" i="0" u="none" strike="noStrike" kern="1200" cap="none" spc="0" normalizeH="0" baseline="0" noProof="0" dirty="0" err="1">
                <a:ln>
                  <a:noFill/>
                </a:ln>
                <a:solidFill>
                  <a:schemeClr val="tx1"/>
                </a:solidFill>
                <a:effectLst/>
                <a:uLnTx/>
                <a:uFillTx/>
                <a:latin typeface="Arial"/>
                <a:ea typeface="+mn-ea"/>
                <a:cs typeface="+mn-cs"/>
              </a:rPr>
              <a:t>oals</a:t>
            </a:r>
            <a:r>
              <a:rPr kumimoji="0" lang="en-US" sz="1000" b="1" i="0" u="none" strike="noStrike" kern="1200" cap="none" spc="0" normalizeH="0" baseline="0" noProof="0" dirty="0">
                <a:ln>
                  <a:noFill/>
                </a:ln>
                <a:solidFill>
                  <a:schemeClr val="tx1"/>
                </a:solidFill>
                <a:effectLst/>
                <a:uLnTx/>
                <a:uFillTx/>
                <a:latin typeface="Arial"/>
                <a:ea typeface="+mn-ea"/>
                <a:cs typeface="+mn-cs"/>
              </a:rPr>
              <a:t>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State of Good Repair</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Economic impact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Freight Movement</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Job creation</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US" sz="1000" dirty="0">
              <a:solidFill>
                <a:schemeClr val="tx1"/>
              </a:solidFill>
            </a:endParaRP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In addition to providing critical access for freight and a resilient natural disaster evacuation route between Montana and Idaho, the project will help improve access to public lands and recreation areas, including the Lookout Pass Ski Area, </a:t>
            </a:r>
            <a:r>
              <a:rPr lang="en-US" sz="1000" dirty="0" err="1">
                <a:solidFill>
                  <a:schemeClr val="tx1"/>
                </a:solidFill>
              </a:rPr>
              <a:t>NorPac</a:t>
            </a:r>
            <a:r>
              <a:rPr lang="en-US" sz="1000" dirty="0">
                <a:solidFill>
                  <a:schemeClr val="tx1"/>
                </a:solidFill>
              </a:rPr>
              <a:t> trail, and the Route of the Hiawatha trail.</a:t>
            </a:r>
          </a:p>
        </p:txBody>
      </p:sp>
      <p:sp>
        <p:nvSpPr>
          <p:cNvPr id="18" name="Rectangle: Rounded Corners 17">
            <a:extLst>
              <a:ext uri="{FF2B5EF4-FFF2-40B4-BE49-F238E27FC236}">
                <a16:creationId xmlns:a16="http://schemas.microsoft.com/office/drawing/2014/main" id="{6B59147F-8921-119F-5EAE-1B7EAEEADF4E}"/>
              </a:ext>
            </a:extLst>
          </p:cNvPr>
          <p:cNvSpPr>
            <a:spLocks/>
          </p:cNvSpPr>
          <p:nvPr>
            <p:custDataLst>
              <p:tags r:id="rId6"/>
            </p:custDataLst>
          </p:nvPr>
        </p:nvSpPr>
        <p:spPr>
          <a:xfrm>
            <a:off x="8077391" y="1582572"/>
            <a:ext cx="3559873" cy="4639187"/>
          </a:xfrm>
          <a:prstGeom prst="roundRect">
            <a:avLst>
              <a:gd name="adj" fmla="val 4928"/>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72000" numCol="1" spcCol="0" rtlCol="0" fromWordArt="0" anchor="t" anchorCtr="0" forceAA="0" compatLnSpc="1">
            <a:prstTxWarp prst="textNoShape">
              <a:avLst/>
            </a:prstTxWarp>
            <a:noAutofit/>
          </a:bodyPr>
          <a:lstStyle/>
          <a:p>
            <a:pPr>
              <a:spcBef>
                <a:spcPts val="600"/>
              </a:spcBef>
              <a:defRPr/>
            </a:pPr>
            <a:r>
              <a:rPr lang="en-US" sz="1600" b="1" dirty="0">
                <a:solidFill>
                  <a:srgbClr val="277C78"/>
                </a:solidFill>
                <a:latin typeface="Arial"/>
              </a:rPr>
              <a:t>I-80 Odessa to Kearney(Nebraska) - 2023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Applicant: </a:t>
            </a:r>
            <a:r>
              <a:rPr lang="en-US" sz="1000" dirty="0">
                <a:solidFill>
                  <a:schemeClr val="tx1"/>
                </a:solidFill>
              </a:rPr>
              <a:t>Buffalo County, Nebraska</a:t>
            </a:r>
            <a:endParaRPr lang="en-US" sz="1000" dirty="0">
              <a:solidFill>
                <a:schemeClr val="tx1"/>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Funding:</a:t>
            </a:r>
            <a:r>
              <a:rPr kumimoji="0" lang="en-US" sz="1000" b="0" i="0" u="none" strike="noStrike" kern="1200" cap="none" spc="0" normalizeH="0" baseline="0" noProof="0" dirty="0">
                <a:ln>
                  <a:noFill/>
                </a:ln>
                <a:solidFill>
                  <a:schemeClr val="tx1"/>
                </a:solidFill>
                <a:effectLst/>
                <a:uLnTx/>
                <a:uFillTx/>
                <a:latin typeface="Arial"/>
                <a:ea typeface="+mn-ea"/>
                <a:cs typeface="+mn-cs"/>
              </a:rPr>
              <a:t> $21M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Arial"/>
                <a:ea typeface="+mn-ea"/>
                <a:cs typeface="+mn-cs"/>
              </a:rPr>
              <a:t>Project description: </a:t>
            </a:r>
            <a:r>
              <a:rPr lang="en-US" sz="1000" dirty="0">
                <a:solidFill>
                  <a:schemeClr val="tx1"/>
                </a:solidFill>
              </a:rPr>
              <a:t>The project will reconstruct approximately 9 miles of Interstate 80, within its current lane configuration, in central Nebraska along with shoulders and replace a rural bridge over I-80</a:t>
            </a:r>
            <a:endParaRPr lang="en-US" sz="1000" dirty="0">
              <a:solidFill>
                <a:schemeClr val="tx1"/>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000" b="1" dirty="0">
                <a:solidFill>
                  <a:schemeClr val="tx1"/>
                </a:solidFill>
                <a:latin typeface="Arial"/>
              </a:rPr>
              <a:t>G</a:t>
            </a:r>
            <a:r>
              <a:rPr kumimoji="0" lang="en-US" sz="1000" b="1" i="0" u="none" strike="noStrike" kern="1200" cap="none" spc="0" normalizeH="0" baseline="0" noProof="0" dirty="0" err="1">
                <a:ln>
                  <a:noFill/>
                </a:ln>
                <a:solidFill>
                  <a:schemeClr val="tx1"/>
                </a:solidFill>
                <a:effectLst/>
                <a:uLnTx/>
                <a:uFillTx/>
                <a:latin typeface="Arial"/>
                <a:ea typeface="+mn-ea"/>
                <a:cs typeface="+mn-cs"/>
              </a:rPr>
              <a:t>oals</a:t>
            </a:r>
            <a:r>
              <a:rPr kumimoji="0" lang="en-US" sz="1000" b="1" i="0" u="none" strike="noStrike" kern="1200" cap="none" spc="0" normalizeH="0" baseline="0" noProof="0" dirty="0">
                <a:ln>
                  <a:noFill/>
                </a:ln>
                <a:solidFill>
                  <a:schemeClr val="tx1"/>
                </a:solidFill>
                <a:effectLst/>
                <a:uLnTx/>
                <a:uFillTx/>
                <a:latin typeface="Arial"/>
                <a:ea typeface="+mn-ea"/>
                <a:cs typeface="+mn-cs"/>
              </a:rPr>
              <a:t> and merit criteria addressed:</a:t>
            </a:r>
            <a:r>
              <a:rPr kumimoji="0" lang="en-US" sz="1000" b="0" i="0" u="none" strike="noStrike" kern="1200" cap="none" spc="0" normalizeH="0" baseline="0" noProof="0" dirty="0">
                <a:ln>
                  <a:noFill/>
                </a:ln>
                <a:solidFill>
                  <a:schemeClr val="tx1"/>
                </a:solidFill>
                <a:effectLst/>
                <a:uLnTx/>
                <a:uFillTx/>
                <a:latin typeface="Arial"/>
                <a:ea typeface="+mn-ea"/>
                <a:cs typeface="+mn-cs"/>
              </a:rPr>
              <a:t> </a:t>
            </a:r>
          </a:p>
          <a:p>
            <a:pPr marR="0" lvl="0" algn="l" defTabSz="914400" rtl="0" eaLnBrk="1" fontAlgn="auto" latinLnBrk="0" hangingPunct="1">
              <a:lnSpc>
                <a:spcPct val="100000"/>
              </a:lnSpc>
              <a:spcBef>
                <a:spcPts val="200"/>
              </a:spcBef>
              <a:spcAft>
                <a:spcPts val="0"/>
              </a:spcAft>
              <a:buClrTx/>
              <a:buSzTx/>
              <a:tabLst/>
              <a:defRPr/>
            </a:pPr>
            <a:r>
              <a:rPr lang="en-US" sz="1000" dirty="0">
                <a:solidFill>
                  <a:schemeClr val="tx1"/>
                </a:solidFill>
              </a:rPr>
              <a:t>The project addresses: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Equity</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Multimodal options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US" sz="1000" dirty="0">
                <a:solidFill>
                  <a:schemeClr val="tx1"/>
                </a:solidFill>
              </a:rPr>
              <a:t>Quality of life</a:t>
            </a:r>
          </a:p>
          <a:p>
            <a:pPr marR="0" lvl="0" algn="l" defTabSz="914400" rtl="0" eaLnBrk="1" fontAlgn="auto" latinLnBrk="0" hangingPunct="1">
              <a:lnSpc>
                <a:spcPct val="100000"/>
              </a:lnSpc>
              <a:spcBef>
                <a:spcPts val="600"/>
              </a:spcBef>
              <a:spcAft>
                <a:spcPts val="0"/>
              </a:spcAft>
              <a:buClrTx/>
              <a:buSzTx/>
              <a:tabLst/>
              <a:defRPr/>
            </a:pPr>
            <a:r>
              <a:rPr lang="en-US" sz="1000" dirty="0">
                <a:solidFill>
                  <a:schemeClr val="tx1"/>
                </a:solidFill>
              </a:rPr>
              <a:t>The project will incorporate a defined Disadvantaged Business Enterprise (DBE) program to promote equity through the inclusion of DBE targets in the procurement process. </a:t>
            </a:r>
            <a:endParaRPr kumimoji="0" lang="en-US" sz="1000" b="0" i="0" u="none" strike="noStrike" kern="1200" cap="none" spc="0" normalizeH="0" baseline="0" noProof="0" dirty="0">
              <a:ln>
                <a:noFill/>
              </a:ln>
              <a:solidFill>
                <a:schemeClr val="tx1"/>
              </a:solidFill>
              <a:effectLst/>
              <a:uLnTx/>
              <a:uFillTx/>
              <a:latin typeface="Arial"/>
              <a:ea typeface="+mn-ea"/>
              <a:cs typeface="+mn-cs"/>
            </a:endParaRPr>
          </a:p>
        </p:txBody>
      </p:sp>
      <p:pic>
        <p:nvPicPr>
          <p:cNvPr id="1030" name="Picture 6" descr="Classroom ">
            <a:extLst>
              <a:ext uri="{FF2B5EF4-FFF2-40B4-BE49-F238E27FC236}">
                <a16:creationId xmlns:a16="http://schemas.microsoft.com/office/drawing/2014/main" id="{37D14F19-AAC1-3773-8516-4D2BA42864AB}"/>
              </a:ext>
            </a:extLst>
          </p:cNvPr>
          <p:cNvPicPr>
            <a:picLocks noChangeAspect="1" noChangeArrowheads="1"/>
          </p:cNvPicPr>
          <p:nvPr/>
        </p:nvPicPr>
        <p:blipFill>
          <a:blip r:embed="rId13">
            <a:lum bright="70000" contrast="-70000"/>
            <a:extLst>
              <a:ext uri="{28A0092B-C50C-407E-A947-70E740481C1C}">
                <a14:useLocalDpi xmlns:a14="http://schemas.microsoft.com/office/drawing/2010/main"/>
              </a:ext>
            </a:extLst>
          </a:blip>
          <a:srcRect/>
          <a:stretch>
            <a:fillRect/>
          </a:stretch>
        </p:blipFill>
        <p:spPr bwMode="auto">
          <a:xfrm>
            <a:off x="9608095" y="1158648"/>
            <a:ext cx="470055" cy="47005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CustomIcon">
            <a:extLst>
              <a:ext uri="{FF2B5EF4-FFF2-40B4-BE49-F238E27FC236}">
                <a16:creationId xmlns:a16="http://schemas.microsoft.com/office/drawing/2014/main" id="{023D5059-AD96-FBF9-55A8-980C9B5D84F6}"/>
              </a:ext>
            </a:extLst>
          </p:cNvPr>
          <p:cNvGrpSpPr>
            <a:grpSpLocks/>
          </p:cNvGrpSpPr>
          <p:nvPr>
            <p:custDataLst>
              <p:tags r:id="rId7"/>
            </p:custDataLst>
          </p:nvPr>
        </p:nvGrpSpPr>
        <p:grpSpPr>
          <a:xfrm>
            <a:off x="1960852" y="1017826"/>
            <a:ext cx="747642" cy="747642"/>
            <a:chOff x="-205105" y="-205105"/>
            <a:chExt cx="1019810" cy="1019810"/>
          </a:xfrm>
        </p:grpSpPr>
        <p:sp>
          <p:nvSpPr>
            <p:cNvPr id="10" name="Oval 9">
              <a:extLst>
                <a:ext uri="{FF2B5EF4-FFF2-40B4-BE49-F238E27FC236}">
                  <a16:creationId xmlns:a16="http://schemas.microsoft.com/office/drawing/2014/main" id="{D1218037-0BA4-7DD0-77EA-1B2E4E356097}"/>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2" name="Graphic 11">
              <a:extLst>
                <a:ext uri="{FF2B5EF4-FFF2-40B4-BE49-F238E27FC236}">
                  <a16:creationId xmlns:a16="http://schemas.microsoft.com/office/drawing/2014/main" id="{AB5B5382-6B90-CEED-F63C-097D203E3B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23" name="CustomIcon">
            <a:extLst>
              <a:ext uri="{FF2B5EF4-FFF2-40B4-BE49-F238E27FC236}">
                <a16:creationId xmlns:a16="http://schemas.microsoft.com/office/drawing/2014/main" id="{45975780-4C69-F3A1-9894-18CDA5F3DF5F}"/>
              </a:ext>
            </a:extLst>
          </p:cNvPr>
          <p:cNvGrpSpPr>
            <a:grpSpLocks/>
          </p:cNvGrpSpPr>
          <p:nvPr>
            <p:custDataLst>
              <p:tags r:id="rId8"/>
            </p:custDataLst>
          </p:nvPr>
        </p:nvGrpSpPr>
        <p:grpSpPr>
          <a:xfrm>
            <a:off x="5722179" y="1017826"/>
            <a:ext cx="747642" cy="747642"/>
            <a:chOff x="-205105" y="-205105"/>
            <a:chExt cx="1019810" cy="1019810"/>
          </a:xfrm>
        </p:grpSpPr>
        <p:sp>
          <p:nvSpPr>
            <p:cNvPr id="16" name="Oval 15">
              <a:extLst>
                <a:ext uri="{FF2B5EF4-FFF2-40B4-BE49-F238E27FC236}">
                  <a16:creationId xmlns:a16="http://schemas.microsoft.com/office/drawing/2014/main" id="{708B517F-CD6E-F85F-AE09-7B29573FFEE0}"/>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1" name="Graphic 20">
              <a:extLst>
                <a:ext uri="{FF2B5EF4-FFF2-40B4-BE49-F238E27FC236}">
                  <a16:creationId xmlns:a16="http://schemas.microsoft.com/office/drawing/2014/main" id="{729C0D3C-2955-2521-3E64-C11FCEAFD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9C6AB4A9-2C04-1FED-D4DD-C35FB3CD006F}"/>
              </a:ext>
            </a:extLst>
          </p:cNvPr>
          <p:cNvGrpSpPr>
            <a:grpSpLocks/>
          </p:cNvGrpSpPr>
          <p:nvPr>
            <p:custDataLst>
              <p:tags r:id="rId9"/>
            </p:custDataLst>
          </p:nvPr>
        </p:nvGrpSpPr>
        <p:grpSpPr>
          <a:xfrm>
            <a:off x="9483506" y="1017826"/>
            <a:ext cx="747642" cy="747642"/>
            <a:chOff x="-205105" y="-205105"/>
            <a:chExt cx="1019810" cy="1019810"/>
          </a:xfrm>
        </p:grpSpPr>
        <p:sp>
          <p:nvSpPr>
            <p:cNvPr id="24" name="Oval 23">
              <a:extLst>
                <a:ext uri="{FF2B5EF4-FFF2-40B4-BE49-F238E27FC236}">
                  <a16:creationId xmlns:a16="http://schemas.microsoft.com/office/drawing/2014/main" id="{A02BC12F-1BBE-9205-6A62-F89B683C3A22}"/>
                </a:ext>
              </a:extLst>
            </p:cNvPr>
            <p:cNvSpPr>
              <a:spLocks noChangeAspect="1"/>
            </p:cNvSpPr>
            <p:nvPr/>
          </p:nvSpPr>
          <p:spPr>
            <a:xfrm>
              <a:off x="-205105" y="-205105"/>
              <a:ext cx="1019810" cy="1019810"/>
            </a:xfrm>
            <a:prstGeom prst="ellipse">
              <a:avLst/>
            </a:prstGeom>
            <a:solidFill>
              <a:schemeClr val="accent1"/>
            </a:solidFill>
            <a:ln w="190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7" name="Graphic 26">
              <a:extLst>
                <a:ext uri="{FF2B5EF4-FFF2-40B4-BE49-F238E27FC236}">
                  <a16:creationId xmlns:a16="http://schemas.microsoft.com/office/drawing/2014/main" id="{6F99D7EB-633F-86E7-858F-15A6F1B61E7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1648889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3-08-21 11:41 AM"/>
  <p:tag name="THINKCELLPRESENTATIONDONOTDELETE" val="&lt;?xml version=&quot;1.0&quot; encoding=&quot;UTF-16&quot; standalone=&quot;yes&quot;?&gt;&lt;root reqver=&quot;27037&quot;&gt;&lt;version val=&quot;3313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DSS_ID" val="9a023e45-0e0b-4faf-915d-32dfde099263"/>
  <p:tag name="ICONLINEFILL" val="Color [A=255, R=255, G=255, B=255]"/>
  <p:tag name="ICONLINEFILLTHEME" val="Background 1"/>
  <p:tag name="ICONFILLBACKGROUND" val="Color [A=255, R=39, G=124, B=120]"/>
  <p:tag name="ICONFILLBACKGROUNDTHEME" val="Accent 1"/>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SHAPENAME" val="LogoImag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Grid"/>
</p:tagLst>
</file>

<file path=ppt/tags/tag12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ANGLE" val="5"/>
</p:tagLst>
</file>

<file path=ppt/tags/tag128.xml><?xml version="1.0" encoding="utf-8"?>
<p:tagLst xmlns:a="http://schemas.openxmlformats.org/drawingml/2006/main" xmlns:r="http://schemas.openxmlformats.org/officeDocument/2006/relationships" xmlns:p="http://schemas.openxmlformats.org/presentationml/2006/main">
  <p:tag name="ANGLE" val="5"/>
</p:tagLst>
</file>

<file path=ppt/tags/tag129.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4"/>
</p:tagLst>
</file>

<file path=ppt/tags/tag131.xml><?xml version="1.0" encoding="utf-8"?>
<p:tagLst xmlns:a="http://schemas.openxmlformats.org/drawingml/2006/main" xmlns:r="http://schemas.openxmlformats.org/officeDocument/2006/relationships" xmlns:p="http://schemas.openxmlformats.org/presentationml/2006/main">
  <p:tag name="ANGLE" val="3"/>
</p:tagLst>
</file>

<file path=ppt/tags/tag132.xml><?xml version="1.0" encoding="utf-8"?>
<p:tagLst xmlns:a="http://schemas.openxmlformats.org/drawingml/2006/main" xmlns:r="http://schemas.openxmlformats.org/officeDocument/2006/relationships" xmlns:p="http://schemas.openxmlformats.org/presentationml/2006/main">
  <p:tag name="ANGLE" val="3"/>
</p:tagLst>
</file>

<file path=ppt/tags/tag133.xml><?xml version="1.0" encoding="utf-8"?>
<p:tagLst xmlns:a="http://schemas.openxmlformats.org/drawingml/2006/main" xmlns:r="http://schemas.openxmlformats.org/officeDocument/2006/relationships" xmlns:p="http://schemas.openxmlformats.org/presentationml/2006/main">
  <p:tag name="ANGLE" val="2"/>
</p:tagLst>
</file>

<file path=ppt/tags/tag134.xml><?xml version="1.0" encoding="utf-8"?>
<p:tagLst xmlns:a="http://schemas.openxmlformats.org/drawingml/2006/main" xmlns:r="http://schemas.openxmlformats.org/officeDocument/2006/relationships" xmlns:p="http://schemas.openxmlformats.org/presentationml/2006/main">
  <p:tag name="ANGLE" val="2"/>
</p:tagLst>
</file>

<file path=ppt/tags/tag135.xml><?xml version="1.0" encoding="utf-8"?>
<p:tagLst xmlns:a="http://schemas.openxmlformats.org/drawingml/2006/main" xmlns:r="http://schemas.openxmlformats.org/officeDocument/2006/relationships" xmlns:p="http://schemas.openxmlformats.org/presentationml/2006/main">
  <p:tag name="ANGLE" val="1"/>
</p:tagLst>
</file>

<file path=ppt/tags/tag136.xml><?xml version="1.0" encoding="utf-8"?>
<p:tagLst xmlns:a="http://schemas.openxmlformats.org/drawingml/2006/main" xmlns:r="http://schemas.openxmlformats.org/officeDocument/2006/relationships" xmlns:p="http://schemas.openxmlformats.org/presentationml/2006/main">
  <p:tag name="ANGLE" val="1"/>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39.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SHAPENAME" val="Subtitle"/>
</p:tagLst>
</file>

<file path=ppt/tags/tag142.xml><?xml version="1.0" encoding="utf-8"?>
<p:tagLst xmlns:a="http://schemas.openxmlformats.org/drawingml/2006/main" xmlns:r="http://schemas.openxmlformats.org/officeDocument/2006/relationships" xmlns:p="http://schemas.openxmlformats.org/presentationml/2006/main">
  <p:tag name="SHAPENAME" val="Title"/>
</p:tagLst>
</file>

<file path=ppt/tags/tag143.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4.xml><?xml version="1.0" encoding="utf-8"?>
<p:tagLst xmlns:a="http://schemas.openxmlformats.org/drawingml/2006/main" xmlns:r="http://schemas.openxmlformats.org/officeDocument/2006/relationships" xmlns:p="http://schemas.openxmlformats.org/presentationml/2006/main">
  <p:tag name="SHAPENAME" val="LogoImag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SHAPENAME" val="5. Source"/>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SHAPENAME" val="5. Source"/>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5. Source"/>
</p:tagLst>
</file>

<file path=ppt/tags/tag2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SHAPENAME" val="LogoImage"/>
</p:tagLst>
</file>

<file path=ppt/tags/tag25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_new_logoimage"/>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5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xml><?xml version="1.0" encoding="utf-8"?>
<p:tagLst xmlns:a="http://schemas.openxmlformats.org/drawingml/2006/main" xmlns:r="http://schemas.openxmlformats.org/officeDocument/2006/relationships" xmlns:p="http://schemas.openxmlformats.org/presentationml/2006/main">
  <p:tag name="NAME" val="ACET"/>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ANGLE" val="5"/>
</p:tagLst>
</file>

<file path=ppt/tags/tag268.xml><?xml version="1.0" encoding="utf-8"?>
<p:tagLst xmlns:a="http://schemas.openxmlformats.org/drawingml/2006/main" xmlns:r="http://schemas.openxmlformats.org/officeDocument/2006/relationships" xmlns:p="http://schemas.openxmlformats.org/presentationml/2006/main">
  <p:tag name="ANGLE" val="5"/>
</p:tagLst>
</file>

<file path=ppt/tags/tag269.xml><?xml version="1.0" encoding="utf-8"?>
<p:tagLst xmlns:a="http://schemas.openxmlformats.org/drawingml/2006/main" xmlns:r="http://schemas.openxmlformats.org/officeDocument/2006/relationships" xmlns:p="http://schemas.openxmlformats.org/presentationml/2006/main">
  <p:tag name="ANGLE" val="4"/>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ANGLE" val="4"/>
</p:tagLst>
</file>

<file path=ppt/tags/tag271.xml><?xml version="1.0" encoding="utf-8"?>
<p:tagLst xmlns:a="http://schemas.openxmlformats.org/drawingml/2006/main" xmlns:r="http://schemas.openxmlformats.org/officeDocument/2006/relationships" xmlns:p="http://schemas.openxmlformats.org/presentationml/2006/main">
  <p:tag name="ANGLE" val="3"/>
</p:tagLst>
</file>

<file path=ppt/tags/tag272.xml><?xml version="1.0" encoding="utf-8"?>
<p:tagLst xmlns:a="http://schemas.openxmlformats.org/drawingml/2006/main" xmlns:r="http://schemas.openxmlformats.org/officeDocument/2006/relationships" xmlns:p="http://schemas.openxmlformats.org/presentationml/2006/main">
  <p:tag name="ANGLE" val="3"/>
</p:tagLst>
</file>

<file path=ppt/tags/tag273.xml><?xml version="1.0" encoding="utf-8"?>
<p:tagLst xmlns:a="http://schemas.openxmlformats.org/drawingml/2006/main" xmlns:r="http://schemas.openxmlformats.org/officeDocument/2006/relationships" xmlns:p="http://schemas.openxmlformats.org/presentationml/2006/main">
  <p:tag name="ANGLE" val="2"/>
</p:tagLst>
</file>

<file path=ppt/tags/tag274.xml><?xml version="1.0" encoding="utf-8"?>
<p:tagLst xmlns:a="http://schemas.openxmlformats.org/drawingml/2006/main" xmlns:r="http://schemas.openxmlformats.org/officeDocument/2006/relationships" xmlns:p="http://schemas.openxmlformats.org/presentationml/2006/main">
  <p:tag name="ANGLE" val="2"/>
</p:tagLst>
</file>

<file path=ppt/tags/tag275.xml><?xml version="1.0" encoding="utf-8"?>
<p:tagLst xmlns:a="http://schemas.openxmlformats.org/drawingml/2006/main" xmlns:r="http://schemas.openxmlformats.org/officeDocument/2006/relationships" xmlns:p="http://schemas.openxmlformats.org/presentationml/2006/main">
  <p:tag name="ANGLE" val="1"/>
</p:tagLst>
</file>

<file path=ppt/tags/tag276.xml><?xml version="1.0" encoding="utf-8"?>
<p:tagLst xmlns:a="http://schemas.openxmlformats.org/drawingml/2006/main" xmlns:r="http://schemas.openxmlformats.org/officeDocument/2006/relationships" xmlns:p="http://schemas.openxmlformats.org/presentationml/2006/main">
  <p:tag name="ANGLE" val="1"/>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Subtitle"/>
</p:tagLst>
</file>

<file path=ppt/tags/tag281.xml><?xml version="1.0" encoding="utf-8"?>
<p:tagLst xmlns:a="http://schemas.openxmlformats.org/drawingml/2006/main" xmlns:r="http://schemas.openxmlformats.org/officeDocument/2006/relationships" xmlns:p="http://schemas.openxmlformats.org/presentationml/2006/main">
  <p:tag name="SHAPENAME" val="Titl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3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SHAPENAME" val="5. Source"/>
</p:tagLst>
</file>

<file path=ppt/tags/tag3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8.xml><?xml version="1.0" encoding="utf-8"?>
<p:tagLst xmlns:a="http://schemas.openxmlformats.org/drawingml/2006/main" xmlns:r="http://schemas.openxmlformats.org/officeDocument/2006/relationships" xmlns:p="http://schemas.openxmlformats.org/presentationml/2006/main">
  <p:tag name="SHAPENAME" val="5. Sourc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5. Source"/>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5. Source"/>
</p:tagLst>
</file>

<file path=ppt/tags/tag3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SHAPENAME" val="5. Source"/>
</p:tagLst>
</file>

<file path=ppt/tags/tag3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2.xml><?xml version="1.0" encoding="utf-8"?>
<p:tagLst xmlns:a="http://schemas.openxmlformats.org/drawingml/2006/main" xmlns:r="http://schemas.openxmlformats.org/officeDocument/2006/relationships" xmlns:p="http://schemas.openxmlformats.org/presentationml/2006/main">
  <p:tag name="SHAPENAME" val="5. Source"/>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2.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73.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7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7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76.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3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9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9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9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SHAPENAME" val="5. Source"/>
</p:tagLst>
</file>

<file path=ppt/tags/tag4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8.xml><?xml version="1.0" encoding="utf-8"?>
<p:tagLst xmlns:a="http://schemas.openxmlformats.org/drawingml/2006/main" xmlns:r="http://schemas.openxmlformats.org/officeDocument/2006/relationships" xmlns:p="http://schemas.openxmlformats.org/presentationml/2006/main">
  <p:tag name="SHAPENAME" val="5. Source"/>
</p:tagLst>
</file>

<file path=ppt/tags/tag4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7.xml><?xml version="1.0" encoding="utf-8"?>
<p:tagLst xmlns:a="http://schemas.openxmlformats.org/drawingml/2006/main" xmlns:r="http://schemas.openxmlformats.org/officeDocument/2006/relationships" xmlns:p="http://schemas.openxmlformats.org/presentationml/2006/main">
  <p:tag name="SHAPENAME" val="5. Source"/>
</p:tagLst>
</file>

<file path=ppt/tags/tag418.xml><?xml version="1.0" encoding="utf-8"?>
<p:tagLst xmlns:a="http://schemas.openxmlformats.org/drawingml/2006/main" xmlns:r="http://schemas.openxmlformats.org/officeDocument/2006/relationships" xmlns:p="http://schemas.openxmlformats.org/presentationml/2006/main">
  <p:tag name="NAME" val="CustomIcon"/>
</p:tagLst>
</file>

<file path=ppt/tags/tag419.xml><?xml version="1.0" encoding="utf-8"?>
<p:tagLst xmlns:a="http://schemas.openxmlformats.org/drawingml/2006/main" xmlns:r="http://schemas.openxmlformats.org/officeDocument/2006/relationships" xmlns:p="http://schemas.openxmlformats.org/presentationml/2006/main">
  <p:tag name="NAME" val="CustomIcon"/>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CustomIcon"/>
</p:tagLst>
</file>

<file path=ppt/tags/tag421.xml><?xml version="1.0" encoding="utf-8"?>
<p:tagLst xmlns:a="http://schemas.openxmlformats.org/drawingml/2006/main" xmlns:r="http://schemas.openxmlformats.org/officeDocument/2006/relationships" xmlns:p="http://schemas.openxmlformats.org/presentationml/2006/main">
  <p:tag name="NAME" val="CustomIcon"/>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SHAPENAME" val="5. Source"/>
</p:tagLst>
</file>

<file path=ppt/tags/tag424.xml><?xml version="1.0" encoding="utf-8"?>
<p:tagLst xmlns:a="http://schemas.openxmlformats.org/drawingml/2006/main" xmlns:r="http://schemas.openxmlformats.org/officeDocument/2006/relationships" xmlns:p="http://schemas.openxmlformats.org/presentationml/2006/main">
  <p:tag name="NAME" val="LineBasicImpact"/>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8.xml><?xml version="1.0" encoding="utf-8"?>
<p:tagLst xmlns:a="http://schemas.openxmlformats.org/drawingml/2006/main" xmlns:r="http://schemas.openxmlformats.org/officeDocument/2006/relationships" xmlns:p="http://schemas.openxmlformats.org/presentationml/2006/main">
  <p:tag name="SHAPENAME" val="5. Source"/>
</p:tagLst>
</file>

<file path=ppt/tags/tag429.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NAME" val="CustomIcon"/>
</p:tagLst>
</file>

<file path=ppt/tags/tag43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38.xml><?xml version="1.0" encoding="utf-8"?>
<p:tagLst xmlns:a="http://schemas.openxmlformats.org/drawingml/2006/main" xmlns:r="http://schemas.openxmlformats.org/officeDocument/2006/relationships" xmlns:p="http://schemas.openxmlformats.org/presentationml/2006/main">
  <p:tag name="NAME" val="CustomIcon"/>
</p:tagLst>
</file>

<file path=ppt/tags/tag439.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3.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5.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8.xml><?xml version="1.0" encoding="utf-8"?>
<p:tagLst xmlns:a="http://schemas.openxmlformats.org/drawingml/2006/main" xmlns:r="http://schemas.openxmlformats.org/officeDocument/2006/relationships" xmlns:p="http://schemas.openxmlformats.org/presentationml/2006/main">
  <p:tag name="NAME" val="CustomIcon"/>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NAME" val="CustomIcon"/>
</p:tagLst>
</file>

<file path=ppt/tags/tag453.xml><?xml version="1.0" encoding="utf-8"?>
<p:tagLst xmlns:a="http://schemas.openxmlformats.org/drawingml/2006/main" xmlns:r="http://schemas.openxmlformats.org/officeDocument/2006/relationships" xmlns:p="http://schemas.openxmlformats.org/presentationml/2006/main">
  <p:tag name="NAME" val="CustomIcon"/>
</p:tagLst>
</file>

<file path=ppt/tags/tag4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5.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8.xml><?xml version="1.0" encoding="utf-8"?>
<p:tagLst xmlns:a="http://schemas.openxmlformats.org/drawingml/2006/main" xmlns:r="http://schemas.openxmlformats.org/officeDocument/2006/relationships" xmlns:p="http://schemas.openxmlformats.org/presentationml/2006/main">
  <p:tag name="SHAPENAME" val="5. Source"/>
</p:tagLst>
</file>

<file path=ppt/tags/tag459.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61.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462.xml><?xml version="1.0" encoding="utf-8"?>
<p:tagLst xmlns:a="http://schemas.openxmlformats.org/drawingml/2006/main" xmlns:r="http://schemas.openxmlformats.org/officeDocument/2006/relationships" xmlns:p="http://schemas.openxmlformats.org/presentationml/2006/main">
  <p:tag name="NAME" val="CustomIcon"/>
</p:tagLst>
</file>

<file path=ppt/tags/tag463.xml><?xml version="1.0" encoding="utf-8"?>
<p:tagLst xmlns:a="http://schemas.openxmlformats.org/drawingml/2006/main" xmlns:r="http://schemas.openxmlformats.org/officeDocument/2006/relationships" xmlns:p="http://schemas.openxmlformats.org/presentationml/2006/main">
  <p:tag name="NAME" val="CustomIcon"/>
</p:tagLst>
</file>

<file path=ppt/tags/tag464.xml><?xml version="1.0" encoding="utf-8"?>
<p:tagLst xmlns:a="http://schemas.openxmlformats.org/drawingml/2006/main" xmlns:r="http://schemas.openxmlformats.org/officeDocument/2006/relationships" xmlns:p="http://schemas.openxmlformats.org/presentationml/2006/main">
  <p:tag name="NAME" val="CustomIc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xml><?xml version="1.0" encoding="utf-8"?>
<p:tagLst xmlns:a="http://schemas.openxmlformats.org/drawingml/2006/main" xmlns:r="http://schemas.openxmlformats.org/officeDocument/2006/relationships" xmlns:p="http://schemas.openxmlformats.org/presentationml/2006/main">
  <p:tag name="SHAPENAME" val="Grid"/>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700">
      <a:srgbClr val="B82525"/>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749E634F-BA42-4F08-9385-D85354B60E2F}"/>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F5FBFB34-3B77-4F51-9E5E-428204315974}"/>
    </a:ext>
  </a:extLst>
</a:theme>
</file>

<file path=ppt/theme/theme3.xml><?xml version="1.0" encoding="utf-8"?>
<a:theme xmlns:a="http://schemas.openxmlformats.org/drawingml/2006/main" name="1_White">
  <a:themeElements>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3716D"/>
    </a:custClr>
    <a:custClr name="Custom Color7">
      <a:srgbClr val="1D5457"/>
    </a:custClr>
    <a:custClr name="Custom Color8">
      <a:srgbClr val="173842"/>
    </a:custClr>
    <a:custClr name="Custom Color9">
      <a:srgbClr val="252525"/>
    </a:custClr>
  </a:custClrLst>
  <a:extLst>
    <a:ext uri="{05A4C25C-085E-4340-85A3-A5531E510DB2}">
      <thm15:themeFamily xmlns:thm15="http://schemas.microsoft.com/office/thememl/2012/main" name="US1677_OFF_v2.potx" id="{E5D36C7B-8B87-4B61-8184-901E1F9D69F4}" vid="{D59CDAA2-AB51-4D7F-ACDA-4A49AA942FBB}"/>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727BCAE4CD94BA7D44E2FAD00347B" ma:contentTypeVersion="14" ma:contentTypeDescription="Create a new document." ma:contentTypeScope="" ma:versionID="ec24e629aa1db285890e1e16a7db189a">
  <xsd:schema xmlns:xsd="http://www.w3.org/2001/XMLSchema" xmlns:xs="http://www.w3.org/2001/XMLSchema" xmlns:p="http://schemas.microsoft.com/office/2006/metadata/properties" xmlns:ns2="7467db8c-36f5-4a17-8bbb-578c1726f84c" xmlns:ns3="58330b03-3302-4f83-b728-aac46060ff6c" targetNamespace="http://schemas.microsoft.com/office/2006/metadata/properties" ma:root="true" ma:fieldsID="e8000fe1309086ab80f39f491b15c171" ns2:_="" ns3:_="">
    <xsd:import namespace="7467db8c-36f5-4a17-8bbb-578c1726f84c"/>
    <xsd:import namespace="58330b03-3302-4f83-b728-aac46060ff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7db8c-36f5-4a17-8bbb-578c1726f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8eb3a52-a9ad-454e-96a1-46bb4cd16a8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330b03-3302-4f83-b728-aac46060f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0e7c2e-6f7d-450c-9d06-c13b2b0ea7ed}" ma:internalName="TaxCatchAll" ma:showField="CatchAllData" ma:web="58330b03-3302-4f83-b728-aac46060f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8330b03-3302-4f83-b728-aac46060ff6c" xsi:nil="true"/>
    <lcf76f155ced4ddcb4097134ff3c332f xmlns="7467db8c-36f5-4a17-8bbb-578c1726f8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1B0B01-A535-40CC-9960-9294D5F56A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7db8c-36f5-4a17-8bbb-578c1726f84c"/>
    <ds:schemaRef ds:uri="58330b03-3302-4f83-b728-aac46060f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1F588E-2F08-4382-B78C-F9099D215BB2}">
  <ds:schemaRefs>
    <ds:schemaRef ds:uri="http://schemas.microsoft.com/sharepoint/v3/contenttype/forms"/>
  </ds:schemaRefs>
</ds:datastoreItem>
</file>

<file path=customXml/itemProps3.xml><?xml version="1.0" encoding="utf-8"?>
<ds:datastoreItem xmlns:ds="http://schemas.openxmlformats.org/officeDocument/2006/customXml" ds:itemID="{DC52D23D-58D1-4D20-87B0-0C2FCB6A03DF}">
  <ds:schemaRefs>
    <ds:schemaRef ds:uri="58330b03-3302-4f83-b728-aac46060ff6c"/>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7467db8c-36f5-4a17-8bbb-578c1726f84c"/>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34245</TotalTime>
  <Words>1340</Words>
  <Application>Microsoft Office PowerPoint</Application>
  <PresentationFormat>Widescreen</PresentationFormat>
  <Paragraphs>126</Paragraphs>
  <Slides>5</Slides>
  <Notes>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13" baseType="lpstr">
      <vt:lpstr>Arial</vt:lpstr>
      <vt:lpstr>Georgia</vt:lpstr>
      <vt:lpstr>Segoe UI</vt:lpstr>
      <vt:lpstr>Wingdings</vt:lpstr>
      <vt:lpstr>White</vt:lpstr>
      <vt:lpstr>Contrast</vt:lpstr>
      <vt:lpstr>1_White</vt:lpstr>
      <vt:lpstr>think-cell Slide</vt:lpstr>
      <vt:lpstr>INFRA</vt:lpstr>
      <vt:lpstr>INFRA provides funding for multimodal freight and highway projects to improve the safety, efficiency, and reliability of the movement of freight and people in and across rural and urban areas. </vt:lpstr>
      <vt:lpstr>INFRA Grant Details</vt:lpstr>
      <vt:lpstr>High level requirements to apply for an INFRA grant </vt:lpstr>
      <vt:lpstr>Examples of past winners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Infrastructure Office – Technical Assistance Center (TAC)</dc:title>
  <dc:subject/>
  <dc:creator>Khalid Yasin</dc:creator>
  <cp:keywords/>
  <dc:description/>
  <cp:lastModifiedBy>Jenalle Huang</cp:lastModifiedBy>
  <cp:revision>219</cp:revision>
  <cp:lastPrinted>2018-10-30T20:37:12Z</cp:lastPrinted>
  <dcterms:created xsi:type="dcterms:W3CDTF">2023-12-05T12:01:45Z</dcterms:created>
  <dcterms:modified xsi:type="dcterms:W3CDTF">2024-05-08T23:52:38Z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2023-08-21 11:41 AM</vt:lpwstr>
  </property>
  <property fmtid="{D5CDD505-2E9C-101B-9397-08002B2CF9AE}" pid="8" name="TemplateCreated">
    <vt:lpwstr>2019-02-27 01:18 PM</vt:lpwstr>
  </property>
  <property fmtid="{D5CDD505-2E9C-101B-9397-08002B2CF9AE}" pid="9" name="ContentTypeId">
    <vt:lpwstr>0x010100510727BCAE4CD94BA7D44E2FAD00347B</vt:lpwstr>
  </property>
  <property fmtid="{D5CDD505-2E9C-101B-9397-08002B2CF9AE}" pid="10" name="MediaServiceImageTags">
    <vt:lpwstr/>
  </property>
</Properties>
</file>