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1.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notesSlides/notesSlide2.xml" ContentType="application/vnd.openxmlformats-officedocument.presentationml.notes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3.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Lst>
  <p:notesMasterIdLst>
    <p:notesMasterId r:id="rId12"/>
  </p:notesMasterIdLst>
  <p:handoutMasterIdLst>
    <p:handoutMasterId r:id="rId13"/>
  </p:handoutMasterIdLst>
  <p:sldIdLst>
    <p:sldId id="2147482141" r:id="rId7"/>
    <p:sldId id="2147482012" r:id="rId8"/>
    <p:sldId id="2147482093" r:id="rId9"/>
    <p:sldId id="2147482014" r:id="rId10"/>
    <p:sldId id="2147482072" r:id="rId11"/>
  </p:sldIdLst>
  <p:sldSz cx="12192000" cy="6858000"/>
  <p:notesSz cx="7102475" cy="93884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B86C3A-27FC-B28B-B17C-4230298D1603}" name="Khalid Yasin" initials="KY" userId="S::khalid_yasin@mckinsey.com::86ca5895-03c9-4852-aea5-2be9cf6f13d2" providerId="AD"/>
  <p188:author id="{BB2CB93B-D37C-C407-EBB5-1B0F04145A61}" name="Jenalle Huang" initials="JH" userId="//m7u2+HzD93t3QfRz3k/2cs4s8Wy7Goe1IC9/JMTas=" providerId="None"/>
  <p188:author id="{CA497640-9F12-D0D7-23C7-745A10EB2387}" name="Srikanth Jayarajan" initials="SJ" userId="dMYpSlfjzFcYPEDsXjVgLmU1LCIkAjLNCqtAilE+2dM=" providerId="None"/>
  <p188:author id="{D000C1B9-D3BD-3AF1-EDED-7BFA45B7382D}" name="Sohee Hyung" initials="SH" userId="S::sohee_hyung@mckinsey.com::66b98295-4132-492a-9675-91bb056a2a86" providerId="AD"/>
  <p188:author id="{53E800BC-E4AE-ED5F-5050-D69A36B57389}" name="Hope Yao" initials="HY" userId="S::Hope_Yao@mckinsey.com::0f1ae0d8-dd4e-4651-9a89-245543c6fc99" providerId="AD"/>
  <p188:author id="{A61DDBD9-482B-A11C-2122-F7940ACF9C00}" name="Brady, Kristin (DTMB)" initials="B(" userId="S::bradyk4_michigan.gov#ext#@mckinsey.onmicrosoft.com::6ed8e0cf-2e76-468f-8ca6-b70cfa6065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C"/>
    <a:srgbClr val="FFFFFF"/>
    <a:srgbClr val="277C78"/>
    <a:srgbClr val="DFECF5"/>
    <a:srgbClr val="D0D0D0"/>
    <a:srgbClr val="051C2C"/>
    <a:srgbClr val="000000"/>
    <a:srgbClr val="7F7F7F"/>
    <a:srgbClr val="AFC3FF"/>
    <a:srgbClr val="0D3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081C5-AE49-4536-B622-43CDC9442154}" v="18" dt="2024-05-09T16:40:36.315"/>
    <p1510:client id="{D9230251-9C4F-4C71-9505-0716BD937E83}" v="5" dt="2024-05-08T17:51:10.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660"/>
  </p:normalViewPr>
  <p:slideViewPr>
    <p:cSldViewPr snapToGrid="0">
      <p:cViewPr varScale="1">
        <p:scale>
          <a:sx n="113" d="100"/>
          <a:sy n="113" d="100"/>
        </p:scale>
        <p:origin x="642" y="96"/>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gs" Target="tags/tag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lle Huang" userId="2cf21d77-d186-4a5f-a9ba-71fd767305aa" providerId="ADAL" clId="{38B081C5-AE49-4536-B622-43CDC9442154}"/>
    <pc:docChg chg="modSld">
      <pc:chgData name="Jenalle Huang" userId="2cf21d77-d186-4a5f-a9ba-71fd767305aa" providerId="ADAL" clId="{38B081C5-AE49-4536-B622-43CDC9442154}" dt="2024-05-09T16:40:36.315" v="81"/>
      <pc:docMkLst>
        <pc:docMk/>
      </pc:docMkLst>
      <pc:sldChg chg="modSp mod">
        <pc:chgData name="Jenalle Huang" userId="2cf21d77-d186-4a5f-a9ba-71fd767305aa" providerId="ADAL" clId="{38B081C5-AE49-4536-B622-43CDC9442154}" dt="2024-05-09T16:40:11.541" v="62"/>
        <pc:sldMkLst>
          <pc:docMk/>
          <pc:sldMk cId="3916788207" sldId="2147482012"/>
        </pc:sldMkLst>
        <pc:spChg chg="mod">
          <ac:chgData name="Jenalle Huang" userId="2cf21d77-d186-4a5f-a9ba-71fd767305aa" providerId="ADAL" clId="{38B081C5-AE49-4536-B622-43CDC9442154}" dt="2024-05-09T16:40:11.541" v="62"/>
          <ac:spMkLst>
            <pc:docMk/>
            <pc:sldMk cId="3916788207" sldId="2147482012"/>
            <ac:spMk id="2" creationId="{2877688B-4FDF-7E7D-CF33-618C0D0CFFDC}"/>
          </ac:spMkLst>
        </pc:spChg>
      </pc:sldChg>
      <pc:sldChg chg="addSp delSp modSp mod">
        <pc:chgData name="Jenalle Huang" userId="2cf21d77-d186-4a5f-a9ba-71fd767305aa" providerId="ADAL" clId="{38B081C5-AE49-4536-B622-43CDC9442154}" dt="2024-05-09T16:40:31.040" v="78"/>
        <pc:sldMkLst>
          <pc:docMk/>
          <pc:sldMk cId="3450757612" sldId="2147482014"/>
        </pc:sldMkLst>
        <pc:spChg chg="add mod">
          <ac:chgData name="Jenalle Huang" userId="2cf21d77-d186-4a5f-a9ba-71fd767305aa" providerId="ADAL" clId="{38B081C5-AE49-4536-B622-43CDC9442154}" dt="2024-05-09T16:40:31.040" v="78"/>
          <ac:spMkLst>
            <pc:docMk/>
            <pc:sldMk cId="3450757612" sldId="2147482014"/>
            <ac:spMk id="2" creationId="{89318F76-1949-3E75-01EA-506B3A1DFA6A}"/>
          </ac:spMkLst>
        </pc:spChg>
        <pc:spChg chg="del">
          <ac:chgData name="Jenalle Huang" userId="2cf21d77-d186-4a5f-a9ba-71fd767305aa" providerId="ADAL" clId="{38B081C5-AE49-4536-B622-43CDC9442154}" dt="2024-05-09T16:40:30.723" v="77" actId="478"/>
          <ac:spMkLst>
            <pc:docMk/>
            <pc:sldMk cId="3450757612" sldId="2147482014"/>
            <ac:spMk id="15" creationId="{31002620-C248-E484-B67A-897BE32153A0}"/>
          </ac:spMkLst>
        </pc:spChg>
        <pc:spChg chg="mod">
          <ac:chgData name="Jenalle Huang" userId="2cf21d77-d186-4a5f-a9ba-71fd767305aa" providerId="ADAL" clId="{38B081C5-AE49-4536-B622-43CDC9442154}" dt="2024-05-09T16:39:54.050" v="61" actId="20577"/>
          <ac:spMkLst>
            <pc:docMk/>
            <pc:sldMk cId="3450757612" sldId="2147482014"/>
            <ac:spMk id="40" creationId="{7FD7B117-E292-D6F8-992F-F1AD52BCDE91}"/>
          </ac:spMkLst>
        </pc:spChg>
      </pc:sldChg>
      <pc:sldChg chg="addSp delSp modSp">
        <pc:chgData name="Jenalle Huang" userId="2cf21d77-d186-4a5f-a9ba-71fd767305aa" providerId="ADAL" clId="{38B081C5-AE49-4536-B622-43CDC9442154}" dt="2024-05-09T16:40:36.315" v="81"/>
        <pc:sldMkLst>
          <pc:docMk/>
          <pc:sldMk cId="2711410500" sldId="2147482072"/>
        </pc:sldMkLst>
        <pc:spChg chg="add mod">
          <ac:chgData name="Jenalle Huang" userId="2cf21d77-d186-4a5f-a9ba-71fd767305aa" providerId="ADAL" clId="{38B081C5-AE49-4536-B622-43CDC9442154}" dt="2024-05-09T16:40:36.315" v="81"/>
          <ac:spMkLst>
            <pc:docMk/>
            <pc:sldMk cId="2711410500" sldId="2147482072"/>
            <ac:spMk id="2" creationId="{4EAA3DA7-D6B1-D551-84CE-7F6B070FF9E3}"/>
          </ac:spMkLst>
        </pc:spChg>
        <pc:spChg chg="del mod">
          <ac:chgData name="Jenalle Huang" userId="2cf21d77-d186-4a5f-a9ba-71fd767305aa" providerId="ADAL" clId="{38B081C5-AE49-4536-B622-43CDC9442154}" dt="2024-05-09T16:40:35.953" v="80" actId="478"/>
          <ac:spMkLst>
            <pc:docMk/>
            <pc:sldMk cId="2711410500" sldId="2147482072"/>
            <ac:spMk id="19" creationId="{9CC0D0C5-9E42-3540-6016-4747AA258D1A}"/>
          </ac:spMkLst>
        </pc:spChg>
      </pc:sldChg>
      <pc:sldChg chg="addSp delSp modSp mod">
        <pc:chgData name="Jenalle Huang" userId="2cf21d77-d186-4a5f-a9ba-71fd767305aa" providerId="ADAL" clId="{38B081C5-AE49-4536-B622-43CDC9442154}" dt="2024-05-09T16:40:26.981" v="76" actId="552"/>
        <pc:sldMkLst>
          <pc:docMk/>
          <pc:sldMk cId="70813058" sldId="2147482093"/>
        </pc:sldMkLst>
        <pc:spChg chg="add del mod">
          <ac:chgData name="Jenalle Huang" userId="2cf21d77-d186-4a5f-a9ba-71fd767305aa" providerId="ADAL" clId="{38B081C5-AE49-4536-B622-43CDC9442154}" dt="2024-05-09T16:40:20.549" v="65"/>
          <ac:spMkLst>
            <pc:docMk/>
            <pc:sldMk cId="70813058" sldId="2147482093"/>
            <ac:spMk id="2" creationId="{694F5BF5-DD0D-144E-7223-A8F338D4C639}"/>
          </ac:spMkLst>
        </pc:spChg>
        <pc:spChg chg="add mod">
          <ac:chgData name="Jenalle Huang" userId="2cf21d77-d186-4a5f-a9ba-71fd767305aa" providerId="ADAL" clId="{38B081C5-AE49-4536-B622-43CDC9442154}" dt="2024-05-09T16:40:26.981" v="76" actId="552"/>
          <ac:spMkLst>
            <pc:docMk/>
            <pc:sldMk cId="70813058" sldId="2147482093"/>
            <ac:spMk id="3" creationId="{C688D105-D3CC-9098-32A5-B14F005304B6}"/>
          </ac:spMkLst>
        </pc:spChg>
        <pc:spChg chg="del mod">
          <ac:chgData name="Jenalle Huang" userId="2cf21d77-d186-4a5f-a9ba-71fd767305aa" providerId="ADAL" clId="{38B081C5-AE49-4536-B622-43CDC9442154}" dt="2024-05-09T16:40:22.358" v="66" actId="478"/>
          <ac:spMkLst>
            <pc:docMk/>
            <pc:sldMk cId="70813058" sldId="2147482093"/>
            <ac:spMk id="8" creationId="{8A22082C-3279-49BC-C162-588A27AD2734}"/>
          </ac:spMkLst>
        </pc:spChg>
        <pc:spChg chg="mod">
          <ac:chgData name="Jenalle Huang" userId="2cf21d77-d186-4a5f-a9ba-71fd767305aa" providerId="ADAL" clId="{38B081C5-AE49-4536-B622-43CDC9442154}" dt="2024-05-09T16:40:26.981" v="76" actId="552"/>
          <ac:spMkLst>
            <pc:docMk/>
            <pc:sldMk cId="70813058" sldId="2147482093"/>
            <ac:spMk id="23" creationId="{8A6EC50B-704D-2D1F-5BCA-BD8E6D5370B8}"/>
          </ac:spMkLst>
        </pc:spChg>
      </pc:sldChg>
      <pc:sldChg chg="modSp mod">
        <pc:chgData name="Jenalle Huang" userId="2cf21d77-d186-4a5f-a9ba-71fd767305aa" providerId="ADAL" clId="{38B081C5-AE49-4536-B622-43CDC9442154}" dt="2024-05-09T16:28:38.692" v="34" actId="20577"/>
        <pc:sldMkLst>
          <pc:docMk/>
          <pc:sldMk cId="4282279700" sldId="2147482141"/>
        </pc:sldMkLst>
        <pc:spChg chg="mod">
          <ac:chgData name="Jenalle Huang" userId="2cf21d77-d186-4a5f-a9ba-71fd767305aa" providerId="ADAL" clId="{38B081C5-AE49-4536-B622-43CDC9442154}" dt="2024-05-09T16:27:47.319" v="12" actId="20577"/>
          <ac:spMkLst>
            <pc:docMk/>
            <pc:sldMk cId="4282279700" sldId="2147482141"/>
            <ac:spMk id="19" creationId="{1CB2F899-9294-5144-28A2-2410B0FF03BE}"/>
          </ac:spMkLst>
        </pc:spChg>
        <pc:spChg chg="mod">
          <ac:chgData name="Jenalle Huang" userId="2cf21d77-d186-4a5f-a9ba-71fd767305aa" providerId="ADAL" clId="{38B081C5-AE49-4536-B622-43CDC9442154}" dt="2024-05-09T16:28:38.692" v="34" actId="20577"/>
          <ac:spMkLst>
            <pc:docMk/>
            <pc:sldMk cId="4282279700" sldId="2147482141"/>
            <ac:spMk id="22" creationId="{0FA25625-9EFF-9062-0C37-5C8CC13AF10D}"/>
          </ac:spMkLst>
        </pc:spChg>
      </pc:sldChg>
    </pc:docChg>
  </pc:docChgLst>
  <pc:docChgLst>
    <pc:chgData name="Jenalle Huang" userId="2cf21d77-d186-4a5f-a9ba-71fd767305aa" providerId="ADAL" clId="{D9230251-9C4F-4C71-9505-0716BD937E83}"/>
    <pc:docChg chg="undo custSel addSld delSld modSld">
      <pc:chgData name="Jenalle Huang" userId="2cf21d77-d186-4a5f-a9ba-71fd767305aa" providerId="ADAL" clId="{D9230251-9C4F-4C71-9505-0716BD937E83}" dt="2024-05-08T17:51:13.038" v="24" actId="47"/>
      <pc:docMkLst>
        <pc:docMk/>
      </pc:docMkLst>
      <pc:sldChg chg="del">
        <pc:chgData name="Jenalle Huang" userId="2cf21d77-d186-4a5f-a9ba-71fd767305aa" providerId="ADAL" clId="{D9230251-9C4F-4C71-9505-0716BD937E83}" dt="2024-05-08T17:50:58.839" v="0" actId="47"/>
        <pc:sldMkLst>
          <pc:docMk/>
          <pc:sldMk cId="1519758110" sldId="2147481641"/>
        </pc:sldMkLst>
      </pc:sldChg>
      <pc:sldChg chg="del">
        <pc:chgData name="Jenalle Huang" userId="2cf21d77-d186-4a5f-a9ba-71fd767305aa" providerId="ADAL" clId="{D9230251-9C4F-4C71-9505-0716BD937E83}" dt="2024-05-08T17:51:04.809" v="3" actId="47"/>
        <pc:sldMkLst>
          <pc:docMk/>
          <pc:sldMk cId="3063739570" sldId="2147482021"/>
        </pc:sldMkLst>
      </pc:sldChg>
      <pc:sldChg chg="del">
        <pc:chgData name="Jenalle Huang" userId="2cf21d77-d186-4a5f-a9ba-71fd767305aa" providerId="ADAL" clId="{D9230251-9C4F-4C71-9505-0716BD937E83}" dt="2024-05-08T17:51:05.716" v="5" actId="47"/>
        <pc:sldMkLst>
          <pc:docMk/>
          <pc:sldMk cId="1246753032" sldId="2147482024"/>
        </pc:sldMkLst>
      </pc:sldChg>
      <pc:sldChg chg="del">
        <pc:chgData name="Jenalle Huang" userId="2cf21d77-d186-4a5f-a9ba-71fd767305aa" providerId="ADAL" clId="{D9230251-9C4F-4C71-9505-0716BD937E83}" dt="2024-05-08T17:51:07.066" v="8" actId="47"/>
        <pc:sldMkLst>
          <pc:docMk/>
          <pc:sldMk cId="1567014373" sldId="2147482026"/>
        </pc:sldMkLst>
      </pc:sldChg>
      <pc:sldChg chg="del">
        <pc:chgData name="Jenalle Huang" userId="2cf21d77-d186-4a5f-a9ba-71fd767305aa" providerId="ADAL" clId="{D9230251-9C4F-4C71-9505-0716BD937E83}" dt="2024-05-08T17:51:07.551" v="10" actId="47"/>
        <pc:sldMkLst>
          <pc:docMk/>
          <pc:sldMk cId="140452440" sldId="2147482028"/>
        </pc:sldMkLst>
      </pc:sldChg>
      <pc:sldChg chg="del">
        <pc:chgData name="Jenalle Huang" userId="2cf21d77-d186-4a5f-a9ba-71fd767305aa" providerId="ADAL" clId="{D9230251-9C4F-4C71-9505-0716BD937E83}" dt="2024-05-08T17:51:08.077" v="11" actId="47"/>
        <pc:sldMkLst>
          <pc:docMk/>
          <pc:sldMk cId="2885754117" sldId="2147482073"/>
        </pc:sldMkLst>
      </pc:sldChg>
      <pc:sldChg chg="del">
        <pc:chgData name="Jenalle Huang" userId="2cf21d77-d186-4a5f-a9ba-71fd767305aa" providerId="ADAL" clId="{D9230251-9C4F-4C71-9505-0716BD937E83}" dt="2024-05-08T17:51:05.269" v="4" actId="47"/>
        <pc:sldMkLst>
          <pc:docMk/>
          <pc:sldMk cId="3799618375" sldId="2147482094"/>
        </pc:sldMkLst>
      </pc:sldChg>
      <pc:sldChg chg="del">
        <pc:chgData name="Jenalle Huang" userId="2cf21d77-d186-4a5f-a9ba-71fd767305aa" providerId="ADAL" clId="{D9230251-9C4F-4C71-9505-0716BD937E83}" dt="2024-05-08T17:51:07.304" v="9" actId="47"/>
        <pc:sldMkLst>
          <pc:docMk/>
          <pc:sldMk cId="1101060055" sldId="2147482095"/>
        </pc:sldMkLst>
      </pc:sldChg>
      <pc:sldChg chg="del">
        <pc:chgData name="Jenalle Huang" userId="2cf21d77-d186-4a5f-a9ba-71fd767305aa" providerId="ADAL" clId="{D9230251-9C4F-4C71-9505-0716BD937E83}" dt="2024-05-08T17:50:59.550" v="1" actId="47"/>
        <pc:sldMkLst>
          <pc:docMk/>
          <pc:sldMk cId="3700022872" sldId="2147482113"/>
        </pc:sldMkLst>
      </pc:sldChg>
      <pc:sldChg chg="del">
        <pc:chgData name="Jenalle Huang" userId="2cf21d77-d186-4a5f-a9ba-71fd767305aa" providerId="ADAL" clId="{D9230251-9C4F-4C71-9505-0716BD937E83}" dt="2024-05-08T17:51:06.191" v="6" actId="47"/>
        <pc:sldMkLst>
          <pc:docMk/>
          <pc:sldMk cId="1648889216" sldId="2147482114"/>
        </pc:sldMkLst>
      </pc:sldChg>
      <pc:sldChg chg="del">
        <pc:chgData name="Jenalle Huang" userId="2cf21d77-d186-4a5f-a9ba-71fd767305aa" providerId="ADAL" clId="{D9230251-9C4F-4C71-9505-0716BD937E83}" dt="2024-05-08T17:51:08.366" v="13" actId="47"/>
        <pc:sldMkLst>
          <pc:docMk/>
          <pc:sldMk cId="4252179582" sldId="2147482131"/>
        </pc:sldMkLst>
      </pc:sldChg>
      <pc:sldChg chg="del">
        <pc:chgData name="Jenalle Huang" userId="2cf21d77-d186-4a5f-a9ba-71fd767305aa" providerId="ADAL" clId="{D9230251-9C4F-4C71-9505-0716BD937E83}" dt="2024-05-08T17:51:08.566" v="14" actId="47"/>
        <pc:sldMkLst>
          <pc:docMk/>
          <pc:sldMk cId="1585037087" sldId="2147482132"/>
        </pc:sldMkLst>
      </pc:sldChg>
      <pc:sldChg chg="modSp add del mod">
        <pc:chgData name="Jenalle Huang" userId="2cf21d77-d186-4a5f-a9ba-71fd767305aa" providerId="ADAL" clId="{D9230251-9C4F-4C71-9505-0716BD937E83}" dt="2024-05-08T17:51:13.038" v="24" actId="47"/>
        <pc:sldMkLst>
          <pc:docMk/>
          <pc:sldMk cId="910652669" sldId="2147482133"/>
        </pc:sldMkLst>
        <pc:spChg chg="mod">
          <ac:chgData name="Jenalle Huang" userId="2cf21d77-d186-4a5f-a9ba-71fd767305aa" providerId="ADAL" clId="{D9230251-9C4F-4C71-9505-0716BD937E83}" dt="2024-05-08T17:51:10.568" v="21"/>
          <ac:spMkLst>
            <pc:docMk/>
            <pc:sldMk cId="910652669" sldId="2147482133"/>
            <ac:spMk id="3" creationId="{0D2C3C07-89EA-D279-40E0-A1A71E3DC0CE}"/>
          </ac:spMkLst>
        </pc:spChg>
        <pc:spChg chg="mod">
          <ac:chgData name="Jenalle Huang" userId="2cf21d77-d186-4a5f-a9ba-71fd767305aa" providerId="ADAL" clId="{D9230251-9C4F-4C71-9505-0716BD937E83}" dt="2024-05-08T17:51:10.562" v="19"/>
          <ac:spMkLst>
            <pc:docMk/>
            <pc:sldMk cId="910652669" sldId="2147482133"/>
            <ac:spMk id="4" creationId="{AADF1DF7-E9E3-35B6-275C-EBD2BA2A1FC6}"/>
          </ac:spMkLst>
        </pc:spChg>
        <pc:spChg chg="mod">
          <ac:chgData name="Jenalle Huang" userId="2cf21d77-d186-4a5f-a9ba-71fd767305aa" providerId="ADAL" clId="{D9230251-9C4F-4C71-9505-0716BD937E83}" dt="2024-05-08T17:51:10.562" v="20"/>
          <ac:spMkLst>
            <pc:docMk/>
            <pc:sldMk cId="910652669" sldId="2147482133"/>
            <ac:spMk id="15" creationId="{31002620-C248-E484-B67A-897BE32153A0}"/>
          </ac:spMkLst>
        </pc:spChg>
        <pc:graphicFrameChg chg="mod replST">
          <ac:chgData name="Jenalle Huang" userId="2cf21d77-d186-4a5f-a9ba-71fd767305aa" providerId="ADAL" clId="{D9230251-9C4F-4C71-9505-0716BD937E83}" dt="2024-05-08T17:51:10.612" v="23"/>
          <ac:graphicFrameMkLst>
            <pc:docMk/>
            <pc:sldMk cId="910652669" sldId="2147482133"/>
            <ac:graphicFrameMk id="6" creationId="{0498ACB8-85D7-0B91-1E81-62625D92EC8F}"/>
          </ac:graphicFrameMkLst>
        </pc:graphicFrameChg>
      </pc:sldChg>
      <pc:sldChg chg="del">
        <pc:chgData name="Jenalle Huang" userId="2cf21d77-d186-4a5f-a9ba-71fd767305aa" providerId="ADAL" clId="{D9230251-9C4F-4C71-9505-0716BD937E83}" dt="2024-05-08T17:51:06.891" v="7" actId="47"/>
        <pc:sldMkLst>
          <pc:docMk/>
          <pc:sldMk cId="4084797642" sldId="2147482136"/>
        </pc:sldMkLst>
      </pc:sldChg>
      <pc:sldChg chg="del">
        <pc:chgData name="Jenalle Huang" userId="2cf21d77-d186-4a5f-a9ba-71fd767305aa" providerId="ADAL" clId="{D9230251-9C4F-4C71-9505-0716BD937E83}" dt="2024-05-08T17:51:08.306" v="12" actId="47"/>
        <pc:sldMkLst>
          <pc:docMk/>
          <pc:sldMk cId="639716241" sldId="2147482139"/>
        </pc:sldMkLst>
      </pc:sldChg>
      <pc:sldChg chg="del">
        <pc:chgData name="Jenalle Huang" userId="2cf21d77-d186-4a5f-a9ba-71fd767305aa" providerId="ADAL" clId="{D9230251-9C4F-4C71-9505-0716BD937E83}" dt="2024-05-08T17:51:04.284" v="2" actId="47"/>
        <pc:sldMkLst>
          <pc:docMk/>
          <pc:sldMk cId="898696356" sldId="2147482140"/>
        </pc:sldMkLst>
      </pc:sldChg>
    </pc:docChg>
  </pc:docChgLst>
  <pc:docChgLst>
    <pc:chgData name="Valentina Losada" userId="12c76205-c9be-43ad-bc33-b218726c6d59" providerId="ADAL" clId="{C463C849-E1CB-4771-BA6F-3970E5F67FCC}"/>
    <pc:docChg chg="custSel addSld delSld modSld">
      <pc:chgData name="Valentina Losada" userId="12c76205-c9be-43ad-bc33-b218726c6d59" providerId="ADAL" clId="{C463C849-E1CB-4771-BA6F-3970E5F67FCC}" dt="2024-03-26T01:10:25.430" v="25" actId="47"/>
      <pc:docMkLst>
        <pc:docMk/>
      </pc:docMkLst>
      <pc:sldChg chg="del">
        <pc:chgData name="Valentina Losada" userId="12c76205-c9be-43ad-bc33-b218726c6d59" providerId="ADAL" clId="{C463C849-E1CB-4771-BA6F-3970E5F67FCC}" dt="2024-03-26T01:09:48.373" v="6" actId="47"/>
        <pc:sldMkLst>
          <pc:docMk/>
          <pc:sldMk cId="1550930484" sldId="2147482011"/>
        </pc:sldMkLst>
      </pc:sldChg>
      <pc:sldChg chg="del">
        <pc:chgData name="Valentina Losada" userId="12c76205-c9be-43ad-bc33-b218726c6d59" providerId="ADAL" clId="{C463C849-E1CB-4771-BA6F-3970E5F67FCC}" dt="2024-03-26T01:10:02.595" v="13" actId="47"/>
        <pc:sldMkLst>
          <pc:docMk/>
          <pc:sldMk cId="336332783" sldId="2147482020"/>
        </pc:sldMkLst>
      </pc:sldChg>
      <pc:sldChg chg="del">
        <pc:chgData name="Valentina Losada" userId="12c76205-c9be-43ad-bc33-b218726c6d59" providerId="ADAL" clId="{C463C849-E1CB-4771-BA6F-3970E5F67FCC}" dt="2024-03-26T01:10:12.972" v="18" actId="47"/>
        <pc:sldMkLst>
          <pc:docMk/>
          <pc:sldMk cId="1514056218" sldId="2147482025"/>
        </pc:sldMkLst>
      </pc:sldChg>
      <pc:sldChg chg="del">
        <pc:chgData name="Valentina Losada" userId="12c76205-c9be-43ad-bc33-b218726c6d59" providerId="ADAL" clId="{C463C849-E1CB-4771-BA6F-3970E5F67FCC}" dt="2024-03-26T01:10:25.430" v="25" actId="47"/>
        <pc:sldMkLst>
          <pc:docMk/>
          <pc:sldMk cId="3894743265" sldId="2147482130"/>
        </pc:sldMkLst>
      </pc:sldChg>
      <pc:sldChg chg="modSp add mod">
        <pc:chgData name="Valentina Losada" userId="12c76205-c9be-43ad-bc33-b218726c6d59" providerId="ADAL" clId="{C463C849-E1CB-4771-BA6F-3970E5F67FCC}" dt="2024-03-26T01:10:10.813" v="17"/>
        <pc:sldMkLst>
          <pc:docMk/>
          <pc:sldMk cId="4084797642" sldId="2147482136"/>
        </pc:sldMkLst>
        <pc:spChg chg="mod">
          <ac:chgData name="Valentina Losada" userId="12c76205-c9be-43ad-bc33-b218726c6d59" providerId="ADAL" clId="{C463C849-E1CB-4771-BA6F-3970E5F67FCC}" dt="2024-03-26T01:10:10.813" v="17"/>
          <ac:spMkLst>
            <pc:docMk/>
            <pc:sldMk cId="4084797642" sldId="2147482136"/>
            <ac:spMk id="14" creationId="{83DC3532-770C-940E-2AF9-575B5191B08C}"/>
          </ac:spMkLst>
        </pc:spChg>
        <pc:graphicFrameChg chg="mod replST">
          <ac:chgData name="Valentina Losada" userId="12c76205-c9be-43ad-bc33-b218726c6d59" providerId="ADAL" clId="{C463C849-E1CB-4771-BA6F-3970E5F67FCC}" dt="2024-03-26T01:10:10.813" v="16"/>
          <ac:graphicFrameMkLst>
            <pc:docMk/>
            <pc:sldMk cId="4084797642" sldId="2147482136"/>
            <ac:graphicFrameMk id="6" creationId="{375E70C3-86D5-EC0C-CFBD-F3AECFFA718B}"/>
          </ac:graphicFrameMkLst>
        </pc:graphicFrameChg>
      </pc:sldChg>
      <pc:sldChg chg="modSp add mod">
        <pc:chgData name="Valentina Losada" userId="12c76205-c9be-43ad-bc33-b218726c6d59" providerId="ADAL" clId="{C463C849-E1CB-4771-BA6F-3970E5F67FCC}" dt="2024-03-26T01:10:20.761" v="24"/>
        <pc:sldMkLst>
          <pc:docMk/>
          <pc:sldMk cId="639716241" sldId="2147482139"/>
        </pc:sldMkLst>
        <pc:spChg chg="mod">
          <ac:chgData name="Valentina Losada" userId="12c76205-c9be-43ad-bc33-b218726c6d59" providerId="ADAL" clId="{C463C849-E1CB-4771-BA6F-3970E5F67FCC}" dt="2024-03-26T01:10:20.761" v="24"/>
          <ac:spMkLst>
            <pc:docMk/>
            <pc:sldMk cId="639716241" sldId="2147482139"/>
            <ac:spMk id="14" creationId="{83DC3532-770C-940E-2AF9-575B5191B08C}"/>
          </ac:spMkLst>
        </pc:spChg>
        <pc:graphicFrameChg chg="mod replST">
          <ac:chgData name="Valentina Losada" userId="12c76205-c9be-43ad-bc33-b218726c6d59" providerId="ADAL" clId="{C463C849-E1CB-4771-BA6F-3970E5F67FCC}" dt="2024-03-26T01:10:20.758" v="21"/>
          <ac:graphicFrameMkLst>
            <pc:docMk/>
            <pc:sldMk cId="639716241" sldId="2147482139"/>
            <ac:graphicFrameMk id="6" creationId="{375E70C3-86D5-EC0C-CFBD-F3AECFFA718B}"/>
          </ac:graphicFrameMkLst>
        </pc:graphicFrameChg>
        <pc:picChg chg="mod replST">
          <ac:chgData name="Valentina Losada" userId="12c76205-c9be-43ad-bc33-b218726c6d59" providerId="ADAL" clId="{C463C849-E1CB-4771-BA6F-3970E5F67FCC}" dt="2024-03-26T01:10:20.759" v="23"/>
          <ac:picMkLst>
            <pc:docMk/>
            <pc:sldMk cId="639716241" sldId="2147482139"/>
            <ac:picMk id="11" creationId="{3352718D-28C2-11ED-319F-D507EF9CF495}"/>
          </ac:picMkLst>
        </pc:picChg>
      </pc:sldChg>
      <pc:sldChg chg="modSp add mod">
        <pc:chgData name="Valentina Losada" userId="12c76205-c9be-43ad-bc33-b218726c6d59" providerId="ADAL" clId="{C463C849-E1CB-4771-BA6F-3970E5F67FCC}" dt="2024-03-26T01:09:59.663" v="12"/>
        <pc:sldMkLst>
          <pc:docMk/>
          <pc:sldMk cId="898696356" sldId="2147482140"/>
        </pc:sldMkLst>
        <pc:spChg chg="mod">
          <ac:chgData name="Valentina Losada" userId="12c76205-c9be-43ad-bc33-b218726c6d59" providerId="ADAL" clId="{C463C849-E1CB-4771-BA6F-3970E5F67FCC}" dt="2024-03-26T01:09:59.663" v="12"/>
          <ac:spMkLst>
            <pc:docMk/>
            <pc:sldMk cId="898696356" sldId="2147482140"/>
            <ac:spMk id="14" creationId="{83DC3532-770C-940E-2AF9-575B5191B08C}"/>
          </ac:spMkLst>
        </pc:spChg>
        <pc:graphicFrameChg chg="mod replST">
          <ac:chgData name="Valentina Losada" userId="12c76205-c9be-43ad-bc33-b218726c6d59" providerId="ADAL" clId="{C463C849-E1CB-4771-BA6F-3970E5F67FCC}" dt="2024-03-26T01:09:59.650" v="9"/>
          <ac:graphicFrameMkLst>
            <pc:docMk/>
            <pc:sldMk cId="898696356" sldId="2147482140"/>
            <ac:graphicFrameMk id="6" creationId="{375E70C3-86D5-EC0C-CFBD-F3AECFFA718B}"/>
          </ac:graphicFrameMkLst>
        </pc:graphicFrameChg>
        <pc:picChg chg="mod replST">
          <ac:chgData name="Valentina Losada" userId="12c76205-c9be-43ad-bc33-b218726c6d59" providerId="ADAL" clId="{C463C849-E1CB-4771-BA6F-3970E5F67FCC}" dt="2024-03-26T01:09:59.663" v="11"/>
          <ac:picMkLst>
            <pc:docMk/>
            <pc:sldMk cId="898696356" sldId="2147482140"/>
            <ac:picMk id="1026" creationId="{74F3406B-38C5-3E43-BC92-0FE6E5D9BFBA}"/>
          </ac:picMkLst>
        </pc:picChg>
      </pc:sldChg>
      <pc:sldChg chg="modSp add mod">
        <pc:chgData name="Valentina Losada" userId="12c76205-c9be-43ad-bc33-b218726c6d59" providerId="ADAL" clId="{C463C849-E1CB-4771-BA6F-3970E5F67FCC}" dt="2024-03-26T01:09:46.491" v="5"/>
        <pc:sldMkLst>
          <pc:docMk/>
          <pc:sldMk cId="4282279700" sldId="2147482141"/>
        </pc:sldMkLst>
        <pc:spChg chg="mod">
          <ac:chgData name="Valentina Losada" userId="12c76205-c9be-43ad-bc33-b218726c6d59" providerId="ADAL" clId="{C463C849-E1CB-4771-BA6F-3970E5F67FCC}" dt="2024-03-26T01:09:46.491" v="5"/>
          <ac:spMkLst>
            <pc:docMk/>
            <pc:sldMk cId="4282279700" sldId="2147482141"/>
            <ac:spMk id="14" creationId="{83DC3532-770C-940E-2AF9-575B5191B08C}"/>
          </ac:spMkLst>
        </pc:spChg>
        <pc:graphicFrameChg chg="mod replST">
          <ac:chgData name="Valentina Losada" userId="12c76205-c9be-43ad-bc33-b218726c6d59" providerId="ADAL" clId="{C463C849-E1CB-4771-BA6F-3970E5F67FCC}" dt="2024-03-26T01:09:46.481" v="2"/>
          <ac:graphicFrameMkLst>
            <pc:docMk/>
            <pc:sldMk cId="4282279700" sldId="2147482141"/>
            <ac:graphicFrameMk id="6" creationId="{375E70C3-86D5-EC0C-CFBD-F3AECFFA718B}"/>
          </ac:graphicFrameMkLst>
        </pc:graphicFrameChg>
        <pc:picChg chg="mod replST">
          <ac:chgData name="Valentina Losada" userId="12c76205-c9be-43ad-bc33-b218726c6d59" providerId="ADAL" clId="{C463C849-E1CB-4771-BA6F-3970E5F67FCC}" dt="2024-03-26T01:09:46.490" v="4"/>
          <ac:picMkLst>
            <pc:docMk/>
            <pc:sldMk cId="4282279700" sldId="2147482141"/>
            <ac:picMk id="5" creationId="{A86A5F39-7C8F-4B95-DD19-2C29463B0EFF}"/>
          </ac:picMkLst>
        </pc:picChg>
      </pc:sldChg>
    </pc:docChg>
  </pc:docChgLst>
  <pc:docChgLst>
    <pc:chgData name="Valentina Losada" userId="12c76205-c9be-43ad-bc33-b218726c6d59" providerId="ADAL" clId="{0EDC5D53-C7BC-4106-A817-450B72F376B5}"/>
    <pc:docChg chg="custSel modSld">
      <pc:chgData name="Valentina Losada" userId="12c76205-c9be-43ad-bc33-b218726c6d59" providerId="ADAL" clId="{0EDC5D53-C7BC-4106-A817-450B72F376B5}" dt="2024-03-22T20:01:34.583" v="14"/>
      <pc:docMkLst>
        <pc:docMk/>
      </pc:docMkLst>
      <pc:sldChg chg="modSp mod">
        <pc:chgData name="Valentina Losada" userId="12c76205-c9be-43ad-bc33-b218726c6d59" providerId="ADAL" clId="{0EDC5D53-C7BC-4106-A817-450B72F376B5}" dt="2024-03-22T20:01:34.559" v="4"/>
        <pc:sldMkLst>
          <pc:docMk/>
          <pc:sldMk cId="336332783" sldId="2147482020"/>
        </pc:sldMkLst>
        <pc:spChg chg="mod replST delST">
          <ac:chgData name="Valentina Losada" userId="12c76205-c9be-43ad-bc33-b218726c6d59" providerId="ADAL" clId="{0EDC5D53-C7BC-4106-A817-450B72F376B5}" dt="2024-03-22T20:01:34.559" v="4"/>
          <ac:spMkLst>
            <pc:docMk/>
            <pc:sldMk cId="336332783" sldId="2147482020"/>
            <ac:spMk id="4" creationId="{F14856E3-437C-DB72-7676-59E170A3080E}"/>
          </ac:spMkLst>
        </pc:spChg>
      </pc:sldChg>
      <pc:sldChg chg="modSp mod">
        <pc:chgData name="Valentina Losada" userId="12c76205-c9be-43ad-bc33-b218726c6d59" providerId="ADAL" clId="{0EDC5D53-C7BC-4106-A817-450B72F376B5}" dt="2024-03-22T20:01:34.571" v="9"/>
        <pc:sldMkLst>
          <pc:docMk/>
          <pc:sldMk cId="1514056218" sldId="2147482025"/>
        </pc:sldMkLst>
        <pc:spChg chg="mod replST delST">
          <ac:chgData name="Valentina Losada" userId="12c76205-c9be-43ad-bc33-b218726c6d59" providerId="ADAL" clId="{0EDC5D53-C7BC-4106-A817-450B72F376B5}" dt="2024-03-22T20:01:34.571" v="9"/>
          <ac:spMkLst>
            <pc:docMk/>
            <pc:sldMk cId="1514056218" sldId="2147482025"/>
            <ac:spMk id="4" creationId="{CFAB1F45-F48D-93E7-6A00-59B5C5B47EBC}"/>
          </ac:spMkLst>
        </pc:spChg>
      </pc:sldChg>
      <pc:sldChg chg="modSp mod">
        <pc:chgData name="Valentina Losada" userId="12c76205-c9be-43ad-bc33-b218726c6d59" providerId="ADAL" clId="{0EDC5D53-C7BC-4106-A817-450B72F376B5}" dt="2024-03-22T20:01:34.583" v="14"/>
        <pc:sldMkLst>
          <pc:docMk/>
          <pc:sldMk cId="3894743265" sldId="2147482130"/>
        </pc:sldMkLst>
        <pc:spChg chg="mod replST delST">
          <ac:chgData name="Valentina Losada" userId="12c76205-c9be-43ad-bc33-b218726c6d59" providerId="ADAL" clId="{0EDC5D53-C7BC-4106-A817-450B72F376B5}" dt="2024-03-22T20:01:34.583" v="14"/>
          <ac:spMkLst>
            <pc:docMk/>
            <pc:sldMk cId="3894743265" sldId="2147482130"/>
            <ac:spMk id="4" creationId="{C6F250C9-35D8-6AA7-2D3C-AC69162EC931}"/>
          </ac:spMkLst>
        </pc:spChg>
      </pc:sldChg>
    </pc:docChg>
  </pc:docChgLst>
  <pc:docChgLst>
    <pc:chgData name="Valentina Losada" userId="12c76205-c9be-43ad-bc33-b218726c6d59" providerId="ADAL" clId="{6E07A4AD-B5BF-4398-8E3B-837E7E6D1AB6}"/>
    <pc:docChg chg="modSld">
      <pc:chgData name="Valentina Losada" userId="12c76205-c9be-43ad-bc33-b218726c6d59" providerId="ADAL" clId="{6E07A4AD-B5BF-4398-8E3B-837E7E6D1AB6}" dt="2024-03-26T22:06:08.474" v="19" actId="20577"/>
      <pc:docMkLst>
        <pc:docMk/>
      </pc:docMkLst>
      <pc:sldChg chg="modSp mod">
        <pc:chgData name="Valentina Losada" userId="12c76205-c9be-43ad-bc33-b218726c6d59" providerId="ADAL" clId="{6E07A4AD-B5BF-4398-8E3B-837E7E6D1AB6}" dt="2024-03-26T21:07:29.454" v="8" actId="1035"/>
        <pc:sldMkLst>
          <pc:docMk/>
          <pc:sldMk cId="70813058" sldId="2147482093"/>
        </pc:sldMkLst>
        <pc:cxnChg chg="mod">
          <ac:chgData name="Valentina Losada" userId="12c76205-c9be-43ad-bc33-b218726c6d59" providerId="ADAL" clId="{6E07A4AD-B5BF-4398-8E3B-837E7E6D1AB6}" dt="2024-03-26T21:07:29.454" v="8" actId="1035"/>
          <ac:cxnSpMkLst>
            <pc:docMk/>
            <pc:sldMk cId="70813058" sldId="2147482093"/>
            <ac:cxnSpMk id="78" creationId="{9570D661-E0CE-6C63-11EA-581C55382215}"/>
          </ac:cxnSpMkLst>
        </pc:cxnChg>
      </pc:sldChg>
      <pc:sldChg chg="modSp mod">
        <pc:chgData name="Valentina Losada" userId="12c76205-c9be-43ad-bc33-b218726c6d59" providerId="ADAL" clId="{6E07A4AD-B5BF-4398-8E3B-837E7E6D1AB6}" dt="2024-03-26T22:06:08.474" v="19" actId="20577"/>
        <pc:sldMkLst>
          <pc:docMk/>
          <pc:sldMk cId="1101060055" sldId="2147482095"/>
        </pc:sldMkLst>
        <pc:spChg chg="mod">
          <ac:chgData name="Valentina Losada" userId="12c76205-c9be-43ad-bc33-b218726c6d59" providerId="ADAL" clId="{6E07A4AD-B5BF-4398-8E3B-837E7E6D1AB6}" dt="2024-03-26T22:06:08.474" v="19" actId="20577"/>
          <ac:spMkLst>
            <pc:docMk/>
            <pc:sldMk cId="1101060055" sldId="2147482095"/>
            <ac:spMk id="21" creationId="{A685ECCD-CE00-2738-F2FB-450B863F48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9 May 2024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8 May 2024</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8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209295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8201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9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34022895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4.emf"/><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svg"/><Relationship Id="rId5" Type="http://schemas.openxmlformats.org/officeDocument/2006/relationships/tags" Target="../tags/tag27.xml"/><Relationship Id="rId10" Type="http://schemas.openxmlformats.org/officeDocument/2006/relationships/image" Target="../media/image2.png"/><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6.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oleObject" Target="../embeddings/oleObject9.bin"/><Relationship Id="rId5" Type="http://schemas.openxmlformats.org/officeDocument/2006/relationships/tags" Target="../tags/tag90.xml"/><Relationship Id="rId10" Type="http://schemas.openxmlformats.org/officeDocument/2006/relationships/slideMaster" Target="../slideMasters/slideMaster1.xml"/><Relationship Id="rId4" Type="http://schemas.openxmlformats.org/officeDocument/2006/relationships/tags" Target="../tags/tag89.xml"/><Relationship Id="rId9" Type="http://schemas.openxmlformats.org/officeDocument/2006/relationships/tags" Target="../tags/tag9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oleObject" Target="../embeddings/oleObject10.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1.xml"/><Relationship Id="rId4" Type="http://schemas.openxmlformats.org/officeDocument/2006/relationships/tags" Target="../tags/tag11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15.xml"/><Relationship Id="rId7" Type="http://schemas.openxmlformats.org/officeDocument/2006/relationships/image" Target="../media/image7.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4.emf"/><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oleObject" Target="../embeddings/oleObject13.bin"/><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3.svg"/><Relationship Id="rId5" Type="http://schemas.openxmlformats.org/officeDocument/2006/relationships/tags" Target="../tags/tag141.xml"/><Relationship Id="rId10" Type="http://schemas.openxmlformats.org/officeDocument/2006/relationships/image" Target="../media/image2.png"/><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1.emf"/><Relationship Id="rId4" Type="http://schemas.openxmlformats.org/officeDocument/2006/relationships/tags" Target="../tags/tag148.xml"/><Relationship Id="rId9"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62.xml"/><Relationship Id="rId7"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1.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10" Type="http://schemas.openxmlformats.org/officeDocument/2006/relationships/image" Target="../media/image5.emf"/><Relationship Id="rId4" Type="http://schemas.openxmlformats.org/officeDocument/2006/relationships/tags" Target="../tags/tag169.xml"/><Relationship Id="rId9"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oleObject" Target="../embeddings/oleObject17.bin"/><Relationship Id="rId5" Type="http://schemas.openxmlformats.org/officeDocument/2006/relationships/tags" Target="../tags/tag177.xml"/><Relationship Id="rId10" Type="http://schemas.openxmlformats.org/officeDocument/2006/relationships/slideMaster" Target="../slideMasters/slideMaster2.xml"/><Relationship Id="rId4" Type="http://schemas.openxmlformats.org/officeDocument/2006/relationships/tags" Target="../tags/tag176.xml"/><Relationship Id="rId9" Type="http://schemas.openxmlformats.org/officeDocument/2006/relationships/tags" Target="../tags/tag18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oleObject" Target="../embeddings/oleObject18.bin"/><Relationship Id="rId5" Type="http://schemas.openxmlformats.org/officeDocument/2006/relationships/tags" Target="../tags/tag186.xml"/><Relationship Id="rId10" Type="http://schemas.openxmlformats.org/officeDocument/2006/relationships/slideMaster" Target="../slideMasters/slideMaster2.xml"/><Relationship Id="rId4" Type="http://schemas.openxmlformats.org/officeDocument/2006/relationships/tags" Target="../tags/tag185.xml"/><Relationship Id="rId9" Type="http://schemas.openxmlformats.org/officeDocument/2006/relationships/tags" Target="../tags/tag19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9.emf"/><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oleObject" Target="../embeddings/oleObject19.bin"/><Relationship Id="rId5" Type="http://schemas.openxmlformats.org/officeDocument/2006/relationships/tags" Target="../tags/tag195.xml"/><Relationship Id="rId10" Type="http://schemas.openxmlformats.org/officeDocument/2006/relationships/slideMaster" Target="../slideMasters/slideMaster2.xml"/><Relationship Id="rId4" Type="http://schemas.openxmlformats.org/officeDocument/2006/relationships/tags" Target="../tags/tag194.xml"/><Relationship Id="rId9" Type="http://schemas.openxmlformats.org/officeDocument/2006/relationships/tags" Target="../tags/tag19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oleObject" Target="../embeddings/oleObject20.bin"/><Relationship Id="rId5" Type="http://schemas.openxmlformats.org/officeDocument/2006/relationships/tags" Target="../tags/tag204.xml"/><Relationship Id="rId10" Type="http://schemas.openxmlformats.org/officeDocument/2006/relationships/slideMaster" Target="../slideMasters/slideMaster2.xml"/><Relationship Id="rId4" Type="http://schemas.openxmlformats.org/officeDocument/2006/relationships/tags" Target="../tags/tag203.xml"/><Relationship Id="rId9" Type="http://schemas.openxmlformats.org/officeDocument/2006/relationships/tags" Target="../tags/tag20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9.emf"/><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oleObject" Target="../embeddings/oleObject21.bin"/><Relationship Id="rId5" Type="http://schemas.openxmlformats.org/officeDocument/2006/relationships/tags" Target="../tags/tag213.xml"/><Relationship Id="rId10" Type="http://schemas.openxmlformats.org/officeDocument/2006/relationships/slideMaster" Target="../slideMasters/slideMaster2.xml"/><Relationship Id="rId4" Type="http://schemas.openxmlformats.org/officeDocument/2006/relationships/tags" Target="../tags/tag212.xml"/><Relationship Id="rId9" Type="http://schemas.openxmlformats.org/officeDocument/2006/relationships/tags" Target="../tags/tag21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9.emf"/><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oleObject" Target="../embeddings/oleObject22.bin"/><Relationship Id="rId5" Type="http://schemas.openxmlformats.org/officeDocument/2006/relationships/tags" Target="../tags/tag222.xml"/><Relationship Id="rId10" Type="http://schemas.openxmlformats.org/officeDocument/2006/relationships/slideMaster" Target="../slideMasters/slideMaster2.xml"/><Relationship Id="rId4" Type="http://schemas.openxmlformats.org/officeDocument/2006/relationships/tags" Target="../tags/tag221.xml"/><Relationship Id="rId9" Type="http://schemas.openxmlformats.org/officeDocument/2006/relationships/tags" Target="../tags/tag22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image" Target="../media/image1.em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oleObject" Target="../embeddings/oleObject23.bin"/><Relationship Id="rId5" Type="http://schemas.openxmlformats.org/officeDocument/2006/relationships/tags" Target="../tags/tag231.xml"/><Relationship Id="rId10" Type="http://schemas.openxmlformats.org/officeDocument/2006/relationships/slideMaster" Target="../slideMasters/slideMaster2.xml"/><Relationship Id="rId4" Type="http://schemas.openxmlformats.org/officeDocument/2006/relationships/tags" Target="../tags/tag230.xml"/><Relationship Id="rId9" Type="http://schemas.openxmlformats.org/officeDocument/2006/relationships/tags" Target="../tags/tag23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1.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oleObject" Target="../embeddings/oleObject24.bin"/><Relationship Id="rId5" Type="http://schemas.openxmlformats.org/officeDocument/2006/relationships/tags" Target="../tags/tag240.xml"/><Relationship Id="rId10" Type="http://schemas.openxmlformats.org/officeDocument/2006/relationships/slideMaster" Target="../slideMasters/slideMaster2.xml"/><Relationship Id="rId4" Type="http://schemas.openxmlformats.org/officeDocument/2006/relationships/tags" Target="../tags/tag239.xml"/><Relationship Id="rId9" Type="http://schemas.openxmlformats.org/officeDocument/2006/relationships/tags" Target="../tags/tag24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2.xml"/><Relationship Id="rId5" Type="http://schemas.openxmlformats.org/officeDocument/2006/relationships/tags" Target="../tags/tag249.xml"/><Relationship Id="rId4" Type="http://schemas.openxmlformats.org/officeDocument/2006/relationships/tags" Target="../tags/tag24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Master" Target="../slideMasters/slideMaster2.xml"/><Relationship Id="rId4" Type="http://schemas.openxmlformats.org/officeDocument/2006/relationships/tags" Target="../tags/tag25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6.xml"/><Relationship Id="rId7" Type="http://schemas.openxmlformats.org/officeDocument/2006/relationships/oleObject" Target="../embeddings/oleObject25.bin"/><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79.xml"/><Relationship Id="rId7" Type="http://schemas.openxmlformats.org/officeDocument/2006/relationships/oleObject" Target="../embeddings/oleObject27.bin"/><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3.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10" Type="http://schemas.openxmlformats.org/officeDocument/2006/relationships/image" Target="../media/image1.emf"/><Relationship Id="rId4" Type="http://schemas.openxmlformats.org/officeDocument/2006/relationships/tags" Target="../tags/tag285.xml"/><Relationship Id="rId9"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91.xml"/><Relationship Id="rId7" Type="http://schemas.openxmlformats.org/officeDocument/2006/relationships/slideMaster" Target="../slideMasters/slideMaster3.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97.xml"/><Relationship Id="rId7" Type="http://schemas.openxmlformats.org/officeDocument/2006/relationships/slideMaster" Target="../slideMasters/slideMaster3.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9"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03.xml"/><Relationship Id="rId7" Type="http://schemas.openxmlformats.org/officeDocument/2006/relationships/slideMaster" Target="../slideMasters/slideMaster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9" Type="http://schemas.openxmlformats.org/officeDocument/2006/relationships/image" Target="../media/image9.emf"/></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9.emf"/><Relationship Id="rId4" Type="http://schemas.openxmlformats.org/officeDocument/2006/relationships/tags" Target="../tags/tag310.xml"/><Relationship Id="rId9"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image" Target="../media/image10.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1.emf"/><Relationship Id="rId5" Type="http://schemas.openxmlformats.org/officeDocument/2006/relationships/tags" Target="../tags/tag318.xml"/><Relationship Id="rId10" Type="http://schemas.openxmlformats.org/officeDocument/2006/relationships/oleObject" Target="../embeddings/oleObject33.bin"/><Relationship Id="rId4" Type="http://schemas.openxmlformats.org/officeDocument/2006/relationships/tags" Target="../tags/tag317.xml"/><Relationship Id="rId9"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image" Target="../media/image10.pn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image" Target="../media/image1.emf"/><Relationship Id="rId5" Type="http://schemas.openxmlformats.org/officeDocument/2006/relationships/tags" Target="../tags/tag326.xml"/><Relationship Id="rId10" Type="http://schemas.openxmlformats.org/officeDocument/2006/relationships/oleObject" Target="../embeddings/oleObject34.bin"/><Relationship Id="rId4" Type="http://schemas.openxmlformats.org/officeDocument/2006/relationships/tags" Target="../tags/tag325.xml"/><Relationship Id="rId9"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3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10.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emf"/><Relationship Id="rId5" Type="http://schemas.openxmlformats.org/officeDocument/2006/relationships/tags" Target="../tags/tag334.xml"/><Relationship Id="rId10" Type="http://schemas.openxmlformats.org/officeDocument/2006/relationships/oleObject" Target="../embeddings/oleObject35.bin"/><Relationship Id="rId4" Type="http://schemas.openxmlformats.org/officeDocument/2006/relationships/tags" Target="../tags/tag333.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10.png"/><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image" Target="../media/image6.emf"/><Relationship Id="rId5" Type="http://schemas.openxmlformats.org/officeDocument/2006/relationships/tags" Target="../tags/tag342.xml"/><Relationship Id="rId10" Type="http://schemas.openxmlformats.org/officeDocument/2006/relationships/oleObject" Target="../embeddings/oleObject36.bin"/><Relationship Id="rId4" Type="http://schemas.openxmlformats.org/officeDocument/2006/relationships/tags" Target="../tags/tag341.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10.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image" Target="../media/image1.emf"/><Relationship Id="rId5" Type="http://schemas.openxmlformats.org/officeDocument/2006/relationships/tags" Target="../tags/tag350.xml"/><Relationship Id="rId10" Type="http://schemas.openxmlformats.org/officeDocument/2006/relationships/oleObject" Target="../embeddings/oleObject37.bin"/><Relationship Id="rId4" Type="http://schemas.openxmlformats.org/officeDocument/2006/relationships/tags" Target="../tags/tag349.xml"/><Relationship Id="rId9"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56.xml"/><Relationship Id="rId7" Type="http://schemas.openxmlformats.org/officeDocument/2006/relationships/slideMaster" Target="../slideMasters/slideMaster3.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image" Target="../media/image10.png"/><Relationship Id="rId4" Type="http://schemas.openxmlformats.org/officeDocument/2006/relationships/tags" Target="../tags/tag357.xml"/><Relationship Id="rId9"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62.xml"/><Relationship Id="rId7" Type="http://schemas.openxmlformats.org/officeDocument/2006/relationships/image" Target="../media/image9.emf"/><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oleObject" Target="../embeddings/oleObject39.bin"/><Relationship Id="rId5" Type="http://schemas.openxmlformats.org/officeDocument/2006/relationships/slideMaster" Target="../slideMasters/slideMaster3.xml"/><Relationship Id="rId4" Type="http://schemas.openxmlformats.org/officeDocument/2006/relationships/tags" Target="../tags/tag36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10.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9.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image" Target="../media/image1.emf"/><Relationship Id="rId2" Type="http://schemas.openxmlformats.org/officeDocument/2006/relationships/tags" Target="../tags/tag368.xml"/><Relationship Id="rId16" Type="http://schemas.openxmlformats.org/officeDocument/2006/relationships/oleObject" Target="../embeddings/oleObject41.bin"/><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slideMaster" Target="../slideMasters/slideMaster3.xml"/><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8.xml"/><Relationship Id="rId13" Type="http://schemas.microsoft.com/office/2007/relationships/hdphoto" Target="../media/hdphoto1.wdp"/><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image" Target="../media/image11.png"/><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emf"/><Relationship Id="rId5" Type="http://schemas.openxmlformats.org/officeDocument/2006/relationships/tags" Target="../tags/tag385.xml"/><Relationship Id="rId10" Type="http://schemas.openxmlformats.org/officeDocument/2006/relationships/oleObject" Target="../embeddings/oleObject42.bin"/><Relationship Id="rId4" Type="http://schemas.openxmlformats.org/officeDocument/2006/relationships/tags" Target="../tags/tag384.xml"/><Relationship Id="rId9" Type="http://schemas.openxmlformats.org/officeDocument/2006/relationships/slideMaster" Target="../slideMasters/slideMaster3.xml"/><Relationship Id="rId1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2" Type="http://schemas.openxmlformats.org/officeDocument/2006/relationships/tags" Target="../tags/tag390.xml"/><Relationship Id="rId16" Type="http://schemas.openxmlformats.org/officeDocument/2006/relationships/image" Target="../media/image1.emf"/><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oleObject" Target="../embeddings/oleObject43.bin"/><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409.xml"/><Relationship Id="rId13" Type="http://schemas.microsoft.com/office/2007/relationships/hdphoto" Target="../media/hdphoto2.wdp"/><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13.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media/image1.emf"/><Relationship Id="rId5" Type="http://schemas.openxmlformats.org/officeDocument/2006/relationships/tags" Target="../tags/tag406.xml"/><Relationship Id="rId10" Type="http://schemas.openxmlformats.org/officeDocument/2006/relationships/oleObject" Target="../embeddings/oleObject44.bin"/><Relationship Id="rId4" Type="http://schemas.openxmlformats.org/officeDocument/2006/relationships/tags" Target="../tags/tag405.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12.xml"/><Relationship Id="rId7" Type="http://schemas.openxmlformats.org/officeDocument/2006/relationships/oleObject" Target="../embeddings/oleObject45.bin"/><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slideMaster" Target="../slideMasters/slideMaster3.xml"/><Relationship Id="rId5" Type="http://schemas.openxmlformats.org/officeDocument/2006/relationships/tags" Target="../tags/tag414.xml"/><Relationship Id="rId4" Type="http://schemas.openxmlformats.org/officeDocument/2006/relationships/tags" Target="../tags/tag413.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5.emf"/><Relationship Id="rId4" Type="http://schemas.openxmlformats.org/officeDocument/2006/relationships/tags" Target="../tags/tag55.xml"/><Relationship Id="rId9"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oleObject" Target="../embeddings/oleObject6.bin"/><Relationship Id="rId5" Type="http://schemas.openxmlformats.org/officeDocument/2006/relationships/tags" Target="../tags/tag63.xml"/><Relationship Id="rId10" Type="http://schemas.openxmlformats.org/officeDocument/2006/relationships/slideMaster" Target="../slideMasters/slideMaster1.xml"/><Relationship Id="rId4" Type="http://schemas.openxmlformats.org/officeDocument/2006/relationships/tags" Target="../tags/tag62.xml"/><Relationship Id="rId9" Type="http://schemas.openxmlformats.org/officeDocument/2006/relationships/tags" Target="../tags/tag6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oleObject" Target="../embeddings/oleObject7.bin"/><Relationship Id="rId5" Type="http://schemas.openxmlformats.org/officeDocument/2006/relationships/tags" Target="../tags/tag72.xml"/><Relationship Id="rId10" Type="http://schemas.openxmlformats.org/officeDocument/2006/relationships/slideMaster" Target="../slideMasters/slideMaster1.xml"/><Relationship Id="rId4" Type="http://schemas.openxmlformats.org/officeDocument/2006/relationships/tags" Target="../tags/tag71.xml"/><Relationship Id="rId9" Type="http://schemas.openxmlformats.org/officeDocument/2006/relationships/tags" Target="../tags/tag7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oleObject" Target="../embeddings/oleObject8.bin"/><Relationship Id="rId5" Type="http://schemas.openxmlformats.org/officeDocument/2006/relationships/tags" Target="../tags/tag81.xml"/><Relationship Id="rId10" Type="http://schemas.openxmlformats.org/officeDocument/2006/relationships/slideMaster" Target="../slideMasters/slideMaster1.xml"/><Relationship Id="rId4" Type="http://schemas.openxmlformats.org/officeDocument/2006/relationships/tags" Target="../tags/tag80.xml"/><Relationship Id="rId9" Type="http://schemas.openxmlformats.org/officeDocument/2006/relationships/tags" Target="../tags/tag8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6" name="Partnership">
            <a:extLst>
              <a:ext uri="{FF2B5EF4-FFF2-40B4-BE49-F238E27FC236}">
                <a16:creationId xmlns:a16="http://schemas.microsoft.com/office/drawing/2014/main" id="{2DB70230-A6B5-4979-8308-8CA8DA9D951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551942" y="481160"/>
            <a:ext cx="18932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554736"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551942" y="4092559"/>
            <a:ext cx="6016752" cy="307777"/>
          </a:xfrm>
          <a:prstGeom prst="rect">
            <a:avLst/>
          </a:prstGeom>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tx1"/>
                </a:solidFill>
                <a:latin typeface="+mn-lt"/>
              </a:rPr>
              <a:t>CONFIDENTIAL AND PROPRIETARY</a:t>
            </a:r>
          </a:p>
          <a:p>
            <a:pPr defTabSz="804863" eaLnBrk="0" hangingPunct="0"/>
            <a:r>
              <a:rPr lang="en-US" sz="800">
                <a:solidFill>
                  <a:schemeClr val="tx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549271" y="481160"/>
            <a:ext cx="18932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3" name="Partnership">
            <a:extLst>
              <a:ext uri="{FF2B5EF4-FFF2-40B4-BE49-F238E27FC236}">
                <a16:creationId xmlns:a16="http://schemas.microsoft.com/office/drawing/2014/main" id="{406BABA0-9DFC-49A9-8EAF-33E4D637F91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pic>
        <p:nvPicPr>
          <p:cNvPr id="15" name="Partnership">
            <a:extLst>
              <a:ext uri="{FF2B5EF4-FFF2-40B4-BE49-F238E27FC236}">
                <a16:creationId xmlns:a16="http://schemas.microsoft.com/office/drawing/2014/main" id="{81F7CCA8-F56A-4400-9CFC-D4344A1BA62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1"/>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3"/>
            </p:custDataLst>
          </p:nvPr>
        </p:nvSpPr>
        <p:spPr>
          <a:xfrm>
            <a:off x="551942" y="4984025"/>
            <a:ext cx="1901952" cy="969264"/>
          </a:xfrm>
          <a:prstGeom prst="rect">
            <a:avLst/>
          </a:prstGeom>
        </p:spPr>
        <p:txBody>
          <a:bodyPr>
            <a:noAutofit/>
          </a:bodyPr>
          <a:lstStyle>
            <a:lvl1pPr algn="ctr">
              <a:defRPr sz="1200">
                <a:solidFill>
                  <a:schemeClr val="bg2"/>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4"/>
            </p:custDataLst>
          </p:nvPr>
        </p:nvSpPr>
        <p:spPr>
          <a:xfrm>
            <a:off x="551942" y="4510168"/>
            <a:ext cx="6016752" cy="215444"/>
          </a:xfrm>
          <a:prstGeom prst="rect">
            <a:avLst/>
          </a:prstGeom>
        </p:spPr>
        <p:txBody>
          <a:bodyPr wrap="square">
            <a:noAutofit/>
          </a:bodyPr>
          <a:lstStyle>
            <a:lvl1pPr>
              <a:buNone/>
              <a:defRPr sz="1400">
                <a:solidFill>
                  <a:schemeClr val="bg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5"/>
            </p:custDataLst>
          </p:nvPr>
        </p:nvSpPr>
        <p:spPr>
          <a:xfrm>
            <a:off x="551942" y="4092559"/>
            <a:ext cx="6016752" cy="307777"/>
          </a:xfrm>
          <a:prstGeom prst="rect">
            <a:avLst/>
          </a:prstGeom>
        </p:spPr>
        <p:txBody>
          <a:bodyPr wrap="square">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6"/>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bg2"/>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7"/>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bg2"/>
                </a:solidFill>
                <a:latin typeface="+mn-lt"/>
              </a:rPr>
              <a:t>CONFIDENTIAL AND PROPRIETARY</a:t>
            </a:r>
          </a:p>
          <a:p>
            <a:pPr defTabSz="804863" eaLnBrk="0" hangingPunct="0"/>
            <a:r>
              <a:rPr lang="en-US" sz="800">
                <a:solidFill>
                  <a:schemeClr val="bg2"/>
                </a:solidFill>
                <a:latin typeface="+mn-lt"/>
              </a:rPr>
              <a:t>Any use of this material without specific permission of McKinsey &amp; Company is strictly prohibited</a:t>
            </a:r>
          </a:p>
        </p:txBody>
      </p:sp>
      <p:grpSp>
        <p:nvGrpSpPr>
          <p:cNvPr id="17" name="LogoImage">
            <a:extLst>
              <a:ext uri="{FF2B5EF4-FFF2-40B4-BE49-F238E27FC236}">
                <a16:creationId xmlns:a16="http://schemas.microsoft.com/office/drawing/2014/main" id="{9AE2EE0E-5AF4-4323-B1E9-DD625EA361C1}"/>
              </a:ext>
            </a:extLst>
          </p:cNvPr>
          <p:cNvGrpSpPr>
            <a:grpSpLocks noChangeAspect="1"/>
          </p:cNvGrpSpPr>
          <p:nvPr userDrawn="1">
            <p:custDataLst>
              <p:tags r:id="rId8"/>
            </p:custDataLst>
          </p:nvPr>
        </p:nvGrpSpPr>
        <p:grpSpPr bwMode="black">
          <a:xfrm>
            <a:off x="551942" y="481160"/>
            <a:ext cx="1893201" cy="585216"/>
            <a:chOff x="0" y="973"/>
            <a:chExt cx="7680" cy="2374"/>
          </a:xfrm>
        </p:grpSpPr>
        <p:sp>
          <p:nvSpPr>
            <p:cNvPr id="18" name="AutoShape 3">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a:extLst>
                <a:ext uri="{FF2B5EF4-FFF2-40B4-BE49-F238E27FC236}">
                  <a16:creationId xmlns:a16="http://schemas.microsoft.com/office/drawing/2014/main" id="{B5153A5B-4B89-4D4A-96F0-F9AFF4E7D0F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76999"/>
          </a:xfrm>
        </p:spPr>
        <p:txBody>
          <a:bodyPr anchor="ctr" anchorCtr="0"/>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60650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125719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202597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8574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76999"/>
          </a:xfrm>
        </p:spPr>
        <p:txBody>
          <a:bodyPr anchor="ctr" anchorCtr="0"/>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3370"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866807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76999"/>
          </a:xfrm>
        </p:spPr>
        <p:txBody>
          <a:bodyPr anchor="ctr" anchorCtr="0"/>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4086890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2824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27660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493200"/>
          </a:xfrm>
        </p:spPr>
        <p:txBody>
          <a:bodyPr anchor="t" anchorCtr="0"/>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Partnership">
            <a:extLst>
              <a:ext uri="{FF2B5EF4-FFF2-40B4-BE49-F238E27FC236}">
                <a16:creationId xmlns:a16="http://schemas.microsoft.com/office/drawing/2014/main" id="{5B679412-C01D-475C-80C6-930AD63EFE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1"/>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4" imgH="344" progId="TCLayout.ActiveDocument.1">
                  <p:embed/>
                </p:oleObj>
              </mc:Choice>
              <mc:Fallback>
                <p:oleObj name="think-cell Slide" r:id="rId7"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logoimage">
            <a:extLst>
              <a:ext uri="{FF2B5EF4-FFF2-40B4-BE49-F238E27FC236}">
                <a16:creationId xmlns:a16="http://schemas.microsoft.com/office/drawing/2014/main" id="{DB583B8C-7162-4D83-AA3D-B0A640125D9F}"/>
              </a:ext>
            </a:extLst>
          </p:cNvPr>
          <p:cNvGrpSpPr/>
          <p:nvPr userDrawn="1">
            <p:custDataLst>
              <p:tags r:id="rId2"/>
            </p:custDataLst>
          </p:nvPr>
        </p:nvGrpSpPr>
        <p:grpSpPr>
          <a:xfrm>
            <a:off x="549271" y="481161"/>
            <a:ext cx="1893202" cy="585216"/>
            <a:chOff x="549271" y="481161"/>
            <a:chExt cx="1893202" cy="585216"/>
          </a:xfrm>
        </p:grpSpPr>
        <p:sp>
          <p:nvSpPr>
            <p:cNvPr id="8" name="AutoShape 3">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82911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4862204"/>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mn-lt"/>
                <a:ea typeface="+mn-ea"/>
                <a:cs typeface="+mn-cs"/>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444595"/>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n-lt"/>
                <a:ea typeface="+mn-ea"/>
                <a:cs typeface="+mn-cs"/>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299428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atin typeface="+mj-lt"/>
                <a:ea typeface="+mj-ea"/>
                <a:cs typeface="+mj-cs"/>
              </a:defRPr>
            </a:lvl1pPr>
          </a:lstStyle>
          <a:p>
            <a:pPr lvl="0"/>
            <a:r>
              <a:rPr lang="en-US"/>
              <a:t>Click to edit Master title style</a:t>
            </a:r>
          </a:p>
        </p:txBody>
      </p:sp>
      <p:sp>
        <p:nvSpPr>
          <p:cNvPr id="8" name="TextBox 7">
            <a:extLst>
              <a:ext uri="{FF2B5EF4-FFF2-40B4-BE49-F238E27FC236}">
                <a16:creationId xmlns:a16="http://schemas.microsoft.com/office/drawing/2014/main" id="{DF4C7959-29AC-4CFC-852C-38178A73DC7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dirty="0">
                <a:latin typeface="+mn-lt"/>
                <a:ea typeface="+mn-ea"/>
                <a:cs typeface="+mn-cs"/>
              </a:rPr>
              <a:t>Document intended to provide insight based on currently available information for consideration and not specific advice</a:t>
            </a:r>
          </a:p>
        </p:txBody>
      </p:sp>
      <p:sp>
        <p:nvSpPr>
          <p:cNvPr id="9" name="TextBox 8">
            <a:extLst>
              <a:ext uri="{FF2B5EF4-FFF2-40B4-BE49-F238E27FC236}">
                <a16:creationId xmlns:a16="http://schemas.microsoft.com/office/drawing/2014/main" id="{264241BD-267E-4E40-8F42-F3824E8DCE6E}"/>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0" name="Picture 9">
            <a:extLst>
              <a:ext uri="{FF2B5EF4-FFF2-40B4-BE49-F238E27FC236}">
                <a16:creationId xmlns:a16="http://schemas.microsoft.com/office/drawing/2014/main" id="{88CFFB8F-A9C1-4A44-B46D-84CBB32DDEBC}"/>
              </a:ext>
            </a:extLst>
          </p:cNvPr>
          <p:cNvPicPr>
            <a:picLocks noChangeAspect="1"/>
          </p:cNvPicPr>
          <p:nvPr userDrawn="1"/>
        </p:nvPicPr>
        <p:blipFill>
          <a:blip r:embed="rId9"/>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110366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40233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n-lt"/>
                <a:ea typeface="+mn-ea"/>
                <a:cs typeface="+mn-cs"/>
              </a:defRPr>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latin typeface="+mn-lt"/>
                <a:ea typeface="+mn-ea"/>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dirty="0">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244675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74508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latin typeface="+mj-lt"/>
                <a:ea typeface="+mj-ea"/>
                <a:cs typeface="+mj-cs"/>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860371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920013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69510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74332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006865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272986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27717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92621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C3290A3A-5DDA-4F96-AF64-2FAD0E774865}"/>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dirty="0">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4D4D97E9-C86F-439C-9E09-C914AF35621C}"/>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D3DC3AB9-CCD3-4788-B469-B3509DF1F1C5}"/>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950524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39610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9B9AF443-B18B-4A90-806B-881434C82BA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DB67A8A4-F739-43B0-92CB-2539432A310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4" name="Picture 13">
            <a:extLst>
              <a:ext uri="{FF2B5EF4-FFF2-40B4-BE49-F238E27FC236}">
                <a16:creationId xmlns:a16="http://schemas.microsoft.com/office/drawing/2014/main" id="{6ABA441D-7915-4AD2-9E10-790030044EF8}"/>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91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43127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A5E1C514-3052-487B-9FC2-034F9711183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9F809B45-80F9-4AF3-8020-A13F5E9A995B}"/>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401525CB-D137-48B9-B63B-6A484F715C86}"/>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398775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632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lvl1pPr rtl="0">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8BF41A6F-ED3E-4618-A466-517E9BB9FB0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576AFBC-FD04-493C-B435-D998C4D50FE5}"/>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97E24EA1-C110-4701-B51C-69AD2FEE87AA}"/>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3822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55548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B436C3A5-2659-4DC3-9D92-18B81CE3AA9E}"/>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2DDA03C-EEB6-4AEC-A8AA-5871983456B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83A82882-FA3A-4F0E-99E5-CEC7C4262FA0}"/>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250560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5016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atin typeface="+mj-lt"/>
                <a:ea typeface="+mj-ea"/>
                <a:cs typeface="+mj-cs"/>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9" name="TextBox 8">
            <a:extLst>
              <a:ext uri="{FF2B5EF4-FFF2-40B4-BE49-F238E27FC236}">
                <a16:creationId xmlns:a16="http://schemas.microsoft.com/office/drawing/2014/main" id="{93538165-B44C-40EB-A2D6-335604DB45A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1" name="TextBox 10">
            <a:extLst>
              <a:ext uri="{FF2B5EF4-FFF2-40B4-BE49-F238E27FC236}">
                <a16:creationId xmlns:a16="http://schemas.microsoft.com/office/drawing/2014/main" id="{D51D4BDA-0112-4477-81AD-CC720BADB9A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2" name="Picture 11">
            <a:extLst>
              <a:ext uri="{FF2B5EF4-FFF2-40B4-BE49-F238E27FC236}">
                <a16:creationId xmlns:a16="http://schemas.microsoft.com/office/drawing/2014/main" id="{0F7F7764-608F-4DEE-A027-FEC2BD49CE63}"/>
              </a:ext>
            </a:extLst>
          </p:cNvPr>
          <p:cNvPicPr>
            <a:picLocks noChangeAspect="1"/>
          </p:cNvPicPr>
          <p:nvPr userDrawn="1"/>
        </p:nvPicPr>
        <p:blipFill>
          <a:blip r:embed="rId10"/>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30587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82043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6" name="TextBox 5">
            <a:extLst>
              <a:ext uri="{FF2B5EF4-FFF2-40B4-BE49-F238E27FC236}">
                <a16:creationId xmlns:a16="http://schemas.microsoft.com/office/drawing/2014/main" id="{AF02E2B5-CBE9-4934-B634-1A562643E1C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0" name="TextBox 9">
            <a:extLst>
              <a:ext uri="{FF2B5EF4-FFF2-40B4-BE49-F238E27FC236}">
                <a16:creationId xmlns:a16="http://schemas.microsoft.com/office/drawing/2014/main" id="{BAAF5524-A156-47A9-A0EA-49EC56F3E07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1" name="Picture 10">
            <a:extLst>
              <a:ext uri="{FF2B5EF4-FFF2-40B4-BE49-F238E27FC236}">
                <a16:creationId xmlns:a16="http://schemas.microsoft.com/office/drawing/2014/main" id="{F903D459-8B9C-4E65-AE89-399787175218}"/>
              </a:ext>
            </a:extLst>
          </p:cNvPr>
          <p:cNvPicPr>
            <a:picLocks noChangeAspect="1"/>
          </p:cNvPicPr>
          <p:nvPr userDrawn="1"/>
        </p:nvPicPr>
        <p:blipFill>
          <a:blip r:embed="rId8"/>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61389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6945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5" name="TextBox 4">
            <a:extLst>
              <a:ext uri="{FF2B5EF4-FFF2-40B4-BE49-F238E27FC236}">
                <a16:creationId xmlns:a16="http://schemas.microsoft.com/office/drawing/2014/main" id="{38E0013C-5475-4CCC-B44D-9FE421F67921}"/>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6" name="TextBox 5">
            <a:extLst>
              <a:ext uri="{FF2B5EF4-FFF2-40B4-BE49-F238E27FC236}">
                <a16:creationId xmlns:a16="http://schemas.microsoft.com/office/drawing/2014/main" id="{865A4AB5-2004-4D33-A80A-6404D72291F2}"/>
              </a:ext>
            </a:extLst>
          </p:cNvPr>
          <p:cNvSpPr txBox="1"/>
          <p:nvPr userDrawn="1"/>
        </p:nvSpPr>
        <p:spPr>
          <a:xfrm>
            <a:off x="4215678"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sp>
        <p:nvSpPr>
          <p:cNvPr id="9" name="2. Slide Title">
            <a:extLst>
              <a:ext uri="{FF2B5EF4-FFF2-40B4-BE49-F238E27FC236}">
                <a16:creationId xmlns:a16="http://schemas.microsoft.com/office/drawing/2014/main" id="{846F66FE-6C4B-44F6-A177-6AE6FDD7BAA3}"/>
              </a:ext>
            </a:extLst>
          </p:cNvPr>
          <p:cNvSpPr>
            <a:spLocks noGrp="1"/>
          </p:cNvSpPr>
          <p:nvPr>
            <p:ph type="title" hasCustomPrompt="1"/>
            <p:custDataLst>
              <p:tags r:id="rId3"/>
            </p:custDataLst>
          </p:nvPr>
        </p:nvSpPr>
        <p:spPr>
          <a:xfrm>
            <a:off x="554736" y="2934244"/>
            <a:ext cx="11082528" cy="989512"/>
          </a:xfrm>
        </p:spPr>
        <p:txBody>
          <a:bodyPr vert="horz" anchor="ctr">
            <a:noAutofit/>
          </a:bodyPr>
          <a:lstStyle>
            <a:lvl1pPr algn="ctr" rtl="0">
              <a:defRPr sz="4400">
                <a:latin typeface="+mj-lt"/>
                <a:ea typeface="+mj-ea"/>
                <a:cs typeface="+mj-cs"/>
              </a:defRPr>
            </a:lvl1pPr>
          </a:lstStyle>
          <a:p>
            <a:r>
              <a:rPr lang="en-US"/>
              <a:t>Thank you</a:t>
            </a:r>
          </a:p>
        </p:txBody>
      </p:sp>
      <p:pic>
        <p:nvPicPr>
          <p:cNvPr id="7" name="Picture 6">
            <a:extLst>
              <a:ext uri="{FF2B5EF4-FFF2-40B4-BE49-F238E27FC236}">
                <a16:creationId xmlns:a16="http://schemas.microsoft.com/office/drawing/2014/main" id="{3E5C7BFE-7CA4-4B2A-9255-17B9AD3E4EBA}"/>
              </a:ext>
            </a:extLst>
          </p:cNvPr>
          <p:cNvPicPr>
            <a:picLocks noChangeAspect="1"/>
          </p:cNvPicPr>
          <p:nvPr userDrawn="1"/>
        </p:nvPicPr>
        <p:blipFill>
          <a:blip r:embed="rId7"/>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57279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98932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709935" y="6499381"/>
            <a:ext cx="65"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2"/>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3"/>
            </p:custDataLst>
          </p:nvPr>
        </p:nvSpPr>
        <p:spPr>
          <a:xfrm>
            <a:off x="554736" y="529171"/>
            <a:ext cx="5065776" cy="384721"/>
          </a:xfrm>
        </p:spPr>
        <p:txBody>
          <a:bodyPr vert="horz"/>
          <a:lstStyle>
            <a:lvl1pPr>
              <a:defRPr>
                <a:latin typeface="+mj-lt"/>
                <a:ea typeface="+mj-ea"/>
                <a:cs typeface="+mj-cs"/>
              </a:defRPr>
            </a:lvl1p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4"/>
            </p:custDataLst>
          </p:nvPr>
        </p:nvSpPr>
        <p:spPr>
          <a:xfrm>
            <a:off x="554736" y="919250"/>
            <a:ext cx="5065776" cy="246221"/>
          </a:xfrm>
        </p:spPr>
        <p:txBody>
          <a:bodyPr anchor="ctr" anchorCtr="0"/>
          <a:lstStyle>
            <a:lvl1pPr>
              <a:defRPr>
                <a:latin typeface="+mn-lt"/>
                <a:ea typeface="+mn-ea"/>
                <a:cs typeface="+mn-cs"/>
              </a:defRPr>
            </a:lvl1pPr>
          </a:lstStyle>
          <a:p>
            <a:r>
              <a:rPr lang="en-US" sz="1600"/>
              <a:t>Click to edit Master subtitle style</a:t>
            </a:r>
          </a:p>
        </p:txBody>
      </p:sp>
    </p:spTree>
    <p:extLst>
      <p:ext uri="{BB962C8B-B14F-4D97-AF65-F5344CB8AC3E}">
        <p14:creationId xmlns:p14="http://schemas.microsoft.com/office/powerpoint/2010/main" val="4067752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5968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63901"/>
            <a:ext cx="6967728" cy="384721"/>
          </a:xfrm>
        </p:spPr>
        <p:txBody>
          <a:bodyPr vert="horz">
            <a:spAutoFit/>
          </a:bodyPr>
          <a:lstStyle>
            <a:lvl1pPr>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236334"/>
            <a:ext cx="6967728" cy="276999"/>
          </a:xfrm>
          <a:prstGeom prst="rect">
            <a:avLst/>
          </a:prstGeom>
        </p:spPr>
        <p:txBody>
          <a:bodyPr wrap="square">
            <a:spAutoFit/>
          </a:bodyPr>
          <a:lstStyle>
            <a:lvl1pPr marL="0" indent="0" algn="l">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25BFC3FE-91E4-4E26-9E4F-5E0E70F5EA54}"/>
              </a:ext>
            </a:extLst>
          </p:cNvPr>
          <p:cNvGrpSpPr/>
          <p:nvPr userDrawn="1"/>
        </p:nvGrpSpPr>
        <p:grpSpPr>
          <a:xfrm>
            <a:off x="10042790" y="412298"/>
            <a:ext cx="1578588" cy="687926"/>
            <a:chOff x="8448828" y="-288678"/>
            <a:chExt cx="3438372" cy="1498394"/>
          </a:xfrm>
        </p:grpSpPr>
        <p:pic>
          <p:nvPicPr>
            <p:cNvPr id="12" name="Picture 11" descr="COVID-19 Announcement from the Michigan Department of Labor ...">
              <a:extLst>
                <a:ext uri="{FF2B5EF4-FFF2-40B4-BE49-F238E27FC236}">
                  <a16:creationId xmlns:a16="http://schemas.microsoft.com/office/drawing/2014/main" id="{3EC1445D-6540-4C20-8EE2-4DB2EF26244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31437" t="26315" r="4012" b="27131"/>
            <a:stretch/>
          </p:blipFill>
          <p:spPr bwMode="ltGray">
            <a:xfrm>
              <a:off x="9479678" y="40669"/>
              <a:ext cx="2407522" cy="824251"/>
            </a:xfrm>
            <a:custGeom>
              <a:avLst/>
              <a:gdLst>
                <a:gd name="connsiteX0" fmla="*/ 0 w 4377686"/>
                <a:gd name="connsiteY0" fmla="*/ 0 h 1498766"/>
                <a:gd name="connsiteX1" fmla="*/ 4377686 w 4377686"/>
                <a:gd name="connsiteY1" fmla="*/ 0 h 1498766"/>
                <a:gd name="connsiteX2" fmla="*/ 4377686 w 4377686"/>
                <a:gd name="connsiteY2" fmla="*/ 1498766 h 1498766"/>
                <a:gd name="connsiteX3" fmla="*/ 0 w 4377686"/>
                <a:gd name="connsiteY3" fmla="*/ 1498766 h 1498766"/>
                <a:gd name="connsiteX4" fmla="*/ 0 w 4377686"/>
                <a:gd name="connsiteY4" fmla="*/ 0 h 14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686" h="1498766">
                  <a:moveTo>
                    <a:pt x="0" y="0"/>
                  </a:moveTo>
                  <a:lnTo>
                    <a:pt x="4377686" y="0"/>
                  </a:lnTo>
                  <a:lnTo>
                    <a:pt x="4377686" y="1498766"/>
                  </a:lnTo>
                  <a:lnTo>
                    <a:pt x="0" y="1498766"/>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descr="COVID-19 Announcement from the Michigan Department of Labor ...">
              <a:extLst>
                <a:ext uri="{FF2B5EF4-FFF2-40B4-BE49-F238E27FC236}">
                  <a16:creationId xmlns:a16="http://schemas.microsoft.com/office/drawing/2014/main" id="{A4A8D0B1-F939-46D8-A9B3-58E9F3BA498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798" t="7713" r="4012" b="7657"/>
            <a:stretch/>
          </p:blipFill>
          <p:spPr bwMode="ltGray">
            <a:xfrm>
              <a:off x="8448828" y="-288678"/>
              <a:ext cx="3438372" cy="1498394"/>
            </a:xfrm>
            <a:custGeom>
              <a:avLst/>
              <a:gdLst>
                <a:gd name="connsiteX0" fmla="*/ 0 w 6252118"/>
                <a:gd name="connsiteY0" fmla="*/ 0 h 2724584"/>
                <a:gd name="connsiteX1" fmla="*/ 6252118 w 6252118"/>
                <a:gd name="connsiteY1" fmla="*/ 0 h 2724584"/>
                <a:gd name="connsiteX2" fmla="*/ 6252118 w 6252118"/>
                <a:gd name="connsiteY2" fmla="*/ 598864 h 2724584"/>
                <a:gd name="connsiteX3" fmla="*/ 1874432 w 6252118"/>
                <a:gd name="connsiteY3" fmla="*/ 598864 h 2724584"/>
                <a:gd name="connsiteX4" fmla="*/ 1874432 w 6252118"/>
                <a:gd name="connsiteY4" fmla="*/ 2097630 h 2724584"/>
                <a:gd name="connsiteX5" fmla="*/ 6252118 w 6252118"/>
                <a:gd name="connsiteY5" fmla="*/ 2097630 h 2724584"/>
                <a:gd name="connsiteX6" fmla="*/ 6252118 w 6252118"/>
                <a:gd name="connsiteY6" fmla="*/ 2724584 h 2724584"/>
                <a:gd name="connsiteX7" fmla="*/ 0 w 6252118"/>
                <a:gd name="connsiteY7" fmla="*/ 2724584 h 2724584"/>
                <a:gd name="connsiteX8" fmla="*/ 0 w 6252118"/>
                <a:gd name="connsiteY8" fmla="*/ 0 h 272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2118" h="2724584">
                  <a:moveTo>
                    <a:pt x="0" y="0"/>
                  </a:moveTo>
                  <a:lnTo>
                    <a:pt x="6252118" y="0"/>
                  </a:lnTo>
                  <a:lnTo>
                    <a:pt x="6252118" y="598864"/>
                  </a:lnTo>
                  <a:lnTo>
                    <a:pt x="1874432" y="598864"/>
                  </a:lnTo>
                  <a:lnTo>
                    <a:pt x="1874432" y="2097630"/>
                  </a:lnTo>
                  <a:lnTo>
                    <a:pt x="6252118" y="2097630"/>
                  </a:lnTo>
                  <a:lnTo>
                    <a:pt x="6252118" y="2724584"/>
                  </a:lnTo>
                  <a:lnTo>
                    <a:pt x="0" y="2724584"/>
                  </a:lnTo>
                  <a:lnTo>
                    <a:pt x="0" y="0"/>
                  </a:lnTo>
                  <a:close/>
                </a:path>
              </a:pathLst>
            </a:cu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B48EB9A3-F7B8-4A48-9F28-3D1C1986CA30}"/>
              </a:ext>
            </a:extLst>
          </p:cNvPr>
          <p:cNvSpPr txBox="1"/>
          <p:nvPr userDrawn="1"/>
        </p:nvSpPr>
        <p:spPr>
          <a:xfrm>
            <a:off x="319865" y="6702056"/>
            <a:ext cx="7650480" cy="123111"/>
          </a:xfrm>
          <a:prstGeom prst="rect">
            <a:avLst/>
          </a:prstGeom>
        </p:spPr>
        <p:txBody>
          <a:bodyPr vert="horz" wrap="square" lIns="0" tIns="0" rIns="0" bIns="0" rtlCol="0">
            <a:spAutoFit/>
          </a:bodyPr>
          <a:lstStyle>
            <a:lvl1pPr lvl="0" indent="0" defTabSz="913526" fontAlgn="base">
              <a:spcBef>
                <a:spcPct val="0"/>
              </a:spcBef>
              <a:spcAft>
                <a:spcPct val="0"/>
              </a:spcAft>
              <a:buClr>
                <a:schemeClr val="tx2"/>
              </a:buClr>
              <a:buSzPct val="100000"/>
              <a:defRPr lang="x-none" sz="1600" baseline="0"/>
            </a:lvl1pPr>
            <a:lvl2pPr marL="197607" lvl="1" indent="-195987" defTabSz="913526" fontAlgn="base">
              <a:spcBef>
                <a:spcPct val="0"/>
              </a:spcBef>
              <a:spcAft>
                <a:spcPct val="0"/>
              </a:spcAft>
              <a:buClr>
                <a:schemeClr val="tx2"/>
              </a:buClr>
              <a:buSzPct val="125000"/>
              <a:buFont typeface="Arial" charset="0"/>
              <a:buChar char="▪"/>
              <a:defRPr lang="x-none" sz="1600" baseline="0"/>
            </a:lvl2pPr>
            <a:lvl3pPr marL="466481" lvl="2" indent="-267255" defTabSz="913526" fontAlgn="base">
              <a:spcBef>
                <a:spcPct val="0"/>
              </a:spcBef>
              <a:spcAft>
                <a:spcPct val="0"/>
              </a:spcAft>
              <a:buClr>
                <a:schemeClr val="tx2"/>
              </a:buClr>
              <a:buSzPct val="120000"/>
              <a:buFont typeface="Arial" charset="0"/>
              <a:buChar char="–"/>
              <a:defRPr lang="x-none" sz="1600" baseline="0"/>
            </a:lvl3pPr>
            <a:lvl4pPr marL="626835" lvl="3" indent="-158733" defTabSz="913526" fontAlgn="base">
              <a:spcBef>
                <a:spcPct val="0"/>
              </a:spcBef>
              <a:spcAft>
                <a:spcPct val="0"/>
              </a:spcAft>
              <a:buClr>
                <a:schemeClr val="tx2"/>
              </a:buClr>
              <a:buSzPct val="120000"/>
              <a:buFont typeface="Arial" charset="0"/>
              <a:buChar char="▫"/>
              <a:defRPr lang="x-none" sz="1600" baseline="0"/>
            </a:lvl4pPr>
            <a:lvl5pPr marL="765029" lvl="4" indent="-132818" defTabSz="913526" fontAlgn="base">
              <a:spcBef>
                <a:spcPct val="0"/>
              </a:spcBef>
              <a:spcAft>
                <a:spcPct val="0"/>
              </a:spcAft>
              <a:buClr>
                <a:schemeClr val="tx2"/>
              </a:buClr>
              <a:buSzPct val="89000"/>
              <a:buFont typeface="Arial" charset="0"/>
              <a:buChar char="-"/>
              <a:defRPr lang="x-none" sz="1600" baseline="0"/>
            </a:lvl5pPr>
            <a:lvl6pPr marL="765029" indent="-132818" defTabSz="913526" fontAlgn="base">
              <a:spcBef>
                <a:spcPct val="0"/>
              </a:spcBef>
              <a:spcAft>
                <a:spcPct val="0"/>
              </a:spcAft>
              <a:buClr>
                <a:schemeClr val="tx2"/>
              </a:buClr>
              <a:buSzPct val="89000"/>
              <a:buFont typeface="Arial" charset="0"/>
              <a:buChar char="-"/>
              <a:defRPr lang="x-none" sz="1632" baseline="0"/>
            </a:lvl6pPr>
            <a:lvl7pPr marL="765029" indent="-132818" defTabSz="913526" fontAlgn="base">
              <a:spcBef>
                <a:spcPct val="0"/>
              </a:spcBef>
              <a:spcAft>
                <a:spcPct val="0"/>
              </a:spcAft>
              <a:buClr>
                <a:schemeClr val="tx2"/>
              </a:buClr>
              <a:buSzPct val="89000"/>
              <a:buFont typeface="Arial" charset="0"/>
              <a:buChar char="-"/>
              <a:defRPr lang="x-none" sz="1632" baseline="0"/>
            </a:lvl7pPr>
            <a:lvl8pPr marL="765029" indent="-132818" defTabSz="913526" fontAlgn="base">
              <a:spcBef>
                <a:spcPct val="0"/>
              </a:spcBef>
              <a:spcAft>
                <a:spcPct val="0"/>
              </a:spcAft>
              <a:buClr>
                <a:schemeClr val="tx2"/>
              </a:buClr>
              <a:buSzPct val="89000"/>
              <a:buFont typeface="Arial" charset="0"/>
              <a:buChar char="-"/>
              <a:defRPr lang="x-none" sz="1632" baseline="0"/>
            </a:lvl8pPr>
            <a:lvl9pPr marL="765029" indent="-132818" defTabSz="913526" fontAlgn="base">
              <a:spcBef>
                <a:spcPct val="0"/>
              </a:spcBef>
              <a:spcAft>
                <a:spcPct val="0"/>
              </a:spcAft>
              <a:buClr>
                <a:schemeClr val="tx2"/>
              </a:buClr>
              <a:buSzPct val="89000"/>
              <a:buFont typeface="Arial" charset="0"/>
              <a:buChar char="-"/>
              <a:defRPr lang="x-none" sz="1632" baseline="0"/>
            </a:lvl9pPr>
          </a:lstStyle>
          <a:p>
            <a:r>
              <a:rPr lang="en-US" sz="800">
                <a:solidFill>
                  <a:schemeClr val="bg2"/>
                </a:solidFill>
                <a:latin typeface="+mn-lt"/>
                <a:ea typeface="+mn-ea"/>
                <a:cs typeface="+mn-cs"/>
              </a:rPr>
              <a:t>DOCUMENT INTENDED TO PROVIDE INSIGHT BASED ON CURRENTLY AVAILABLE INFORMATION FOR CONSIDERATION AND NOT SPECIFIC ADVICE</a:t>
            </a:r>
          </a:p>
        </p:txBody>
      </p:sp>
      <p:sp>
        <p:nvSpPr>
          <p:cNvPr id="15" name="Slide Number">
            <a:extLst>
              <a:ext uri="{FF2B5EF4-FFF2-40B4-BE49-F238E27FC236}">
                <a16:creationId xmlns:a16="http://schemas.microsoft.com/office/drawing/2014/main" id="{02DC28D9-4243-4C14-9354-7EE43917557A}"/>
              </a:ext>
            </a:extLst>
          </p:cNvPr>
          <p:cNvSpPr>
            <a:spLocks noChangeArrowheads="1"/>
          </p:cNvSpPr>
          <p:nvPr userDrawn="1">
            <p:custDataLst>
              <p:tags r:id="rId8"/>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Tree>
    <p:extLst>
      <p:ext uri="{BB962C8B-B14F-4D97-AF65-F5344CB8AC3E}">
        <p14:creationId xmlns:p14="http://schemas.microsoft.com/office/powerpoint/2010/main" val="3837781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4948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6"/>
            </p:custDataLst>
          </p:nvPr>
        </p:nvCxnSpPr>
        <p:spPr>
          <a:xfrm>
            <a:off x="3715757"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554736"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8"/>
            </p:custDataLst>
          </p:nvPr>
        </p:nvCxnSpPr>
        <p:spPr>
          <a:xfrm>
            <a:off x="3715757"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9"/>
            </p:custDataLst>
          </p:nvPr>
        </p:nvCxnSpPr>
        <p:spPr>
          <a:xfrm>
            <a:off x="554736"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0"/>
            </p:custDataLst>
          </p:nvPr>
        </p:nvSpPr>
        <p:spPr>
          <a:xfrm>
            <a:off x="554736" y="2744369"/>
            <a:ext cx="2514600" cy="769441"/>
          </a:xfrm>
        </p:spPr>
        <p:txBody>
          <a:bodyPr vert="horz" anchor="b">
            <a:noAutofit/>
          </a:bodyPr>
          <a:lstStyle>
            <a:lvl1pPr>
              <a:defRPr>
                <a:solidFill>
                  <a:schemeClr val="tx1"/>
                </a:solidFill>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1"/>
            </p:custDataLst>
          </p:nvPr>
        </p:nvSpPr>
        <p:spPr>
          <a:xfrm>
            <a:off x="554736" y="3659644"/>
            <a:ext cx="2514600" cy="492443"/>
          </a:xfrm>
        </p:spPr>
        <p:txBody>
          <a:bodyPr wrap="square">
            <a:spAutoFit/>
          </a:bodyPr>
          <a:lstStyle>
            <a:lvl1pPr marL="0" indent="0" algn="l">
              <a:buNone/>
              <a:defRPr sz="16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3"/>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Tree>
    <p:extLst>
      <p:ext uri="{BB962C8B-B14F-4D97-AF65-F5344CB8AC3E}">
        <p14:creationId xmlns:p14="http://schemas.microsoft.com/office/powerpoint/2010/main" val="3504487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5718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19011"/>
            <a:ext cx="6967728" cy="384721"/>
          </a:xfrm>
        </p:spPr>
        <p:txBody>
          <a:bodyPr vert="horz"/>
          <a:lstStyle>
            <a:lvl1pPr rtl="0">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rtl="0" fontAlgn="auto">
                <a:spcBef>
                  <a:spcPts val="0"/>
                </a:spcBef>
                <a:spcAft>
                  <a:spcPts val="0"/>
                </a:spcAft>
                <a:defRPr/>
              </a:pPr>
              <a:t>‹#›</a:t>
            </a:fld>
            <a:endParaRPr lang="en-US" sz="900">
              <a:solidFill>
                <a:schemeClr val="tx1"/>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1F76C212-02AE-4B00-9CFA-7AE8EE81A37F}"/>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solidFill>
                  <a:schemeClr val="bg2"/>
                </a:solidFill>
                <a:latin typeface="+mn-lt"/>
                <a:ea typeface="+mn-ea"/>
                <a:cs typeface="+mn-cs"/>
              </a:rPr>
              <a:t>Document intended to provide insight based on currently available information for con</a:t>
            </a:r>
            <a:r>
              <a:rPr lang="en-US" sz="800" b="1" cap="all">
                <a:solidFill>
                  <a:schemeClr val="tx1"/>
                </a:solidFill>
                <a:latin typeface="+mn-lt"/>
                <a:ea typeface="+mn-ea"/>
                <a:cs typeface="+mn-cs"/>
              </a:rPr>
              <a:t>sideration and not specific advice</a:t>
            </a:r>
          </a:p>
        </p:txBody>
      </p:sp>
      <p:sp>
        <p:nvSpPr>
          <p:cNvPr id="12" name="TextBox 11">
            <a:extLst>
              <a:ext uri="{FF2B5EF4-FFF2-40B4-BE49-F238E27FC236}">
                <a16:creationId xmlns:a16="http://schemas.microsoft.com/office/drawing/2014/main" id="{16A96218-06AB-49FF-A784-36E34DF9792D}"/>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06087448-20BD-4646-BD72-52BC6680A2C8}"/>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Lst>
          </a:blip>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2578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A1C0D3-6447-79AB-756B-F27FCB3987E4}"/>
              </a:ext>
            </a:extLst>
          </p:cNvPr>
          <p:cNvGraphicFramePr>
            <a:graphicFrameLocks noChangeAspect="1"/>
          </p:cNvGraphicFramePr>
          <p:nvPr userDrawn="1">
            <p:custDataLst>
              <p:tags r:id="rId1"/>
            </p:custDataLst>
            <p:extLst>
              <p:ext uri="{D42A27DB-BD31-4B8C-83A1-F6EECF244321}">
                <p14:modId xmlns:p14="http://schemas.microsoft.com/office/powerpoint/2010/main" val="2621494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2" name="Object 1" hidden="1">
                        <a:extLst>
                          <a:ext uri="{FF2B5EF4-FFF2-40B4-BE49-F238E27FC236}">
                            <a16:creationId xmlns:a16="http://schemas.microsoft.com/office/drawing/2014/main" id="{31A1C0D3-6447-79AB-756B-F27FCB3987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2"/>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ea typeface="+mn-ea"/>
                <a:cs typeface="+mn-cs"/>
              </a:defRPr>
            </a:lvl1pPr>
          </a:lstStyle>
          <a:p>
            <a:pPr lvl="0"/>
            <a:r>
              <a:rPr lang="en-US"/>
              <a:t>Chapter › Topic</a:t>
            </a:r>
          </a:p>
        </p:txBody>
      </p:sp>
    </p:spTree>
    <p:extLst>
      <p:ext uri="{BB962C8B-B14F-4D97-AF65-F5344CB8AC3E}">
        <p14:creationId xmlns:p14="http://schemas.microsoft.com/office/powerpoint/2010/main" val="417346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3.xml"/><Relationship Id="rId39" Type="http://schemas.openxmlformats.org/officeDocument/2006/relationships/tags" Target="../tags/tag136.xml"/><Relationship Id="rId21" Type="http://schemas.openxmlformats.org/officeDocument/2006/relationships/tags" Target="../tags/tag118.xml"/><Relationship Id="rId34" Type="http://schemas.openxmlformats.org/officeDocument/2006/relationships/tags" Target="../tags/tag131.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17.xml"/><Relationship Id="rId29" Type="http://schemas.openxmlformats.org/officeDocument/2006/relationships/tags" Target="../tags/tag126.xml"/><Relationship Id="rId41"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oleObject" Target="../embeddings/oleObject12.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10" Type="http://schemas.openxmlformats.org/officeDocument/2006/relationships/slideLayout" Target="../slideLayouts/slideLayout24.xml"/><Relationship Id="rId19" Type="http://schemas.openxmlformats.org/officeDocument/2006/relationships/tags" Target="../tags/tag116.xml"/><Relationship Id="rId31" Type="http://schemas.openxmlformats.org/officeDocument/2006/relationships/tags" Target="../tags/tag12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2.xml"/><Relationship Id="rId39" Type="http://schemas.openxmlformats.org/officeDocument/2006/relationships/tags" Target="../tags/tag275.xml"/><Relationship Id="rId21" Type="http://schemas.openxmlformats.org/officeDocument/2006/relationships/tags" Target="../tags/tag257.xml"/><Relationship Id="rId34" Type="http://schemas.openxmlformats.org/officeDocument/2006/relationships/tags" Target="../tags/tag270.xml"/><Relationship Id="rId42" Type="http://schemas.openxmlformats.org/officeDocument/2006/relationships/image" Target="../media/image1.emf"/><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29" Type="http://schemas.openxmlformats.org/officeDocument/2006/relationships/tags" Target="../tags/tag265.xml"/><Relationship Id="rId41" Type="http://schemas.openxmlformats.org/officeDocument/2006/relationships/oleObject" Target="../embeddings/oleObject26.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tags" Target="../tags/tag273.xml"/><Relationship Id="rId40" Type="http://schemas.openxmlformats.org/officeDocument/2006/relationships/tags" Target="../tags/tag27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67.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tags" Target="../tags/tag271.xml"/><Relationship Id="rId43" Type="http://schemas.openxmlformats.org/officeDocument/2006/relationships/image" Target="../media/image10.png"/><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tags" Target="../tags/tag2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65803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2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4175072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2429157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pic>
        <p:nvPicPr>
          <p:cNvPr id="153" name="Picture 152">
            <a:extLst>
              <a:ext uri="{FF2B5EF4-FFF2-40B4-BE49-F238E27FC236}">
                <a16:creationId xmlns:a16="http://schemas.microsoft.com/office/drawing/2014/main" id="{57F927C6-FFCD-40E7-8EA9-255428A2861D}"/>
              </a:ext>
            </a:extLst>
          </p:cNvPr>
          <p:cNvPicPr>
            <a:picLocks noChangeAspect="1"/>
          </p:cNvPicPr>
          <p:nvPr userDrawn="1"/>
        </p:nvPicPr>
        <p:blipFill>
          <a:blip r:embed="rId43"/>
          <a:stretch>
            <a:fillRect/>
          </a:stretch>
        </p:blipFill>
        <p:spPr>
          <a:xfrm>
            <a:off x="9584040" y="6412684"/>
            <a:ext cx="1670449" cy="329213"/>
          </a:xfrm>
          <a:prstGeom prst="rect">
            <a:avLst/>
          </a:prstGeom>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4736" y="6357056"/>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Above Chart Exhibit Title</a:t>
            </a:r>
          </a:p>
          <a:p>
            <a:pPr lvl="0"/>
            <a:r>
              <a:rPr lang="en-US"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 name="TextBox 147">
            <a:extLst>
              <a:ext uri="{FF2B5EF4-FFF2-40B4-BE49-F238E27FC236}">
                <a16:creationId xmlns:a16="http://schemas.microsoft.com/office/drawing/2014/main" id="{A4FE2361-E2E1-41CB-8BCE-908F14957526}"/>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a:latin typeface="+mn-lt"/>
                <a:ea typeface="+mn-ea"/>
                <a:cs typeface="+mn-cs"/>
              </a:rPr>
              <a:t>Document intended to provide insight based on currently available information for consideration and not specific advice</a:t>
            </a:r>
          </a:p>
        </p:txBody>
      </p:sp>
      <p:sp>
        <p:nvSpPr>
          <p:cNvPr id="149" name="TextBox 148">
            <a:extLst>
              <a:ext uri="{FF2B5EF4-FFF2-40B4-BE49-F238E27FC236}">
                <a16:creationId xmlns:a16="http://schemas.microsoft.com/office/drawing/2014/main" id="{34A4305B-922D-4C56-B3C7-9715219CC189}"/>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grpSp>
        <p:nvGrpSpPr>
          <p:cNvPr id="150" name="LegendLines" hidden="1">
            <a:extLst>
              <a:ext uri="{FF2B5EF4-FFF2-40B4-BE49-F238E27FC236}">
                <a16:creationId xmlns:a16="http://schemas.microsoft.com/office/drawing/2014/main" id="{72297B01-1C3A-4D47-998C-8F9D273DF800}"/>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17334C99-A6D7-4FB7-818D-35CFF914848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2" name="Legend2" hidden="1">
              <a:extLst>
                <a:ext uri="{FF2B5EF4-FFF2-40B4-BE49-F238E27FC236}">
                  <a16:creationId xmlns:a16="http://schemas.microsoft.com/office/drawing/2014/main" id="{49A69C00-9671-4C5B-A92C-2DA65B6D9C7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4" name="Legend3" hidden="1">
              <a:extLst>
                <a:ext uri="{FF2B5EF4-FFF2-40B4-BE49-F238E27FC236}">
                  <a16:creationId xmlns:a16="http://schemas.microsoft.com/office/drawing/2014/main" id="{5E8F2462-8419-4BAF-93C0-C24FFD0F49C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5" name="LineLegend3" hidden="1">
              <a:extLst>
                <a:ext uri="{FF2B5EF4-FFF2-40B4-BE49-F238E27FC236}">
                  <a16:creationId xmlns:a16="http://schemas.microsoft.com/office/drawing/2014/main" id="{BF9CBA64-3D95-4902-9676-21285C542D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6" name="LineLegend2" hidden="1">
              <a:extLst>
                <a:ext uri="{FF2B5EF4-FFF2-40B4-BE49-F238E27FC236}">
                  <a16:creationId xmlns:a16="http://schemas.microsoft.com/office/drawing/2014/main" id="{6195CBFD-6856-4510-8245-D8ECEBB4119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7" name="LineLegend1" hidden="1">
              <a:extLst>
                <a:ext uri="{FF2B5EF4-FFF2-40B4-BE49-F238E27FC236}">
                  <a16:creationId xmlns:a16="http://schemas.microsoft.com/office/drawing/2014/main" id="{4B8CFFB7-C4EE-4D23-880D-4EF490EB2EE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grpSp>
      <p:grpSp>
        <p:nvGrpSpPr>
          <p:cNvPr id="158" name="LegendMoons" hidden="1">
            <a:extLst>
              <a:ext uri="{FF2B5EF4-FFF2-40B4-BE49-F238E27FC236}">
                <a16:creationId xmlns:a16="http://schemas.microsoft.com/office/drawing/2014/main" id="{5AC59863-83B4-404C-8C1E-B5F4A9CCA40B}"/>
              </a:ext>
            </a:extLst>
          </p:cNvPr>
          <p:cNvGrpSpPr/>
          <p:nvPr userDrawn="1"/>
        </p:nvGrpSpPr>
        <p:grpSpPr>
          <a:xfrm>
            <a:off x="10688315" y="1145373"/>
            <a:ext cx="948949" cy="1731859"/>
            <a:chOff x="7723680" y="1702457"/>
            <a:chExt cx="948949" cy="1731859"/>
          </a:xfrm>
        </p:grpSpPr>
        <p:sp>
          <p:nvSpPr>
            <p:cNvPr id="159" name="Legend1" hidden="1">
              <a:extLst>
                <a:ext uri="{FF2B5EF4-FFF2-40B4-BE49-F238E27FC236}">
                  <a16:creationId xmlns:a16="http://schemas.microsoft.com/office/drawing/2014/main" id="{A8DB9AEA-0FB5-4276-BE74-5525518A92D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0" name="Legend2" hidden="1">
              <a:extLst>
                <a:ext uri="{FF2B5EF4-FFF2-40B4-BE49-F238E27FC236}">
                  <a16:creationId xmlns:a16="http://schemas.microsoft.com/office/drawing/2014/main" id="{393DFF27-65E1-43A3-BCDC-0F4633F9707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1" name="Legend3" hidden="1">
              <a:extLst>
                <a:ext uri="{FF2B5EF4-FFF2-40B4-BE49-F238E27FC236}">
                  <a16:creationId xmlns:a16="http://schemas.microsoft.com/office/drawing/2014/main" id="{DCC9C7AF-5A4F-4D84-9523-C128355A12C1}"/>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2" name="Legend4" hidden="1">
              <a:extLst>
                <a:ext uri="{FF2B5EF4-FFF2-40B4-BE49-F238E27FC236}">
                  <a16:creationId xmlns:a16="http://schemas.microsoft.com/office/drawing/2014/main" id="{ADD0C11F-1299-4FCD-9994-EDC37BF93C9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3" name="Legend5" hidden="1">
              <a:extLst>
                <a:ext uri="{FF2B5EF4-FFF2-40B4-BE49-F238E27FC236}">
                  <a16:creationId xmlns:a16="http://schemas.microsoft.com/office/drawing/2014/main" id="{89410099-065D-42E5-B5BC-2B52D23CB52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nvGrpSpPr>
            <p:cNvPr id="164" name="MoonLegend1" hidden="1">
              <a:extLst>
                <a:ext uri="{FF2B5EF4-FFF2-40B4-BE49-F238E27FC236}">
                  <a16:creationId xmlns:a16="http://schemas.microsoft.com/office/drawing/2014/main" id="{3E7978B4-0301-4747-BE9E-13466DE7761B}"/>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188" name="Oval 187" hidden="1">
                <a:extLst>
                  <a:ext uri="{FF2B5EF4-FFF2-40B4-BE49-F238E27FC236}">
                    <a16:creationId xmlns:a16="http://schemas.microsoft.com/office/drawing/2014/main" id="{A097FBE4-65B6-405D-BAAC-890C12323E4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9" name="Arc 188" hidden="1">
                <a:extLst>
                  <a:ext uri="{FF2B5EF4-FFF2-40B4-BE49-F238E27FC236}">
                    <a16:creationId xmlns:a16="http://schemas.microsoft.com/office/drawing/2014/main" id="{908F9BB9-ED25-492C-85C6-452AA7139AA9}"/>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5" name="MoonLegend2" hidden="1">
              <a:extLst>
                <a:ext uri="{FF2B5EF4-FFF2-40B4-BE49-F238E27FC236}">
                  <a16:creationId xmlns:a16="http://schemas.microsoft.com/office/drawing/2014/main" id="{78022CBC-78C6-4E65-9902-5E367C9BE199}"/>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185" name="Oval 184" hidden="1">
                <a:extLst>
                  <a:ext uri="{FF2B5EF4-FFF2-40B4-BE49-F238E27FC236}">
                    <a16:creationId xmlns:a16="http://schemas.microsoft.com/office/drawing/2014/main" id="{8E97E61F-A6B9-4F83-B70A-11C8CA0BC3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7" name="Arc 186" hidden="1">
                <a:extLst>
                  <a:ext uri="{FF2B5EF4-FFF2-40B4-BE49-F238E27FC236}">
                    <a16:creationId xmlns:a16="http://schemas.microsoft.com/office/drawing/2014/main" id="{FBEA236D-E91E-4909-B099-90D5D8B7E01A}"/>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6" name="MoonLegend3" hidden="1">
              <a:extLst>
                <a:ext uri="{FF2B5EF4-FFF2-40B4-BE49-F238E27FC236}">
                  <a16:creationId xmlns:a16="http://schemas.microsoft.com/office/drawing/2014/main" id="{1F3B2187-1D67-47DE-B724-3EDA17C919E2}"/>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183" name="Oval 182" hidden="1">
                <a:extLst>
                  <a:ext uri="{FF2B5EF4-FFF2-40B4-BE49-F238E27FC236}">
                    <a16:creationId xmlns:a16="http://schemas.microsoft.com/office/drawing/2014/main" id="{17E510E8-E6B0-483D-AA0B-BACF7D4B696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4" name="Arc 183" hidden="1">
                <a:extLst>
                  <a:ext uri="{FF2B5EF4-FFF2-40B4-BE49-F238E27FC236}">
                    <a16:creationId xmlns:a16="http://schemas.microsoft.com/office/drawing/2014/main" id="{DCC7959B-FDAF-4C56-89ED-25EF8E3EFF8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7" name="MoonLegend4" hidden="1">
              <a:extLst>
                <a:ext uri="{FF2B5EF4-FFF2-40B4-BE49-F238E27FC236}">
                  <a16:creationId xmlns:a16="http://schemas.microsoft.com/office/drawing/2014/main" id="{02DEC345-50F3-4AB4-A148-97ECE4294F12}"/>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181" name="Oval 180" hidden="1">
                <a:extLst>
                  <a:ext uri="{FF2B5EF4-FFF2-40B4-BE49-F238E27FC236}">
                    <a16:creationId xmlns:a16="http://schemas.microsoft.com/office/drawing/2014/main" id="{04832C77-A09F-49F3-9884-67DE2DF411B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2" name="Arc 181" hidden="1">
                <a:extLst>
                  <a:ext uri="{FF2B5EF4-FFF2-40B4-BE49-F238E27FC236}">
                    <a16:creationId xmlns:a16="http://schemas.microsoft.com/office/drawing/2014/main" id="{45F463C8-1145-4DAA-95D0-261645CB8ABB}"/>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8" name="MoonLegend5" hidden="1">
              <a:extLst>
                <a:ext uri="{FF2B5EF4-FFF2-40B4-BE49-F238E27FC236}">
                  <a16:creationId xmlns:a16="http://schemas.microsoft.com/office/drawing/2014/main" id="{DB62630B-3B45-48B0-BC0F-D1AAA34BB88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179" name="Oval 178" hidden="1">
                <a:extLst>
                  <a:ext uri="{FF2B5EF4-FFF2-40B4-BE49-F238E27FC236}">
                    <a16:creationId xmlns:a16="http://schemas.microsoft.com/office/drawing/2014/main" id="{6BAC342C-DB85-4D9C-B5A4-D9DF31D248A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0" name="Arc 179" hidden="1">
                <a:extLst>
                  <a:ext uri="{FF2B5EF4-FFF2-40B4-BE49-F238E27FC236}">
                    <a16:creationId xmlns:a16="http://schemas.microsoft.com/office/drawing/2014/main" id="{14EDD296-636E-4DB2-83E2-A078A6820813}"/>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grpSp>
        <p:nvGrpSpPr>
          <p:cNvPr id="190" name="LegendBoxes" hidden="1">
            <a:extLst>
              <a:ext uri="{FF2B5EF4-FFF2-40B4-BE49-F238E27FC236}">
                <a16:creationId xmlns:a16="http://schemas.microsoft.com/office/drawing/2014/main" id="{F1E56480-F214-4C43-8B33-7A64F8729F30}"/>
              </a:ext>
            </a:extLst>
          </p:cNvPr>
          <p:cNvGrpSpPr/>
          <p:nvPr userDrawn="1"/>
        </p:nvGrpSpPr>
        <p:grpSpPr>
          <a:xfrm>
            <a:off x="10714801" y="4381500"/>
            <a:ext cx="922463" cy="1717282"/>
            <a:chOff x="10652400" y="4322824"/>
            <a:chExt cx="922463" cy="1717282"/>
          </a:xfrm>
        </p:grpSpPr>
        <p:sp>
          <p:nvSpPr>
            <p:cNvPr id="191" name="RectangleLegend1" hidden="1">
              <a:extLst>
                <a:ext uri="{FF2B5EF4-FFF2-40B4-BE49-F238E27FC236}">
                  <a16:creationId xmlns:a16="http://schemas.microsoft.com/office/drawing/2014/main" id="{ED3F747A-926E-41D5-BC28-9636F478E1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2" name="RectangleLegend2" hidden="1">
              <a:extLst>
                <a:ext uri="{FF2B5EF4-FFF2-40B4-BE49-F238E27FC236}">
                  <a16:creationId xmlns:a16="http://schemas.microsoft.com/office/drawing/2014/main" id="{EFE98F5E-ACE5-4D8E-A654-390F1DDF7E3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3" name="RectangleLegend3" hidden="1">
              <a:extLst>
                <a:ext uri="{FF2B5EF4-FFF2-40B4-BE49-F238E27FC236}">
                  <a16:creationId xmlns:a16="http://schemas.microsoft.com/office/drawing/2014/main" id="{EF3EA70D-A726-44A6-8DB3-2E86D8BFF6F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4" name="RectangleLegend4" hidden="1">
              <a:extLst>
                <a:ext uri="{FF2B5EF4-FFF2-40B4-BE49-F238E27FC236}">
                  <a16:creationId xmlns:a16="http://schemas.microsoft.com/office/drawing/2014/main" id="{6902764E-E18D-4F68-86E8-D00D10102D2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5" name="RectangleLegend5" hidden="1">
              <a:extLst>
                <a:ext uri="{FF2B5EF4-FFF2-40B4-BE49-F238E27FC236}">
                  <a16:creationId xmlns:a16="http://schemas.microsoft.com/office/drawing/2014/main" id="{B5AC1A35-CBD9-465E-9A20-3FBAB162ED3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6" name="Legend1" hidden="1">
              <a:extLst>
                <a:ext uri="{FF2B5EF4-FFF2-40B4-BE49-F238E27FC236}">
                  <a16:creationId xmlns:a16="http://schemas.microsoft.com/office/drawing/2014/main" id="{AB94EE34-35D1-410F-875D-C5AFFFC9F38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97" name="Legend2" hidden="1">
              <a:extLst>
                <a:ext uri="{FF2B5EF4-FFF2-40B4-BE49-F238E27FC236}">
                  <a16:creationId xmlns:a16="http://schemas.microsoft.com/office/drawing/2014/main" id="{869B1315-B760-4AB5-80CE-FEA992D42F54}"/>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7" name="Legend3" hidden="1">
              <a:extLst>
                <a:ext uri="{FF2B5EF4-FFF2-40B4-BE49-F238E27FC236}">
                  <a16:creationId xmlns:a16="http://schemas.microsoft.com/office/drawing/2014/main" id="{230C3462-7DE2-44F8-96C2-178C40E5A7FC}"/>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8" name="Legend4" hidden="1">
              <a:extLst>
                <a:ext uri="{FF2B5EF4-FFF2-40B4-BE49-F238E27FC236}">
                  <a16:creationId xmlns:a16="http://schemas.microsoft.com/office/drawing/2014/main" id="{6998DD4A-D659-4BF6-BF6F-15A79124C3B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9" name="Legend5" hidden="1">
              <a:extLst>
                <a:ext uri="{FF2B5EF4-FFF2-40B4-BE49-F238E27FC236}">
                  <a16:creationId xmlns:a16="http://schemas.microsoft.com/office/drawing/2014/main" id="{00925F77-0E88-4B2D-A15D-E53EFA75E6E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spTree>
    <p:extLst>
      <p:ext uri="{BB962C8B-B14F-4D97-AF65-F5344CB8AC3E}">
        <p14:creationId xmlns:p14="http://schemas.microsoft.com/office/powerpoint/2010/main" val="87241067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20"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7.svg"/><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16.png"/><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15.png"/><Relationship Id="rId5" Type="http://schemas.openxmlformats.org/officeDocument/2006/relationships/tags" Target="../tags/tag419.xml"/><Relationship Id="rId15" Type="http://schemas.openxmlformats.org/officeDocument/2006/relationships/image" Target="../media/image19.svg"/><Relationship Id="rId10" Type="http://schemas.openxmlformats.org/officeDocument/2006/relationships/image" Target="../media/image14.emf"/><Relationship Id="rId4" Type="http://schemas.openxmlformats.org/officeDocument/2006/relationships/tags" Target="../tags/tag418.xml"/><Relationship Id="rId9" Type="http://schemas.openxmlformats.org/officeDocument/2006/relationships/oleObject" Target="../embeddings/oleObject46.bin"/><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24.xml"/><Relationship Id="rId7" Type="http://schemas.openxmlformats.org/officeDocument/2006/relationships/image" Target="../media/image14.emf"/><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oleObject" Target="../embeddings/oleObject47.bin"/><Relationship Id="rId5" Type="http://schemas.openxmlformats.org/officeDocument/2006/relationships/notesSlide" Target="../notesSlides/notesSlide1.xml"/><Relationship Id="rId4" Type="http://schemas.openxmlformats.org/officeDocument/2006/relationships/slideLayout" Target="../slideLayouts/slideLayout33.xml"/><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tags" Target="../tags/tag432.xml"/><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image" Target="../media/image22.png"/><Relationship Id="rId3" Type="http://schemas.openxmlformats.org/officeDocument/2006/relationships/tags" Target="../tags/tag427.xml"/><Relationship Id="rId21" Type="http://schemas.openxmlformats.org/officeDocument/2006/relationships/tags" Target="../tags/tag445.xml"/><Relationship Id="rId7" Type="http://schemas.openxmlformats.org/officeDocument/2006/relationships/tags" Target="../tags/tag431.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image" Target="../media/image14.emf"/><Relationship Id="rId2" Type="http://schemas.openxmlformats.org/officeDocument/2006/relationships/tags" Target="../tags/tag426.xml"/><Relationship Id="rId16" Type="http://schemas.openxmlformats.org/officeDocument/2006/relationships/tags" Target="../tags/tag440.xml"/><Relationship Id="rId20" Type="http://schemas.openxmlformats.org/officeDocument/2006/relationships/tags" Target="../tags/tag444.xml"/><Relationship Id="rId29" Type="http://schemas.openxmlformats.org/officeDocument/2006/relationships/image" Target="../media/image25.svg"/><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24" Type="http://schemas.openxmlformats.org/officeDocument/2006/relationships/oleObject" Target="../embeddings/oleObject48.bin"/><Relationship Id="rId5" Type="http://schemas.openxmlformats.org/officeDocument/2006/relationships/tags" Target="../tags/tag429.xml"/><Relationship Id="rId15" Type="http://schemas.openxmlformats.org/officeDocument/2006/relationships/tags" Target="../tags/tag439.xml"/><Relationship Id="rId23" Type="http://schemas.openxmlformats.org/officeDocument/2006/relationships/notesSlide" Target="../notesSlides/notesSlide2.xml"/><Relationship Id="rId28" Type="http://schemas.openxmlformats.org/officeDocument/2006/relationships/image" Target="../media/image24.png"/><Relationship Id="rId10" Type="http://schemas.openxmlformats.org/officeDocument/2006/relationships/tags" Target="../tags/tag434.xml"/><Relationship Id="rId19" Type="http://schemas.openxmlformats.org/officeDocument/2006/relationships/tags" Target="../tags/tag443.xml"/><Relationship Id="rId31" Type="http://schemas.openxmlformats.org/officeDocument/2006/relationships/image" Target="../media/image27.svg"/><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22" Type="http://schemas.openxmlformats.org/officeDocument/2006/relationships/slideLayout" Target="../slideLayouts/slideLayout33.xml"/><Relationship Id="rId27" Type="http://schemas.openxmlformats.org/officeDocument/2006/relationships/image" Target="../media/image23.svg"/><Relationship Id="rId30"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448.xml"/><Relationship Id="rId7" Type="http://schemas.openxmlformats.org/officeDocument/2006/relationships/slideLayout" Target="../slideLayouts/slideLayout33.xml"/><Relationship Id="rId12" Type="http://schemas.openxmlformats.org/officeDocument/2006/relationships/image" Target="../media/image23.svg"/><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11" Type="http://schemas.openxmlformats.org/officeDocument/2006/relationships/image" Target="../media/image22.png"/><Relationship Id="rId5" Type="http://schemas.openxmlformats.org/officeDocument/2006/relationships/tags" Target="../tags/tag450.xml"/><Relationship Id="rId10" Type="http://schemas.openxmlformats.org/officeDocument/2006/relationships/image" Target="../media/image14.emf"/><Relationship Id="rId4" Type="http://schemas.openxmlformats.org/officeDocument/2006/relationships/tags" Target="../tags/tag449.xml"/><Relationship Id="rId9" Type="http://schemas.openxmlformats.org/officeDocument/2006/relationships/oleObject" Target="../embeddings/oleObject49.bin"/><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image" Target="../media/image14.emf"/><Relationship Id="rId17" Type="http://schemas.openxmlformats.org/officeDocument/2006/relationships/image" Target="../media/image34.svg"/><Relationship Id="rId2" Type="http://schemas.openxmlformats.org/officeDocument/2006/relationships/tags" Target="../tags/tag453.xml"/><Relationship Id="rId16" Type="http://schemas.openxmlformats.org/officeDocument/2006/relationships/image" Target="../media/image33.png"/><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oleObject" Target="../embeddings/oleObject50.bin"/><Relationship Id="rId5" Type="http://schemas.openxmlformats.org/officeDocument/2006/relationships/tags" Target="../tags/tag456.xml"/><Relationship Id="rId15" Type="http://schemas.openxmlformats.org/officeDocument/2006/relationships/image" Target="../media/image32.svg"/><Relationship Id="rId10" Type="http://schemas.openxmlformats.org/officeDocument/2006/relationships/slideLayout" Target="../slideLayouts/slideLayout33.xml"/><Relationship Id="rId19" Type="http://schemas.openxmlformats.org/officeDocument/2006/relationships/image" Target="../media/image36.svg"/><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3" name="2. Slide Title">
            <a:extLst>
              <a:ext uri="{FF2B5EF4-FFF2-40B4-BE49-F238E27FC236}">
                <a16:creationId xmlns:a16="http://schemas.microsoft.com/office/drawing/2014/main" id="{347FA692-B7E7-75C4-6CBF-3AEEAA6527EF}"/>
              </a:ext>
            </a:extLst>
          </p:cNvPr>
          <p:cNvSpPr>
            <a:spLocks noGrp="1"/>
          </p:cNvSpPr>
          <p:nvPr>
            <p:ph type="title"/>
            <p:custDataLst>
              <p:tags r:id="rId2"/>
            </p:custDataLst>
          </p:nvPr>
        </p:nvSpPr>
        <p:spPr>
          <a:xfrm>
            <a:off x="5326744" y="1839965"/>
            <a:ext cx="6308044" cy="492443"/>
          </a:xfrm>
        </p:spPr>
        <p:txBody>
          <a:bodyPr vert="horz" wrap="square">
            <a:noAutofit/>
          </a:bodyPr>
          <a:lstStyle/>
          <a:p>
            <a:pPr>
              <a:buClr>
                <a:schemeClr val="tx1"/>
              </a:buClr>
            </a:pPr>
            <a:r>
              <a:rPr lang="en-US" sz="3200" dirty="0">
                <a:solidFill>
                  <a:schemeClr val="tx1"/>
                </a:solidFill>
              </a:rPr>
              <a:t>MEGA</a:t>
            </a:r>
          </a:p>
        </p:txBody>
      </p:sp>
      <p:pic>
        <p:nvPicPr>
          <p:cNvPr id="5" name="Rectangle 1">
            <a:extLst>
              <a:ext uri="{FF2B5EF4-FFF2-40B4-BE49-F238E27FC236}">
                <a16:creationId xmlns:a16="http://schemas.microsoft.com/office/drawing/2014/main" id="{A86A5F39-7C8F-4B95-DD19-2C29463B0EFF}"/>
              </a:ext>
            </a:extLst>
          </p:cNvPr>
          <p:cNvPicPr>
            <a:picLocks noChangeAspect="1"/>
          </p:cNvPicPr>
          <p:nvPr/>
        </p:nvPicPr>
        <p:blipFill>
          <a:blip r:embed="rId11"/>
          <a:stretch>
            <a:fillRect/>
          </a:stretch>
        </p:blipFill>
        <p:spPr>
          <a:xfrm>
            <a:off x="0" y="0"/>
            <a:ext cx="4569143" cy="6858000"/>
          </a:xfrm>
          <a:prstGeom prst="rect">
            <a:avLst/>
          </a:prstGeom>
        </p:spPr>
      </p:pic>
      <p:sp>
        <p:nvSpPr>
          <p:cNvPr id="14" name="5. Source">
            <a:extLst>
              <a:ext uri="{FF2B5EF4-FFF2-40B4-BE49-F238E27FC236}">
                <a16:creationId xmlns:a16="http://schemas.microsoft.com/office/drawing/2014/main" id="{83DC3532-770C-940E-2AF9-575B5191B08C}"/>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t"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buClr>
                <a:schemeClr val="tx2"/>
              </a:buClr>
            </a:pPr>
            <a:r>
              <a:rPr lang="en-US" dirty="0">
                <a:solidFill>
                  <a:schemeClr val="tx2"/>
                </a:solidFill>
                <a:ea typeface="+mn-ea"/>
                <a:cs typeface="+mn-cs"/>
              </a:rPr>
              <a:t> Source: </a:t>
            </a:r>
            <a:r>
              <a:rPr lang="en-US" dirty="0">
                <a:solidFill>
                  <a:schemeClr val="tx2"/>
                </a:solidFill>
                <a:latin typeface="+mn-lt"/>
                <a:ea typeface="+mn-ea"/>
                <a:cs typeface="+mn-cs"/>
              </a:rPr>
              <a:t>: https://www.transportation.gov/grants/mega-grant-program</a:t>
            </a:r>
            <a:endParaRPr lang="en-US" dirty="0">
              <a:solidFill>
                <a:schemeClr val="tx2"/>
              </a:solidFill>
              <a:ea typeface="+mn-ea"/>
              <a:cs typeface="+mn-cs"/>
            </a:endParaRPr>
          </a:p>
        </p:txBody>
      </p:sp>
      <p:grpSp>
        <p:nvGrpSpPr>
          <p:cNvPr id="24" name="Group 23">
            <a:extLst>
              <a:ext uri="{FF2B5EF4-FFF2-40B4-BE49-F238E27FC236}">
                <a16:creationId xmlns:a16="http://schemas.microsoft.com/office/drawing/2014/main" id="{6BBF6A47-0610-38A0-36B9-AC0C2DF8D18F}"/>
              </a:ext>
            </a:extLst>
          </p:cNvPr>
          <p:cNvGrpSpPr>
            <a:grpSpLocks/>
          </p:cNvGrpSpPr>
          <p:nvPr/>
        </p:nvGrpSpPr>
        <p:grpSpPr>
          <a:xfrm>
            <a:off x="5326744" y="2710555"/>
            <a:ext cx="6308044" cy="787231"/>
            <a:chOff x="5326744" y="3103846"/>
            <a:chExt cx="6308044" cy="787231"/>
          </a:xfrm>
        </p:grpSpPr>
        <p:grpSp>
          <p:nvGrpSpPr>
            <p:cNvPr id="9" name="CustomIcon">
              <a:extLst>
                <a:ext uri="{FF2B5EF4-FFF2-40B4-BE49-F238E27FC236}">
                  <a16:creationId xmlns:a16="http://schemas.microsoft.com/office/drawing/2014/main" id="{62ECC7A1-4840-7DCB-0DE9-4697971CC3A3}"/>
                </a:ext>
              </a:extLst>
            </p:cNvPr>
            <p:cNvGrpSpPr>
              <a:grpSpLocks noChangeAspect="1"/>
            </p:cNvGrpSpPr>
            <p:nvPr>
              <p:custDataLst>
                <p:tags r:id="rId6"/>
              </p:custDataLst>
            </p:nvPr>
          </p:nvGrpSpPr>
          <p:grpSpPr>
            <a:xfrm>
              <a:off x="5326744" y="3103846"/>
              <a:ext cx="787231" cy="787231"/>
              <a:chOff x="5326744" y="3103846"/>
              <a:chExt cx="787231" cy="787231"/>
            </a:xfrm>
          </p:grpSpPr>
          <p:sp>
            <p:nvSpPr>
              <p:cNvPr id="7" name="Oval 6">
                <a:extLst>
                  <a:ext uri="{FF2B5EF4-FFF2-40B4-BE49-F238E27FC236}">
                    <a16:creationId xmlns:a16="http://schemas.microsoft.com/office/drawing/2014/main" id="{ABFE9784-08B2-6111-F39E-2ACF65B03377}"/>
                  </a:ext>
                </a:extLst>
              </p:cNvPr>
              <p:cNvSpPr>
                <a:spLocks noChangeAspect="1"/>
              </p:cNvSpPr>
              <p:nvPr/>
            </p:nvSpPr>
            <p:spPr>
              <a:xfrm>
                <a:off x="5326744" y="3103846"/>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 name="Graphic1887959164">
                <a:extLst>
                  <a:ext uri="{FF2B5EF4-FFF2-40B4-BE49-F238E27FC236}">
                    <a16:creationId xmlns:a16="http://schemas.microsoft.com/office/drawing/2014/main" id="{0CDA4A60-3E98-398C-4394-92152EA79273}"/>
                  </a:ext>
                </a:extLst>
              </p:cNvPr>
              <p:cNvPicPr>
                <a:picLocks noChangeAspect="1"/>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5485072" y="3262174"/>
                <a:ext cx="470574" cy="470574"/>
              </a:xfrm>
              <a:prstGeom prst="rect">
                <a:avLst/>
              </a:prstGeom>
            </p:spPr>
          </p:pic>
        </p:grpSp>
        <p:sp>
          <p:nvSpPr>
            <p:cNvPr id="19" name="TextBox 18">
              <a:extLst>
                <a:ext uri="{FF2B5EF4-FFF2-40B4-BE49-F238E27FC236}">
                  <a16:creationId xmlns:a16="http://schemas.microsoft.com/office/drawing/2014/main" id="{1CB2F899-9294-5144-28A2-2410B0FF03BE}"/>
                </a:ext>
              </a:extLst>
            </p:cNvPr>
            <p:cNvSpPr txBox="1"/>
            <p:nvPr/>
          </p:nvSpPr>
          <p:spPr>
            <a:xfrm>
              <a:off x="6315982" y="3189685"/>
              <a:ext cx="5318806"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Application due:  </a:t>
              </a:r>
              <a:br>
                <a:rPr lang="en-US" sz="2000" dirty="0"/>
              </a:br>
              <a:r>
                <a:rPr lang="en-US" sz="2000" dirty="0"/>
                <a:t>5/6/2024</a:t>
              </a:r>
            </a:p>
          </p:txBody>
        </p:sp>
      </p:grpSp>
      <p:grpSp>
        <p:nvGrpSpPr>
          <p:cNvPr id="25" name="Group 24">
            <a:extLst>
              <a:ext uri="{FF2B5EF4-FFF2-40B4-BE49-F238E27FC236}">
                <a16:creationId xmlns:a16="http://schemas.microsoft.com/office/drawing/2014/main" id="{35B5CD1F-D667-B591-B2DF-355C4C8FB56F}"/>
              </a:ext>
            </a:extLst>
          </p:cNvPr>
          <p:cNvGrpSpPr>
            <a:grpSpLocks/>
          </p:cNvGrpSpPr>
          <p:nvPr/>
        </p:nvGrpSpPr>
        <p:grpSpPr>
          <a:xfrm>
            <a:off x="5326744" y="3861494"/>
            <a:ext cx="6308044" cy="787231"/>
            <a:chOff x="5326744" y="4254785"/>
            <a:chExt cx="6308044" cy="787231"/>
          </a:xfrm>
        </p:grpSpPr>
        <p:grpSp>
          <p:nvGrpSpPr>
            <p:cNvPr id="18" name="CustomIcon">
              <a:extLst>
                <a:ext uri="{FF2B5EF4-FFF2-40B4-BE49-F238E27FC236}">
                  <a16:creationId xmlns:a16="http://schemas.microsoft.com/office/drawing/2014/main" id="{DC2F45B5-B10E-E4C6-CDC0-ADEA38D29287}"/>
                </a:ext>
              </a:extLst>
            </p:cNvPr>
            <p:cNvGrpSpPr>
              <a:grpSpLocks noChangeAspect="1"/>
            </p:cNvGrpSpPr>
            <p:nvPr>
              <p:custDataLst>
                <p:tags r:id="rId4"/>
              </p:custDataLst>
            </p:nvPr>
          </p:nvGrpSpPr>
          <p:grpSpPr>
            <a:xfrm>
              <a:off x="5326744" y="4254785"/>
              <a:ext cx="787231" cy="787231"/>
              <a:chOff x="5326744" y="4254785"/>
              <a:chExt cx="787231" cy="787231"/>
            </a:xfrm>
          </p:grpSpPr>
          <p:sp>
            <p:nvSpPr>
              <p:cNvPr id="12" name="Oval 11">
                <a:extLst>
                  <a:ext uri="{FF2B5EF4-FFF2-40B4-BE49-F238E27FC236}">
                    <a16:creationId xmlns:a16="http://schemas.microsoft.com/office/drawing/2014/main" id="{B65E843F-0FBB-482D-4588-688F5FE465E8}"/>
                  </a:ext>
                </a:extLst>
              </p:cNvPr>
              <p:cNvSpPr>
                <a:spLocks noChangeAspect="1"/>
              </p:cNvSpPr>
              <p:nvPr/>
            </p:nvSpPr>
            <p:spPr>
              <a:xfrm>
                <a:off x="5326744" y="4254785"/>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5" name="Graphic1028542404">
                <a:extLst>
                  <a:ext uri="{FF2B5EF4-FFF2-40B4-BE49-F238E27FC236}">
                    <a16:creationId xmlns:a16="http://schemas.microsoft.com/office/drawing/2014/main" id="{6C9464B5-1CCA-F2A7-C75A-C9B451FEC800}"/>
                  </a:ext>
                </a:extLst>
              </p:cNvPr>
              <p:cNvPicPr>
                <a:picLocks noChangeAspect="1"/>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5485072" y="4413114"/>
                <a:ext cx="470574" cy="470574"/>
              </a:xfrm>
              <a:prstGeom prst="rect">
                <a:avLst/>
              </a:prstGeom>
            </p:spPr>
          </p:pic>
        </p:grpSp>
        <p:sp>
          <p:nvSpPr>
            <p:cNvPr id="22" name="TextBox 21">
              <a:extLst>
                <a:ext uri="{FF2B5EF4-FFF2-40B4-BE49-F238E27FC236}">
                  <a16:creationId xmlns:a16="http://schemas.microsoft.com/office/drawing/2014/main" id="{0FA25625-9EFF-9062-0C37-5C8CC13AF10D}"/>
                </a:ext>
              </a:extLst>
            </p:cNvPr>
            <p:cNvSpPr txBox="1"/>
            <p:nvPr/>
          </p:nvSpPr>
          <p:spPr>
            <a:xfrm>
              <a:off x="6315982" y="4494512"/>
              <a:ext cx="531880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Available funding for FY25 and FY25: $1.7B</a:t>
              </a:r>
            </a:p>
          </p:txBody>
        </p:sp>
      </p:grpSp>
      <p:sp>
        <p:nvSpPr>
          <p:cNvPr id="26" name="TextBox 25">
            <a:extLst>
              <a:ext uri="{FF2B5EF4-FFF2-40B4-BE49-F238E27FC236}">
                <a16:creationId xmlns:a16="http://schemas.microsoft.com/office/drawing/2014/main" id="{3CCBC4D0-1986-41AB-9896-155D28F8D062}"/>
              </a:ext>
            </a:extLst>
          </p:cNvPr>
          <p:cNvSpPr txBox="1"/>
          <p:nvPr/>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chemeClr val="tx1"/>
              </a:buClr>
            </a:pPr>
            <a:r>
              <a:rPr lang="en-US" sz="800" b="1" cap="all" dirty="0">
                <a:solidFill>
                  <a:schemeClr val="bg1"/>
                </a:solidFill>
                <a:latin typeface="+mn-lt"/>
                <a:ea typeface="+mn-ea"/>
                <a:cs typeface="+mn-cs"/>
              </a:rPr>
              <a:t>Document intended to provide insigh</a:t>
            </a:r>
            <a:r>
              <a:rPr lang="en-US" sz="800" b="1" cap="all" dirty="0">
                <a:latin typeface="+mn-lt"/>
                <a:ea typeface="+mn-ea"/>
                <a:cs typeface="+mn-cs"/>
              </a:rPr>
              <a:t>t</a:t>
            </a:r>
            <a:r>
              <a:rPr lang="en-US" sz="800" b="1" cap="all" dirty="0">
                <a:solidFill>
                  <a:schemeClr val="bg1"/>
                </a:solidFill>
                <a:latin typeface="+mn-lt"/>
                <a:ea typeface="+mn-ea"/>
                <a:cs typeface="+mn-cs"/>
              </a:rPr>
              <a:t> </a:t>
            </a:r>
            <a:r>
              <a:rPr lang="en-US" sz="800" b="1" cap="all" dirty="0">
                <a:latin typeface="+mn-lt"/>
                <a:ea typeface="+mn-ea"/>
                <a:cs typeface="+mn-cs"/>
              </a:rPr>
              <a:t>based on currently available information for consideration and not specific advice</a:t>
            </a:r>
          </a:p>
        </p:txBody>
      </p:sp>
      <p:cxnSp>
        <p:nvCxnSpPr>
          <p:cNvPr id="28" name="Straight Connector 27">
            <a:extLst>
              <a:ext uri="{FF2B5EF4-FFF2-40B4-BE49-F238E27FC236}">
                <a16:creationId xmlns:a16="http://schemas.microsoft.com/office/drawing/2014/main" id="{1F75A94D-4D95-76A9-12C4-2D480CA6D240}"/>
              </a:ext>
            </a:extLst>
          </p:cNvPr>
          <p:cNvCxnSpPr>
            <a:cxnSpLocks/>
          </p:cNvCxnSpPr>
          <p:nvPr/>
        </p:nvCxnSpPr>
        <p:spPr>
          <a:xfrm>
            <a:off x="5326744" y="2448232"/>
            <a:ext cx="630804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69E565-B472-3E90-2FF9-28557B538059}"/>
              </a:ext>
            </a:extLst>
          </p:cNvPr>
          <p:cNvCxnSpPr>
            <a:cxnSpLocks/>
          </p:cNvCxnSpPr>
          <p:nvPr/>
        </p:nvCxnSpPr>
        <p:spPr>
          <a:xfrm>
            <a:off x="5326744" y="3679640"/>
            <a:ext cx="6308044"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7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extLst>
              <p:ext uri="{D42A27DB-BD31-4B8C-83A1-F6EECF244321}">
                <p14:modId xmlns:p14="http://schemas.microsoft.com/office/powerpoint/2010/main" val="2740470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ubtitle 3">
            <a:extLst>
              <a:ext uri="{FF2B5EF4-FFF2-40B4-BE49-F238E27FC236}">
                <a16:creationId xmlns:a16="http://schemas.microsoft.com/office/drawing/2014/main" id="{5027DD78-109D-A0E8-ED16-315A0B4FE01F}"/>
              </a:ext>
            </a:extLst>
          </p:cNvPr>
          <p:cNvSpPr>
            <a:spLocks noGrp="1"/>
          </p:cNvSpPr>
          <p:nvPr>
            <p:ph type="subTitle" idx="1"/>
          </p:nvPr>
        </p:nvSpPr>
        <p:spPr>
          <a:xfrm>
            <a:off x="554736" y="919250"/>
            <a:ext cx="11082528" cy="246221"/>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endParaRPr lang="en-US"/>
          </a:p>
        </p:txBody>
      </p:sp>
      <p:sp>
        <p:nvSpPr>
          <p:cNvPr id="7" name="Text Placeholder 6">
            <a:extLst>
              <a:ext uri="{FF2B5EF4-FFF2-40B4-BE49-F238E27FC236}">
                <a16:creationId xmlns:a16="http://schemas.microsoft.com/office/drawing/2014/main" id="{287A5656-A2DA-4C99-9F5A-1AF4003F6EDC}"/>
              </a:ext>
            </a:extLst>
          </p:cNvPr>
          <p:cNvSpPr>
            <a:spLocks noGrp="1"/>
          </p:cNvSpPr>
          <p:nvPr>
            <p:ph type="body" sz="quarter" idx="10"/>
          </p:nvPr>
        </p:nvSpPr>
        <p:spPr>
          <a:xfrm>
            <a:off x="554735" y="41597"/>
            <a:ext cx="3843338" cy="123111"/>
          </a:xfrm>
          <a:noFill/>
          <a:ln>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endParaRPr lang="en-US"/>
          </a:p>
        </p:txBody>
      </p:sp>
      <p:sp>
        <p:nvSpPr>
          <p:cNvPr id="5" name="Title 4">
            <a:extLst>
              <a:ext uri="{FF2B5EF4-FFF2-40B4-BE49-F238E27FC236}">
                <a16:creationId xmlns:a16="http://schemas.microsoft.com/office/drawing/2014/main" id="{CA7F3B9F-30F9-AD01-C399-20EA8D3E93CB}"/>
              </a:ext>
            </a:extLst>
          </p:cNvPr>
          <p:cNvSpPr>
            <a:spLocks noGrp="1"/>
          </p:cNvSpPr>
          <p:nvPr>
            <p:ph type="title"/>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latin typeface="Arial" panose="020B0604020202020204" pitchFamily="34" charset="0"/>
              </a:rPr>
              <a:t>MEGA provides funding for surface transportation infrastructure projects</a:t>
            </a:r>
          </a:p>
        </p:txBody>
      </p:sp>
      <p:sp>
        <p:nvSpPr>
          <p:cNvPr id="2" name="5. Source">
            <a:extLst>
              <a:ext uri="{FF2B5EF4-FFF2-40B4-BE49-F238E27FC236}">
                <a16:creationId xmlns:a16="http://schemas.microsoft.com/office/drawing/2014/main" id="{2877688B-4FDF-7E7D-CF33-618C0D0CFFDC}"/>
              </a:ext>
            </a:extLst>
          </p:cNvPr>
          <p:cNvSpPr txBox="1"/>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https://www.transportation.gov/sites/dot.gov/files/2024-03/MPDG%202025-2026%20Notice%20of%20Funding%20Opportunity_0.pdf</a:t>
            </a:r>
          </a:p>
        </p:txBody>
      </p:sp>
      <p:sp>
        <p:nvSpPr>
          <p:cNvPr id="12" name="TextBox 11">
            <a:extLst>
              <a:ext uri="{FF2B5EF4-FFF2-40B4-BE49-F238E27FC236}">
                <a16:creationId xmlns:a16="http://schemas.microsoft.com/office/drawing/2014/main" id="{57D646C8-6094-1B6C-398B-E93AC2E22FDF}"/>
              </a:ext>
            </a:extLst>
          </p:cNvPr>
          <p:cNvSpPr txBox="1">
            <a:spLocks/>
          </p:cNvSpPr>
          <p:nvPr/>
        </p:nvSpPr>
        <p:spPr>
          <a:xfrm>
            <a:off x="661670" y="2301044"/>
            <a:ext cx="10975594" cy="370870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600"/>
              </a:spcAft>
            </a:pPr>
            <a:r>
              <a:rPr lang="en-US" sz="1400" b="1" dirty="0">
                <a:solidFill>
                  <a:srgbClr val="000000"/>
                </a:solidFill>
                <a:latin typeface="Arial" panose="020B0604020202020204" pitchFamily="34" charset="0"/>
              </a:rPr>
              <a:t>The objective of the grant is to:</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Invest in surface transportation infrastructure projects of national or regional significance and improve/expand infrastructure in rural areas</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Support projects that are consistent with the Department’s strategic goals: improve safety, economic strength and global competitiveness, equity, and climate and sustainability </a:t>
            </a:r>
          </a:p>
          <a:p>
            <a:pPr>
              <a:spcBef>
                <a:spcPts val="0"/>
              </a:spcBef>
              <a:spcAft>
                <a:spcPts val="600"/>
              </a:spcAft>
              <a:buNone/>
            </a:pPr>
            <a:r>
              <a:rPr lang="en-US" sz="1400" b="1" dirty="0">
                <a:solidFill>
                  <a:srgbClr val="000000"/>
                </a:solidFill>
                <a:latin typeface="Arial" panose="020B0604020202020204" pitchFamily="34" charset="0"/>
              </a:rPr>
              <a:t>Project requirements include:</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The project is likely to generate national or regional economic, mobility, or safety benefits.</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The project is in significant need of Federal funding</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The project will be cost-effective.</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With respect to related non-Federal financial commitments, one or more stable and dependable funding or financing sources are available to construct, maintain, and operate the project, and to cover cost increases</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The applicant has, or will have, sufficient legal, financial, and technical capacity to carry out the project.</a:t>
            </a:r>
          </a:p>
          <a:p>
            <a:pPr marL="285750" indent="-285750">
              <a:spcBef>
                <a:spcPts val="0"/>
              </a:spcBef>
              <a:spcAft>
                <a:spcPts val="600"/>
              </a:spcAft>
              <a:buFont typeface="Arial" panose="020B0604020202020204" pitchFamily="34" charset="0"/>
              <a:buChar char="•"/>
            </a:pPr>
            <a:r>
              <a:rPr lang="en-US" sz="1400" dirty="0">
                <a:solidFill>
                  <a:srgbClr val="000000"/>
                </a:solidFill>
                <a:latin typeface="Arial" panose="020B0604020202020204" pitchFamily="34" charset="0"/>
              </a:rPr>
              <a:t>The application includes a plan for the collection and analysis of data to identify the impacts of the project and accuracy of forecasts included in the application.</a:t>
            </a:r>
          </a:p>
        </p:txBody>
      </p:sp>
      <p:cxnSp>
        <p:nvCxnSpPr>
          <p:cNvPr id="8" name="LineBasicImpact 7">
            <a:extLst>
              <a:ext uri="{FF2B5EF4-FFF2-40B4-BE49-F238E27FC236}">
                <a16:creationId xmlns:a16="http://schemas.microsoft.com/office/drawing/2014/main" id="{977C44D8-EDF1-3772-4769-D979CEB85DE8}"/>
              </a:ext>
            </a:extLst>
          </p:cNvPr>
          <p:cNvCxnSpPr>
            <a:cxnSpLocks/>
          </p:cNvCxnSpPr>
          <p:nvPr>
            <p:custDataLst>
              <p:tags r:id="rId3"/>
            </p:custDataLst>
          </p:nvPr>
        </p:nvCxnSpPr>
        <p:spPr>
          <a:xfrm>
            <a:off x="1982470" y="1773766"/>
            <a:ext cx="9437804" cy="0"/>
          </a:xfrm>
          <a:prstGeom prst="straightConnector1">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Rectangle: Top Corners Rounded 8">
            <a:extLst>
              <a:ext uri="{FF2B5EF4-FFF2-40B4-BE49-F238E27FC236}">
                <a16:creationId xmlns:a16="http://schemas.microsoft.com/office/drawing/2014/main" id="{917B83BA-966B-30E6-9F8B-ED594E79CB4E}"/>
              </a:ext>
            </a:extLst>
          </p:cNvPr>
          <p:cNvSpPr>
            <a:spLocks/>
          </p:cNvSpPr>
          <p:nvPr/>
        </p:nvSpPr>
        <p:spPr>
          <a:xfrm>
            <a:off x="554736" y="1445750"/>
            <a:ext cx="11082528" cy="769441"/>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0" name="TextBox 9">
            <a:extLst>
              <a:ext uri="{FF2B5EF4-FFF2-40B4-BE49-F238E27FC236}">
                <a16:creationId xmlns:a16="http://schemas.microsoft.com/office/drawing/2014/main" id="{20E3AC53-9AAC-9E27-6852-34C9791298C6}"/>
              </a:ext>
            </a:extLst>
          </p:cNvPr>
          <p:cNvSpPr txBox="1">
            <a:spLocks/>
          </p:cNvSpPr>
          <p:nvPr/>
        </p:nvSpPr>
        <p:spPr>
          <a:xfrm>
            <a:off x="661670" y="1676582"/>
            <a:ext cx="1081913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bg1"/>
                </a:solidFill>
              </a:rPr>
              <a:t>Goals and merit criteria for MEGA Grant:</a:t>
            </a:r>
          </a:p>
        </p:txBody>
      </p:sp>
      <p:pic>
        <p:nvPicPr>
          <p:cNvPr id="11" name="Graphic 10">
            <a:extLst>
              <a:ext uri="{FF2B5EF4-FFF2-40B4-BE49-F238E27FC236}">
                <a16:creationId xmlns:a16="http://schemas.microsoft.com/office/drawing/2014/main" id="{35AD2261-19ED-E72F-173E-D5A44EF250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74817" y="1534848"/>
            <a:ext cx="591245" cy="591245"/>
          </a:xfrm>
          <a:prstGeom prst="rect">
            <a:avLst/>
          </a:prstGeom>
        </p:spPr>
      </p:pic>
    </p:spTree>
    <p:extLst>
      <p:ext uri="{BB962C8B-B14F-4D97-AF65-F5344CB8AC3E}">
        <p14:creationId xmlns:p14="http://schemas.microsoft.com/office/powerpoint/2010/main" val="391678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3" progId="TCLayout.ActiveDocument.1">
                  <p:embed/>
                </p:oleObj>
              </mc:Choice>
              <mc:Fallback>
                <p:oleObj name="think-cell Slide" r:id="rId24"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33" name="1. On-page tracker">
            <a:extLst>
              <a:ext uri="{FF2B5EF4-FFF2-40B4-BE49-F238E27FC236}">
                <a16:creationId xmlns:a16="http://schemas.microsoft.com/office/drawing/2014/main" id="{746F8D1E-45D1-47F1-0E15-DD88B9A284F1}"/>
              </a:ext>
            </a:extLst>
          </p:cNvPr>
          <p:cNvSpPr>
            <a:spLocks noGrp="1"/>
          </p:cNvSpPr>
          <p:nvPr>
            <p:ph type="body" sz="quarter" idx="10"/>
            <p:custDataLst>
              <p:tags r:id="rId2"/>
            </p:custDataLst>
          </p:nvPr>
        </p:nvSpPr>
        <p:spPr/>
        <p:txBody>
          <a:bodyPr/>
          <a:lstStyle/>
          <a:p>
            <a:endParaRPr lang="en-US"/>
          </a:p>
        </p:txBody>
      </p:sp>
      <p:sp>
        <p:nvSpPr>
          <p:cNvPr id="5" name="2. Slide Title">
            <a:extLst>
              <a:ext uri="{FF2B5EF4-FFF2-40B4-BE49-F238E27FC236}">
                <a16:creationId xmlns:a16="http://schemas.microsoft.com/office/drawing/2014/main" id="{1350216A-E851-6782-416D-8A0DC6BBC7B0}"/>
              </a:ext>
            </a:extLst>
          </p:cNvPr>
          <p:cNvSpPr>
            <a:spLocks noGrp="1"/>
          </p:cNvSpPr>
          <p:nvPr>
            <p:ph type="title"/>
            <p:custDataLst>
              <p:tags r:id="rId3"/>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latin typeface="Arial" panose="020B0604020202020204" pitchFamily="34" charset="0"/>
              </a:rPr>
              <a:t>MEGA Grant Details</a:t>
            </a:r>
          </a:p>
        </p:txBody>
      </p:sp>
      <p:sp>
        <p:nvSpPr>
          <p:cNvPr id="7" name="5. Source" hidden="1">
            <a:extLst>
              <a:ext uri="{FF2B5EF4-FFF2-40B4-BE49-F238E27FC236}">
                <a16:creationId xmlns:a16="http://schemas.microsoft.com/office/drawing/2014/main" id="{6B754CBA-23ED-4757-6CAE-C46D43BCBA70}"/>
              </a:ext>
            </a:extLst>
          </p:cNvPr>
          <p:cNvSpPr txBox="1"/>
          <p:nvPr>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3" name="Rectangle: Rounded Corners 22">
            <a:extLst>
              <a:ext uri="{FF2B5EF4-FFF2-40B4-BE49-F238E27FC236}">
                <a16:creationId xmlns:a16="http://schemas.microsoft.com/office/drawing/2014/main" id="{8A6EC50B-704D-2D1F-5BCA-BD8E6D5370B8}"/>
              </a:ext>
            </a:extLst>
          </p:cNvPr>
          <p:cNvSpPr>
            <a:spLocks/>
          </p:cNvSpPr>
          <p:nvPr>
            <p:custDataLst>
              <p:tags r:id="rId5"/>
            </p:custDataLst>
          </p:nvPr>
        </p:nvSpPr>
        <p:spPr>
          <a:xfrm>
            <a:off x="554735" y="1404021"/>
            <a:ext cx="2660103" cy="4543811"/>
          </a:xfrm>
          <a:prstGeom prst="roundRect">
            <a:avLst>
              <a:gd name="adj" fmla="val 6298"/>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300"/>
              </a:spcBef>
              <a:spcAft>
                <a:spcPts val="300"/>
              </a:spcAft>
              <a:buClr>
                <a:srgbClr val="000000"/>
              </a:buClr>
              <a:buSzTx/>
              <a:buFontTx/>
              <a:buNone/>
              <a:tabLst/>
              <a:defRPr/>
            </a:pPr>
            <a:r>
              <a:rPr kumimoji="0" lang="en-US" sz="1400" b="0" u="none" strike="noStrike" kern="1200" cap="none" spc="0" normalizeH="0" baseline="0" noProof="0" dirty="0">
                <a:ln>
                  <a:noFill/>
                </a:ln>
                <a:solidFill>
                  <a:schemeClr val="bg1"/>
                </a:solidFill>
                <a:effectLst/>
                <a:uLnTx/>
                <a:uFillTx/>
                <a:latin typeface="+mj-lt"/>
                <a:ea typeface="+mn-ea"/>
                <a:cs typeface="+mn-cs"/>
              </a:rPr>
              <a:t>Mega grants may be used for up to 60% of future eligible project costs. Other Federal assistance may satisfy the non-Mega share requirement for a Mega grant, but total Federal assistance for a project receiving a Mega grant may not exceed 80% of future total eligible project costs. </a:t>
            </a:r>
          </a:p>
        </p:txBody>
      </p:sp>
      <p:sp>
        <p:nvSpPr>
          <p:cNvPr id="24" name="TextBox 23">
            <a:extLst>
              <a:ext uri="{FF2B5EF4-FFF2-40B4-BE49-F238E27FC236}">
                <a16:creationId xmlns:a16="http://schemas.microsoft.com/office/drawing/2014/main" id="{6559FDFB-8B76-8122-5192-1F7FE5CD6975}"/>
              </a:ext>
            </a:extLst>
          </p:cNvPr>
          <p:cNvSpPr txBox="1">
            <a:spLocks/>
          </p:cNvSpPr>
          <p:nvPr/>
        </p:nvSpPr>
        <p:spPr>
          <a:xfrm>
            <a:off x="4636089" y="2038612"/>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ii) Highway or bridge project on the National Highway Freight Network </a:t>
            </a:r>
          </a:p>
        </p:txBody>
      </p:sp>
      <p:cxnSp>
        <p:nvCxnSpPr>
          <p:cNvPr id="25" name="LineBasicDefault 119">
            <a:extLst>
              <a:ext uri="{FF2B5EF4-FFF2-40B4-BE49-F238E27FC236}">
                <a16:creationId xmlns:a16="http://schemas.microsoft.com/office/drawing/2014/main" id="{062A0E61-EB1A-43B8-8CEE-2252A3F6B88E}"/>
              </a:ext>
            </a:extLst>
          </p:cNvPr>
          <p:cNvCxnSpPr>
            <a:cxnSpLocks/>
          </p:cNvCxnSpPr>
          <p:nvPr>
            <p:custDataLst>
              <p:tags r:id="rId6"/>
            </p:custDataLst>
          </p:nvPr>
        </p:nvCxnSpPr>
        <p:spPr>
          <a:xfrm>
            <a:off x="4636089" y="1894856"/>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LineBasicDefault 119">
            <a:extLst>
              <a:ext uri="{FF2B5EF4-FFF2-40B4-BE49-F238E27FC236}">
                <a16:creationId xmlns:a16="http://schemas.microsoft.com/office/drawing/2014/main" id="{BA73D4B1-E53F-3468-75C6-413930C9FBEA}"/>
              </a:ext>
            </a:extLst>
          </p:cNvPr>
          <p:cNvCxnSpPr>
            <a:cxnSpLocks/>
          </p:cNvCxnSpPr>
          <p:nvPr>
            <p:custDataLst>
              <p:tags r:id="rId7"/>
            </p:custDataLst>
          </p:nvPr>
        </p:nvCxnSpPr>
        <p:spPr>
          <a:xfrm>
            <a:off x="4636089" y="3265223"/>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LineBasicDefault 119">
            <a:extLst>
              <a:ext uri="{FF2B5EF4-FFF2-40B4-BE49-F238E27FC236}">
                <a16:creationId xmlns:a16="http://schemas.microsoft.com/office/drawing/2014/main" id="{74419F07-7C59-BDE1-E48A-3FF5BC75D409}"/>
              </a:ext>
            </a:extLst>
          </p:cNvPr>
          <p:cNvCxnSpPr>
            <a:cxnSpLocks/>
          </p:cNvCxnSpPr>
          <p:nvPr>
            <p:custDataLst>
              <p:tags r:id="rId8"/>
            </p:custDataLst>
          </p:nvPr>
        </p:nvCxnSpPr>
        <p:spPr>
          <a:xfrm>
            <a:off x="4636089" y="2808434"/>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78A562-46EF-8FDB-ACCB-B04850BCD02C}"/>
              </a:ext>
            </a:extLst>
          </p:cNvPr>
          <p:cNvSpPr txBox="1">
            <a:spLocks/>
          </p:cNvSpPr>
          <p:nvPr/>
        </p:nvSpPr>
        <p:spPr>
          <a:xfrm>
            <a:off x="4636089" y="2952190"/>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iv) Freight intermodal (including public ports) or freight rail project that provides public benefit </a:t>
            </a:r>
          </a:p>
        </p:txBody>
      </p:sp>
      <p:sp>
        <p:nvSpPr>
          <p:cNvPr id="32" name="TextBox 31">
            <a:extLst>
              <a:ext uri="{FF2B5EF4-FFF2-40B4-BE49-F238E27FC236}">
                <a16:creationId xmlns:a16="http://schemas.microsoft.com/office/drawing/2014/main" id="{13CB1175-35A7-2F40-4EC6-E5D2DEC02D0F}"/>
              </a:ext>
            </a:extLst>
          </p:cNvPr>
          <p:cNvSpPr txBox="1">
            <a:spLocks/>
          </p:cNvSpPr>
          <p:nvPr/>
        </p:nvSpPr>
        <p:spPr>
          <a:xfrm>
            <a:off x="4636089" y="3408979"/>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v) Railway highway grade separation or elimination project </a:t>
            </a:r>
          </a:p>
        </p:txBody>
      </p:sp>
      <p:sp>
        <p:nvSpPr>
          <p:cNvPr id="34" name="TextBox 33">
            <a:extLst>
              <a:ext uri="{FF2B5EF4-FFF2-40B4-BE49-F238E27FC236}">
                <a16:creationId xmlns:a16="http://schemas.microsoft.com/office/drawing/2014/main" id="{E827AF4A-52BE-98DF-2393-261EA8FBE8B3}"/>
              </a:ext>
            </a:extLst>
          </p:cNvPr>
          <p:cNvSpPr txBox="1">
            <a:spLocks/>
          </p:cNvSpPr>
          <p:nvPr/>
        </p:nvSpPr>
        <p:spPr>
          <a:xfrm>
            <a:off x="4636088" y="5120468"/>
            <a:ext cx="3599861" cy="5847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en-US" b="1" dirty="0">
                <a:solidFill>
                  <a:schemeClr val="accent1"/>
                </a:solidFill>
                <a:latin typeface="+mj-lt"/>
              </a:rPr>
              <a:t>50% </a:t>
            </a:r>
            <a:r>
              <a:rPr kumimoji="0" lang="en-US" sz="1100" b="0" i="0" u="none" strike="noStrike" kern="1200" cap="none" spc="0" normalizeH="0" baseline="0" noProof="0" dirty="0">
                <a:ln>
                  <a:noFill/>
                </a:ln>
                <a:solidFill>
                  <a:srgbClr val="000000"/>
                </a:solidFill>
                <a:effectLst/>
                <a:uLnTx/>
                <a:uFillTx/>
                <a:latin typeface="+mj-lt"/>
                <a:ea typeface="+mn-ea"/>
                <a:cs typeface="+mn-cs"/>
              </a:rPr>
              <a:t>of available funds are reserved for projects greater than $500 M, and 50% to projects between $100 M and $500 M</a:t>
            </a:r>
          </a:p>
        </p:txBody>
      </p:sp>
      <p:sp>
        <p:nvSpPr>
          <p:cNvPr id="36" name="TextBox 35">
            <a:extLst>
              <a:ext uri="{FF2B5EF4-FFF2-40B4-BE49-F238E27FC236}">
                <a16:creationId xmlns:a16="http://schemas.microsoft.com/office/drawing/2014/main" id="{8F244BC1-45F0-5EBE-B605-A5BBA76E4FEA}"/>
              </a:ext>
            </a:extLst>
          </p:cNvPr>
          <p:cNvSpPr txBox="1">
            <a:spLocks/>
          </p:cNvSpPr>
          <p:nvPr/>
        </p:nvSpPr>
        <p:spPr>
          <a:xfrm>
            <a:off x="4636088" y="4842926"/>
            <a:ext cx="3599861"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Average project size:</a:t>
            </a:r>
          </a:p>
        </p:txBody>
      </p:sp>
      <p:sp>
        <p:nvSpPr>
          <p:cNvPr id="37" name="TextBox 36">
            <a:extLst>
              <a:ext uri="{FF2B5EF4-FFF2-40B4-BE49-F238E27FC236}">
                <a16:creationId xmlns:a16="http://schemas.microsoft.com/office/drawing/2014/main" id="{77F90F96-6BCF-8108-A083-F949E902DC3C}"/>
              </a:ext>
            </a:extLst>
          </p:cNvPr>
          <p:cNvSpPr txBox="1">
            <a:spLocks/>
          </p:cNvSpPr>
          <p:nvPr/>
        </p:nvSpPr>
        <p:spPr>
          <a:xfrm>
            <a:off x="4636089" y="2495401"/>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iii) Highway or bridge project on the National Highway System </a:t>
            </a:r>
          </a:p>
        </p:txBody>
      </p:sp>
      <p:cxnSp>
        <p:nvCxnSpPr>
          <p:cNvPr id="39" name="LineBasicDefault 119">
            <a:extLst>
              <a:ext uri="{FF2B5EF4-FFF2-40B4-BE49-F238E27FC236}">
                <a16:creationId xmlns:a16="http://schemas.microsoft.com/office/drawing/2014/main" id="{1D48CEDE-2876-EF5B-99AC-D2CC97738009}"/>
              </a:ext>
            </a:extLst>
          </p:cNvPr>
          <p:cNvCxnSpPr>
            <a:cxnSpLocks/>
          </p:cNvCxnSpPr>
          <p:nvPr>
            <p:custDataLst>
              <p:tags r:id="rId9"/>
            </p:custDataLst>
          </p:nvPr>
        </p:nvCxnSpPr>
        <p:spPr>
          <a:xfrm>
            <a:off x="4636089" y="2351645"/>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LineBasicDefault 119">
            <a:extLst>
              <a:ext uri="{FF2B5EF4-FFF2-40B4-BE49-F238E27FC236}">
                <a16:creationId xmlns:a16="http://schemas.microsoft.com/office/drawing/2014/main" id="{0F7B6348-FD0B-95A0-54C5-FD76709E3841}"/>
              </a:ext>
            </a:extLst>
          </p:cNvPr>
          <p:cNvCxnSpPr>
            <a:cxnSpLocks/>
          </p:cNvCxnSpPr>
          <p:nvPr>
            <p:custDataLst>
              <p:tags r:id="rId10"/>
            </p:custDataLst>
          </p:nvPr>
        </p:nvCxnSpPr>
        <p:spPr>
          <a:xfrm>
            <a:off x="4636089" y="3722012"/>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8BBB454-859E-45C7-57E5-A2AA66604C59}"/>
              </a:ext>
            </a:extLst>
          </p:cNvPr>
          <p:cNvSpPr txBox="1">
            <a:spLocks/>
          </p:cNvSpPr>
          <p:nvPr/>
        </p:nvSpPr>
        <p:spPr>
          <a:xfrm>
            <a:off x="4636089" y="3865768"/>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vi) Intercity passenger rail project </a:t>
            </a:r>
          </a:p>
        </p:txBody>
      </p:sp>
      <p:cxnSp>
        <p:nvCxnSpPr>
          <p:cNvPr id="43" name="LineBasicDefault 119">
            <a:extLst>
              <a:ext uri="{FF2B5EF4-FFF2-40B4-BE49-F238E27FC236}">
                <a16:creationId xmlns:a16="http://schemas.microsoft.com/office/drawing/2014/main" id="{6F5662AA-7371-70BD-18A6-36580E54AE02}"/>
              </a:ext>
            </a:extLst>
          </p:cNvPr>
          <p:cNvCxnSpPr>
            <a:cxnSpLocks/>
          </p:cNvCxnSpPr>
          <p:nvPr>
            <p:custDataLst>
              <p:tags r:id="rId11"/>
            </p:custDataLst>
          </p:nvPr>
        </p:nvCxnSpPr>
        <p:spPr>
          <a:xfrm>
            <a:off x="4636089" y="4178801"/>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AD5E794-1C7E-D25D-FDF4-9989C40ACA7F}"/>
              </a:ext>
            </a:extLst>
          </p:cNvPr>
          <p:cNvSpPr txBox="1">
            <a:spLocks/>
          </p:cNvSpPr>
          <p:nvPr/>
        </p:nvSpPr>
        <p:spPr>
          <a:xfrm>
            <a:off x="4636089" y="1581823"/>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err="1">
                <a:ln>
                  <a:noFill/>
                </a:ln>
                <a:solidFill>
                  <a:srgbClr val="000000"/>
                </a:solidFill>
                <a:effectLst/>
                <a:uLnTx/>
                <a:uFillTx/>
                <a:latin typeface="+mj-lt"/>
                <a:ea typeface="+mn-ea"/>
                <a:cs typeface="+mn-cs"/>
              </a:rPr>
              <a:t>i</a:t>
            </a:r>
            <a:r>
              <a:rPr kumimoji="0" lang="en-US" sz="1100" b="0" i="0" u="none" strike="noStrike" kern="1200" cap="none" spc="0" normalizeH="0" baseline="0" noProof="0" dirty="0">
                <a:ln>
                  <a:noFill/>
                </a:ln>
                <a:solidFill>
                  <a:srgbClr val="000000"/>
                </a:solidFill>
                <a:effectLst/>
                <a:uLnTx/>
                <a:uFillTx/>
                <a:latin typeface="+mj-lt"/>
                <a:ea typeface="+mn-ea"/>
                <a:cs typeface="+mn-cs"/>
              </a:rPr>
              <a:t>)  Highway or bridge project on the National Multimodal Freight Network </a:t>
            </a:r>
          </a:p>
        </p:txBody>
      </p:sp>
      <p:sp>
        <p:nvSpPr>
          <p:cNvPr id="45" name="TextBox 44">
            <a:extLst>
              <a:ext uri="{FF2B5EF4-FFF2-40B4-BE49-F238E27FC236}">
                <a16:creationId xmlns:a16="http://schemas.microsoft.com/office/drawing/2014/main" id="{6CBAD1EF-75E1-D818-7331-0AEE0A14B841}"/>
              </a:ext>
            </a:extLst>
          </p:cNvPr>
          <p:cNvSpPr txBox="1">
            <a:spLocks/>
          </p:cNvSpPr>
          <p:nvPr/>
        </p:nvSpPr>
        <p:spPr>
          <a:xfrm>
            <a:off x="4636089" y="4322556"/>
            <a:ext cx="7001173"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vii) Public transportation project that is eligible under assistance under Chapter 53 of title 49 and is a part of any of the project types described above </a:t>
            </a:r>
          </a:p>
        </p:txBody>
      </p:sp>
      <p:grpSp>
        <p:nvGrpSpPr>
          <p:cNvPr id="46" name="CustomIcon">
            <a:extLst>
              <a:ext uri="{FF2B5EF4-FFF2-40B4-BE49-F238E27FC236}">
                <a16:creationId xmlns:a16="http://schemas.microsoft.com/office/drawing/2014/main" id="{7D5D6DEA-8036-26A6-5C9B-004E8BE7350E}"/>
              </a:ext>
            </a:extLst>
          </p:cNvPr>
          <p:cNvGrpSpPr>
            <a:grpSpLocks/>
          </p:cNvGrpSpPr>
          <p:nvPr>
            <p:custDataLst>
              <p:tags r:id="rId12"/>
            </p:custDataLst>
          </p:nvPr>
        </p:nvGrpSpPr>
        <p:grpSpPr>
          <a:xfrm>
            <a:off x="3372911" y="2055226"/>
            <a:ext cx="603584" cy="603584"/>
            <a:chOff x="-205105" y="-205105"/>
            <a:chExt cx="1019810" cy="1019810"/>
          </a:xfrm>
        </p:grpSpPr>
        <p:sp>
          <p:nvSpPr>
            <p:cNvPr id="47" name="Oval 46">
              <a:extLst>
                <a:ext uri="{FF2B5EF4-FFF2-40B4-BE49-F238E27FC236}">
                  <a16:creationId xmlns:a16="http://schemas.microsoft.com/office/drawing/2014/main" id="{0EA3B854-F44A-158E-39DF-8243AF045E67}"/>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mj-lt"/>
                <a:ea typeface="+mn-ea"/>
                <a:cs typeface="+mn-cs"/>
              </a:endParaRPr>
            </a:p>
          </p:txBody>
        </p:sp>
        <p:pic>
          <p:nvPicPr>
            <p:cNvPr id="48" name="Graphic 47">
              <a:extLst>
                <a:ext uri="{FF2B5EF4-FFF2-40B4-BE49-F238E27FC236}">
                  <a16:creationId xmlns:a16="http://schemas.microsoft.com/office/drawing/2014/main" id="{8A03D2FE-0667-2976-353A-3B0970474E0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cxnSp>
        <p:nvCxnSpPr>
          <p:cNvPr id="49" name="LineBasicVerticalDefault 40">
            <a:extLst>
              <a:ext uri="{FF2B5EF4-FFF2-40B4-BE49-F238E27FC236}">
                <a16:creationId xmlns:a16="http://schemas.microsoft.com/office/drawing/2014/main" id="{9B588401-A35F-FC70-FD01-2E1395E22979}"/>
              </a:ext>
            </a:extLst>
          </p:cNvPr>
          <p:cNvCxnSpPr>
            <a:cxnSpLocks/>
          </p:cNvCxnSpPr>
          <p:nvPr>
            <p:custDataLst>
              <p:tags r:id="rId13"/>
            </p:custDataLst>
          </p:nvPr>
        </p:nvCxnSpPr>
        <p:spPr>
          <a:xfrm>
            <a:off x="4515236" y="1581823"/>
            <a:ext cx="0" cy="3079287"/>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 name="CustomIcon">
            <a:extLst>
              <a:ext uri="{FF2B5EF4-FFF2-40B4-BE49-F238E27FC236}">
                <a16:creationId xmlns:a16="http://schemas.microsoft.com/office/drawing/2014/main" id="{152E7B60-6B3C-9988-6199-174B1A6F8AA4}"/>
              </a:ext>
            </a:extLst>
          </p:cNvPr>
          <p:cNvGrpSpPr>
            <a:grpSpLocks/>
          </p:cNvGrpSpPr>
          <p:nvPr>
            <p:custDataLst>
              <p:tags r:id="rId14"/>
            </p:custDataLst>
          </p:nvPr>
        </p:nvGrpSpPr>
        <p:grpSpPr>
          <a:xfrm>
            <a:off x="3372911" y="5312644"/>
            <a:ext cx="603584" cy="603584"/>
            <a:chOff x="-205105" y="-205105"/>
            <a:chExt cx="1019810" cy="1019810"/>
          </a:xfrm>
        </p:grpSpPr>
        <p:sp>
          <p:nvSpPr>
            <p:cNvPr id="54" name="Oval 53">
              <a:extLst>
                <a:ext uri="{FF2B5EF4-FFF2-40B4-BE49-F238E27FC236}">
                  <a16:creationId xmlns:a16="http://schemas.microsoft.com/office/drawing/2014/main" id="{E0609723-36EB-5228-9FFD-64FA95DDBF1C}"/>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55" name="Graphic 54">
              <a:extLst>
                <a:ext uri="{FF2B5EF4-FFF2-40B4-BE49-F238E27FC236}">
                  <a16:creationId xmlns:a16="http://schemas.microsoft.com/office/drawing/2014/main" id="{3A4B92B3-C729-7136-7485-2A6625E6561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cxnSp>
        <p:nvCxnSpPr>
          <p:cNvPr id="56" name="LineBasicVerticalDefault 40">
            <a:extLst>
              <a:ext uri="{FF2B5EF4-FFF2-40B4-BE49-F238E27FC236}">
                <a16:creationId xmlns:a16="http://schemas.microsoft.com/office/drawing/2014/main" id="{1ED906B7-0143-7CB5-F547-26DFF42BCE46}"/>
              </a:ext>
            </a:extLst>
          </p:cNvPr>
          <p:cNvCxnSpPr>
            <a:cxnSpLocks/>
          </p:cNvCxnSpPr>
          <p:nvPr>
            <p:custDataLst>
              <p:tags r:id="rId15"/>
            </p:custDataLst>
          </p:nvPr>
        </p:nvCxnSpPr>
        <p:spPr>
          <a:xfrm>
            <a:off x="4515236" y="4842926"/>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LineBasicDefault 119">
            <a:extLst>
              <a:ext uri="{FF2B5EF4-FFF2-40B4-BE49-F238E27FC236}">
                <a16:creationId xmlns:a16="http://schemas.microsoft.com/office/drawing/2014/main" id="{3F2DF1D6-D360-6574-AC1F-4A7CC70989A8}"/>
              </a:ext>
            </a:extLst>
          </p:cNvPr>
          <p:cNvCxnSpPr>
            <a:cxnSpLocks/>
          </p:cNvCxnSpPr>
          <p:nvPr>
            <p:custDataLst>
              <p:tags r:id="rId16"/>
            </p:custDataLst>
          </p:nvPr>
        </p:nvCxnSpPr>
        <p:spPr>
          <a:xfrm>
            <a:off x="3372911" y="4752018"/>
            <a:ext cx="826435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CustomIcon">
            <a:extLst>
              <a:ext uri="{FF2B5EF4-FFF2-40B4-BE49-F238E27FC236}">
                <a16:creationId xmlns:a16="http://schemas.microsoft.com/office/drawing/2014/main" id="{1E4C58D8-CE7C-0C74-041D-1C0888D869D9}"/>
              </a:ext>
            </a:extLst>
          </p:cNvPr>
          <p:cNvGrpSpPr>
            <a:grpSpLocks/>
          </p:cNvGrpSpPr>
          <p:nvPr>
            <p:custDataLst>
              <p:tags r:id="rId17"/>
            </p:custDataLst>
          </p:nvPr>
        </p:nvGrpSpPr>
        <p:grpSpPr>
          <a:xfrm>
            <a:off x="8892334" y="5312644"/>
            <a:ext cx="603584" cy="603584"/>
            <a:chOff x="-205105" y="-205105"/>
            <a:chExt cx="1019810" cy="1019810"/>
          </a:xfrm>
        </p:grpSpPr>
        <p:sp>
          <p:nvSpPr>
            <p:cNvPr id="63" name="Oval 62">
              <a:extLst>
                <a:ext uri="{FF2B5EF4-FFF2-40B4-BE49-F238E27FC236}">
                  <a16:creationId xmlns:a16="http://schemas.microsoft.com/office/drawing/2014/main" id="{EBD56BF4-646F-8DCC-D662-F7BFBB36D51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64" name="Graphic 63">
              <a:extLst>
                <a:ext uri="{FF2B5EF4-FFF2-40B4-BE49-F238E27FC236}">
                  <a16:creationId xmlns:a16="http://schemas.microsoft.com/office/drawing/2014/main" id="{168203DC-D3F9-FBAA-8F64-E453C1694E3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0" y="0"/>
              <a:ext cx="609600" cy="609600"/>
            </a:xfrm>
            <a:prstGeom prst="rect">
              <a:avLst/>
            </a:prstGeom>
          </p:spPr>
        </p:pic>
      </p:grpSp>
      <p:sp>
        <p:nvSpPr>
          <p:cNvPr id="65" name="TextBox 64">
            <a:extLst>
              <a:ext uri="{FF2B5EF4-FFF2-40B4-BE49-F238E27FC236}">
                <a16:creationId xmlns:a16="http://schemas.microsoft.com/office/drawing/2014/main" id="{DDD705B8-7E27-6F75-6BE4-EEA64F72F0B3}"/>
              </a:ext>
            </a:extLst>
          </p:cNvPr>
          <p:cNvSpPr txBox="1">
            <a:spLocks/>
          </p:cNvSpPr>
          <p:nvPr/>
        </p:nvSpPr>
        <p:spPr>
          <a:xfrm>
            <a:off x="10578753" y="5120468"/>
            <a:ext cx="1058509"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indent="-228600">
              <a:buClr>
                <a:srgbClr val="000000"/>
              </a:buClr>
              <a:buNone/>
              <a:defRPr/>
            </a:pPr>
            <a:r>
              <a:rPr lang="en-US" b="1" dirty="0">
                <a:solidFill>
                  <a:schemeClr val="accent1"/>
                </a:solidFill>
                <a:latin typeface="+mj-lt"/>
              </a:rPr>
              <a:t>11</a:t>
            </a:r>
          </a:p>
        </p:txBody>
      </p:sp>
      <p:sp>
        <p:nvSpPr>
          <p:cNvPr id="68" name="TextBox 67">
            <a:extLst>
              <a:ext uri="{FF2B5EF4-FFF2-40B4-BE49-F238E27FC236}">
                <a16:creationId xmlns:a16="http://schemas.microsoft.com/office/drawing/2014/main" id="{194AD363-D9CF-F7E5-DC33-15422A87FAE1}"/>
              </a:ext>
            </a:extLst>
          </p:cNvPr>
          <p:cNvSpPr txBox="1">
            <a:spLocks/>
          </p:cNvSpPr>
          <p:nvPr/>
        </p:nvSpPr>
        <p:spPr>
          <a:xfrm>
            <a:off x="8892334" y="4842926"/>
            <a:ext cx="14143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sz="1400" b="1" dirty="0">
                <a:solidFill>
                  <a:schemeClr val="accent1"/>
                </a:solidFill>
                <a:latin typeface="+mj-lt"/>
              </a:rPr>
              <a:t>Previous awards (national)</a:t>
            </a:r>
          </a:p>
        </p:txBody>
      </p:sp>
      <p:cxnSp>
        <p:nvCxnSpPr>
          <p:cNvPr id="69" name="LineBasicVerticalDefault 40">
            <a:extLst>
              <a:ext uri="{FF2B5EF4-FFF2-40B4-BE49-F238E27FC236}">
                <a16:creationId xmlns:a16="http://schemas.microsoft.com/office/drawing/2014/main" id="{46009DD5-22EA-95D5-3A3E-4AA16FDDF8EA}"/>
              </a:ext>
            </a:extLst>
          </p:cNvPr>
          <p:cNvCxnSpPr>
            <a:cxnSpLocks/>
          </p:cNvCxnSpPr>
          <p:nvPr>
            <p:custDataLst>
              <p:tags r:id="rId18"/>
            </p:custDataLst>
          </p:nvPr>
        </p:nvCxnSpPr>
        <p:spPr>
          <a:xfrm>
            <a:off x="10442710" y="4842926"/>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288E951-0A0D-EBB8-77C8-7A19DBB2678D}"/>
              </a:ext>
            </a:extLst>
          </p:cNvPr>
          <p:cNvSpPr txBox="1">
            <a:spLocks/>
          </p:cNvSpPr>
          <p:nvPr/>
        </p:nvSpPr>
        <p:spPr>
          <a:xfrm>
            <a:off x="10578753" y="4842926"/>
            <a:ext cx="1058509"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2023 Awards: </a:t>
            </a:r>
          </a:p>
        </p:txBody>
      </p:sp>
      <p:sp>
        <p:nvSpPr>
          <p:cNvPr id="74" name="TextBox 73">
            <a:extLst>
              <a:ext uri="{FF2B5EF4-FFF2-40B4-BE49-F238E27FC236}">
                <a16:creationId xmlns:a16="http://schemas.microsoft.com/office/drawing/2014/main" id="{94706EEF-3841-46EC-B349-2E231C0A0A8F}"/>
              </a:ext>
            </a:extLst>
          </p:cNvPr>
          <p:cNvSpPr txBox="1">
            <a:spLocks/>
          </p:cNvSpPr>
          <p:nvPr/>
        </p:nvSpPr>
        <p:spPr>
          <a:xfrm>
            <a:off x="3372911" y="1581823"/>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Eligible grant uses</a:t>
            </a:r>
          </a:p>
        </p:txBody>
      </p:sp>
      <p:sp>
        <p:nvSpPr>
          <p:cNvPr id="77" name="TextBox 76">
            <a:extLst>
              <a:ext uri="{FF2B5EF4-FFF2-40B4-BE49-F238E27FC236}">
                <a16:creationId xmlns:a16="http://schemas.microsoft.com/office/drawing/2014/main" id="{24EFB4E0-7A0F-CBB8-D279-7FCA8EDEC8E8}"/>
              </a:ext>
            </a:extLst>
          </p:cNvPr>
          <p:cNvSpPr txBox="1">
            <a:spLocks/>
          </p:cNvSpPr>
          <p:nvPr/>
        </p:nvSpPr>
        <p:spPr>
          <a:xfrm>
            <a:off x="3372911" y="4842926"/>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Award amounts</a:t>
            </a:r>
          </a:p>
        </p:txBody>
      </p:sp>
      <p:cxnSp>
        <p:nvCxnSpPr>
          <p:cNvPr id="78" name="LineBasicDefault 71">
            <a:extLst>
              <a:ext uri="{FF2B5EF4-FFF2-40B4-BE49-F238E27FC236}">
                <a16:creationId xmlns:a16="http://schemas.microsoft.com/office/drawing/2014/main" id="{9570D661-E0CE-6C63-11EA-581C55382215}"/>
              </a:ext>
            </a:extLst>
          </p:cNvPr>
          <p:cNvCxnSpPr>
            <a:cxnSpLocks/>
          </p:cNvCxnSpPr>
          <p:nvPr>
            <p:custDataLst>
              <p:tags r:id="rId19"/>
            </p:custDataLst>
          </p:nvPr>
        </p:nvCxnSpPr>
        <p:spPr>
          <a:xfrm>
            <a:off x="4636089" y="5101135"/>
            <a:ext cx="359986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 name="LineBasicDefault 71">
            <a:extLst>
              <a:ext uri="{FF2B5EF4-FFF2-40B4-BE49-F238E27FC236}">
                <a16:creationId xmlns:a16="http://schemas.microsoft.com/office/drawing/2014/main" id="{BDC35BA3-3787-E323-18E4-7F08506379C4}"/>
              </a:ext>
            </a:extLst>
          </p:cNvPr>
          <p:cNvCxnSpPr>
            <a:cxnSpLocks/>
          </p:cNvCxnSpPr>
          <p:nvPr>
            <p:custDataLst>
              <p:tags r:id="rId20"/>
            </p:custDataLst>
          </p:nvPr>
        </p:nvCxnSpPr>
        <p:spPr>
          <a:xfrm>
            <a:off x="10578753" y="5066336"/>
            <a:ext cx="105850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5. Source">
            <a:extLst>
              <a:ext uri="{FF2B5EF4-FFF2-40B4-BE49-F238E27FC236}">
                <a16:creationId xmlns:a16="http://schemas.microsoft.com/office/drawing/2014/main" id="{C688D105-D3CC-9098-32A5-B14F005304B6}"/>
              </a:ext>
            </a:extLst>
          </p:cNvPr>
          <p:cNvSpPr txBox="1"/>
          <p:nvPr>
            <p:custDataLst>
              <p:tags r:id="rId21"/>
            </p:custDataLst>
          </p:nvPr>
        </p:nvSpPr>
        <p:spPr>
          <a:xfrm>
            <a:off x="554735" y="654400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https://www.transportation.gov/sites/dot.gov/files/2024-03/MPDG%202025-2026%20Notice%20of%20Funding%20Opportunity_0.pdf</a:t>
            </a:r>
          </a:p>
        </p:txBody>
      </p:sp>
    </p:spTree>
    <p:extLst>
      <p:ext uri="{BB962C8B-B14F-4D97-AF65-F5344CB8AC3E}">
        <p14:creationId xmlns:p14="http://schemas.microsoft.com/office/powerpoint/2010/main" val="7081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498ACB8-85D7-0B91-1E81-62625D92EC8F}"/>
              </a:ext>
            </a:extLst>
          </p:cNvPr>
          <p:cNvGraphicFramePr>
            <a:graphicFrameLocks noChangeAspect="1"/>
          </p:cNvGraphicFramePr>
          <p:nvPr>
            <p:custDataLst>
              <p:tags r:id="rId1"/>
            </p:custDataLst>
            <p:extLst>
              <p:ext uri="{D42A27DB-BD31-4B8C-83A1-F6EECF244321}">
                <p14:modId xmlns:p14="http://schemas.microsoft.com/office/powerpoint/2010/main" val="467816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6" name="Object 6" hidden="1">
                        <a:extLst>
                          <a:ext uri="{FF2B5EF4-FFF2-40B4-BE49-F238E27FC236}">
                            <a16:creationId xmlns:a16="http://schemas.microsoft.com/office/drawing/2014/main" id="{0498ACB8-85D7-0B91-1E81-62625D92EC8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ADF1DF7-E9E3-35B6-275C-EBD2BA2A1FC6}"/>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1"/>
              </a:buClr>
            </a:pPr>
            <a:r>
              <a:rPr lang="en-US" dirty="0">
                <a:latin typeface="Arial" panose="020B0604020202020204" pitchFamily="34" charset="0"/>
              </a:rPr>
              <a:t>High level requirements to apply for a MEGA grant </a:t>
            </a:r>
          </a:p>
        </p:txBody>
      </p:sp>
      <p:sp>
        <p:nvSpPr>
          <p:cNvPr id="27" name="TextBox 26">
            <a:extLst>
              <a:ext uri="{FF2B5EF4-FFF2-40B4-BE49-F238E27FC236}">
                <a16:creationId xmlns:a16="http://schemas.microsoft.com/office/drawing/2014/main" id="{DC0663A4-F8F2-843B-CE10-270B4507A5B5}"/>
              </a:ext>
            </a:extLst>
          </p:cNvPr>
          <p:cNvSpPr txBox="1">
            <a:spLocks/>
          </p:cNvSpPr>
          <p:nvPr/>
        </p:nvSpPr>
        <p:spPr>
          <a:xfrm>
            <a:off x="554737" y="2521297"/>
            <a:ext cx="2716050" cy="28315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fontAlgn="auto">
              <a:spcBef>
                <a:spcPts val="300"/>
              </a:spcBef>
              <a:buSzPct val="100000"/>
              <a:buNone/>
              <a:tabLst/>
              <a:defRPr/>
            </a:pPr>
            <a:r>
              <a:rPr lang="en-US" sz="1200" b="1" dirty="0">
                <a:solidFill>
                  <a:srgbClr val="212529"/>
                </a:solidFill>
              </a:rPr>
              <a:t>Eligible entities include</a:t>
            </a:r>
          </a:p>
          <a:p>
            <a:pPr marL="171450" indent="-171450">
              <a:buFont typeface="Arial" panose="020B0604020202020204" pitchFamily="34" charset="0"/>
              <a:buChar char="•"/>
            </a:pPr>
            <a:r>
              <a:rPr lang="en-US" sz="1200" dirty="0">
                <a:solidFill>
                  <a:srgbClr val="212529"/>
                </a:solidFill>
              </a:rPr>
              <a:t>State or a group of States</a:t>
            </a:r>
          </a:p>
          <a:p>
            <a:pPr marL="171450" indent="-171450">
              <a:buFont typeface="Arial" panose="020B0604020202020204" pitchFamily="34" charset="0"/>
              <a:buChar char="•"/>
            </a:pPr>
            <a:r>
              <a:rPr lang="en-US" sz="1200" dirty="0">
                <a:solidFill>
                  <a:srgbClr val="212529"/>
                </a:solidFill>
              </a:rPr>
              <a:t>MPO </a:t>
            </a:r>
          </a:p>
          <a:p>
            <a:pPr marL="171450" indent="-171450">
              <a:buFont typeface="Arial" panose="020B0604020202020204" pitchFamily="34" charset="0"/>
              <a:buChar char="•"/>
            </a:pPr>
            <a:r>
              <a:rPr lang="en-US" sz="1200" dirty="0">
                <a:solidFill>
                  <a:srgbClr val="212529"/>
                </a:solidFill>
              </a:rPr>
              <a:t>Unit of local government</a:t>
            </a:r>
          </a:p>
          <a:p>
            <a:pPr marL="171450" indent="-171450">
              <a:buFont typeface="Arial" panose="020B0604020202020204" pitchFamily="34" charset="0"/>
              <a:buChar char="•"/>
            </a:pPr>
            <a:r>
              <a:rPr lang="en-US" sz="1200" dirty="0">
                <a:solidFill>
                  <a:srgbClr val="212529"/>
                </a:solidFill>
              </a:rPr>
              <a:t>Political subdivision of a State </a:t>
            </a:r>
          </a:p>
          <a:p>
            <a:pPr marL="171450" indent="-171450">
              <a:buFont typeface="Arial" panose="020B0604020202020204" pitchFamily="34" charset="0"/>
              <a:buChar char="•"/>
            </a:pPr>
            <a:r>
              <a:rPr lang="en-US" sz="1200" dirty="0">
                <a:solidFill>
                  <a:srgbClr val="212529"/>
                </a:solidFill>
              </a:rPr>
              <a:t>Special purpose district or public authority with a transportation function, including a port authority</a:t>
            </a:r>
          </a:p>
          <a:p>
            <a:pPr marL="171450" indent="-171450">
              <a:buFont typeface="Arial" panose="020B0604020202020204" pitchFamily="34" charset="0"/>
              <a:buChar char="•"/>
            </a:pPr>
            <a:r>
              <a:rPr lang="en-US" sz="1200" dirty="0">
                <a:solidFill>
                  <a:srgbClr val="212529"/>
                </a:solidFill>
              </a:rPr>
              <a:t>Tribal government </a:t>
            </a:r>
          </a:p>
          <a:p>
            <a:pPr marL="171450" indent="-171450">
              <a:buFont typeface="Arial" panose="020B0604020202020204" pitchFamily="34" charset="0"/>
              <a:buChar char="•"/>
            </a:pPr>
            <a:r>
              <a:rPr lang="en-US" sz="1200" dirty="0">
                <a:solidFill>
                  <a:srgbClr val="212529"/>
                </a:solidFill>
              </a:rPr>
              <a:t>Partnership between Amtrak and 1 or more entities described above</a:t>
            </a:r>
          </a:p>
          <a:p>
            <a:pPr marL="171450" indent="-171450">
              <a:buFont typeface="Arial" panose="020B0604020202020204" pitchFamily="34" charset="0"/>
              <a:buChar char="•"/>
            </a:pPr>
            <a:r>
              <a:rPr lang="en-US" sz="1200" dirty="0">
                <a:solidFill>
                  <a:srgbClr val="212529"/>
                </a:solidFill>
              </a:rPr>
              <a:t>Group of entities described above</a:t>
            </a:r>
          </a:p>
        </p:txBody>
      </p:sp>
      <p:sp>
        <p:nvSpPr>
          <p:cNvPr id="13" name="Rectangle: Rounded Corners 12">
            <a:extLst>
              <a:ext uri="{FF2B5EF4-FFF2-40B4-BE49-F238E27FC236}">
                <a16:creationId xmlns:a16="http://schemas.microsoft.com/office/drawing/2014/main" id="{FE4DC153-1989-ECA8-DC37-08ACA6C6B8E5}"/>
              </a:ext>
            </a:extLst>
          </p:cNvPr>
          <p:cNvSpPr>
            <a:spLocks/>
          </p:cNvSpPr>
          <p:nvPr/>
        </p:nvSpPr>
        <p:spPr>
          <a:xfrm>
            <a:off x="3517859" y="1766830"/>
            <a:ext cx="8119404" cy="571779"/>
          </a:xfrm>
          <a:prstGeom prst="roundRect">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algn="ctr">
              <a:spcBef>
                <a:spcPts val="300"/>
              </a:spcBef>
              <a:spcAft>
                <a:spcPts val="300"/>
              </a:spcAft>
              <a:buClr>
                <a:srgbClr val="FFFFFF"/>
              </a:buClr>
              <a:defRPr/>
            </a:pPr>
            <a:r>
              <a:rPr lang="en-US" sz="1400" b="1" dirty="0">
                <a:solidFill>
                  <a:srgbClr val="FFFFFF"/>
                </a:solidFill>
                <a:latin typeface="Arial"/>
              </a:rPr>
              <a:t>Key Grant Application Components</a:t>
            </a:r>
            <a:r>
              <a:rPr kumimoji="0" lang="en-US" sz="1400" b="1" i="0" u="none" strike="noStrike" kern="1200" cap="none" spc="0" normalizeH="0" baseline="30000" noProof="0" dirty="0">
                <a:ln>
                  <a:noFill/>
                </a:ln>
                <a:solidFill>
                  <a:srgbClr val="FFFFFF"/>
                </a:solidFill>
                <a:effectLst/>
                <a:uLnTx/>
                <a:uFillTx/>
                <a:latin typeface="Arial"/>
                <a:ea typeface="+mn-ea"/>
                <a:cs typeface="+mn-cs"/>
              </a:rPr>
              <a:t>1</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p>
        </p:txBody>
      </p:sp>
      <p:sp>
        <p:nvSpPr>
          <p:cNvPr id="14" name="Rectangle: Rounded Corners 13">
            <a:extLst>
              <a:ext uri="{FF2B5EF4-FFF2-40B4-BE49-F238E27FC236}">
                <a16:creationId xmlns:a16="http://schemas.microsoft.com/office/drawing/2014/main" id="{AA391782-AA81-CA1F-E838-572F1A6FB5BF}"/>
              </a:ext>
            </a:extLst>
          </p:cNvPr>
          <p:cNvSpPr>
            <a:spLocks/>
          </p:cNvSpPr>
          <p:nvPr/>
        </p:nvSpPr>
        <p:spPr>
          <a:xfrm>
            <a:off x="554736" y="1766830"/>
            <a:ext cx="2790141" cy="571779"/>
          </a:xfrm>
          <a:prstGeom prst="roundRect">
            <a:avLst>
              <a:gd name="adj" fmla="val 16667"/>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Eligible Entities</a:t>
            </a:r>
          </a:p>
        </p:txBody>
      </p:sp>
      <p:grpSp>
        <p:nvGrpSpPr>
          <p:cNvPr id="16" name="CustomIcon">
            <a:extLst>
              <a:ext uri="{FF2B5EF4-FFF2-40B4-BE49-F238E27FC236}">
                <a16:creationId xmlns:a16="http://schemas.microsoft.com/office/drawing/2014/main" id="{26F4F9C3-7C65-0D98-A1EE-25F52568102C}"/>
              </a:ext>
            </a:extLst>
          </p:cNvPr>
          <p:cNvGrpSpPr>
            <a:grpSpLocks/>
          </p:cNvGrpSpPr>
          <p:nvPr>
            <p:custDataLst>
              <p:tags r:id="rId3"/>
            </p:custDataLst>
          </p:nvPr>
        </p:nvGrpSpPr>
        <p:grpSpPr>
          <a:xfrm>
            <a:off x="1648014" y="1356466"/>
            <a:ext cx="603584" cy="603584"/>
            <a:chOff x="-205105" y="-205105"/>
            <a:chExt cx="1019810" cy="1019810"/>
          </a:xfrm>
        </p:grpSpPr>
        <p:sp>
          <p:nvSpPr>
            <p:cNvPr id="19" name="Oval 18">
              <a:extLst>
                <a:ext uri="{FF2B5EF4-FFF2-40B4-BE49-F238E27FC236}">
                  <a16:creationId xmlns:a16="http://schemas.microsoft.com/office/drawing/2014/main" id="{D32C5E80-5EE4-6335-9061-6FF7574C42AC}"/>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541E3C1B-914B-C42D-9DFC-35A47C8E12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A0C9EABC-A87F-6E9B-F987-0ACFEB74AD6C}"/>
              </a:ext>
            </a:extLst>
          </p:cNvPr>
          <p:cNvGrpSpPr>
            <a:grpSpLocks/>
          </p:cNvGrpSpPr>
          <p:nvPr>
            <p:custDataLst>
              <p:tags r:id="rId4"/>
            </p:custDataLst>
          </p:nvPr>
        </p:nvGrpSpPr>
        <p:grpSpPr>
          <a:xfrm>
            <a:off x="7275769" y="1356466"/>
            <a:ext cx="603584" cy="603584"/>
            <a:chOff x="-205105" y="-205105"/>
            <a:chExt cx="1019810" cy="1019810"/>
          </a:xfrm>
        </p:grpSpPr>
        <p:sp>
          <p:nvSpPr>
            <p:cNvPr id="29" name="Oval 28">
              <a:extLst>
                <a:ext uri="{FF2B5EF4-FFF2-40B4-BE49-F238E27FC236}">
                  <a16:creationId xmlns:a16="http://schemas.microsoft.com/office/drawing/2014/main" id="{39FB0F70-2A8F-1852-F212-9324D1BA8A25}"/>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2" name="Graphic 31">
              <a:extLst>
                <a:ext uri="{FF2B5EF4-FFF2-40B4-BE49-F238E27FC236}">
                  <a16:creationId xmlns:a16="http://schemas.microsoft.com/office/drawing/2014/main" id="{7C1AE8A6-EEB4-B314-E565-94D5FBD289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pSp>
        <p:nvGrpSpPr>
          <p:cNvPr id="39" name="Group 38">
            <a:extLst>
              <a:ext uri="{FF2B5EF4-FFF2-40B4-BE49-F238E27FC236}">
                <a16:creationId xmlns:a16="http://schemas.microsoft.com/office/drawing/2014/main" id="{35681A12-5D66-ECBC-9EB3-A44EE117EC11}"/>
              </a:ext>
            </a:extLst>
          </p:cNvPr>
          <p:cNvGrpSpPr/>
          <p:nvPr/>
        </p:nvGrpSpPr>
        <p:grpSpPr>
          <a:xfrm>
            <a:off x="8816606" y="2478962"/>
            <a:ext cx="2820657" cy="2980481"/>
            <a:chOff x="7422948" y="2674272"/>
            <a:chExt cx="4214315" cy="2604310"/>
          </a:xfrm>
        </p:grpSpPr>
        <p:sp>
          <p:nvSpPr>
            <p:cNvPr id="35" name="Rectangle: Rounded Corners 34">
              <a:extLst>
                <a:ext uri="{FF2B5EF4-FFF2-40B4-BE49-F238E27FC236}">
                  <a16:creationId xmlns:a16="http://schemas.microsoft.com/office/drawing/2014/main" id="{443C67ED-5C52-A0CB-E9FC-285EEAE684C4}"/>
                </a:ext>
              </a:extLst>
            </p:cNvPr>
            <p:cNvSpPr>
              <a:spLocks/>
            </p:cNvSpPr>
            <p:nvPr/>
          </p:nvSpPr>
          <p:spPr>
            <a:xfrm>
              <a:off x="7422948" y="2790106"/>
              <a:ext cx="4214315" cy="2488476"/>
            </a:xfrm>
            <a:prstGeom prst="roundRect">
              <a:avLst>
                <a:gd name="adj" fmla="val 2280"/>
              </a:avLst>
            </a:prstGeom>
            <a:solidFill>
              <a:schemeClr val="bg1">
                <a:lumMod val="95000"/>
              </a:schemeClr>
            </a:solidFill>
            <a:ln w="6350" cap="sq">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err="1">
                <a:ln>
                  <a:noFill/>
                </a:ln>
                <a:solidFill>
                  <a:srgbClr val="FFFFFF"/>
                </a:solidFill>
                <a:effectLst/>
                <a:uLnTx/>
                <a:uFillTx/>
                <a:ea typeface="+mn-ea"/>
                <a:cs typeface="+mn-cs"/>
              </a:endParaRPr>
            </a:p>
          </p:txBody>
        </p:sp>
        <p:sp>
          <p:nvSpPr>
            <p:cNvPr id="36" name="Rectangle: Rounded Corners 35">
              <a:extLst>
                <a:ext uri="{FF2B5EF4-FFF2-40B4-BE49-F238E27FC236}">
                  <a16:creationId xmlns:a16="http://schemas.microsoft.com/office/drawing/2014/main" id="{9FABA6BA-6FF4-6320-C263-C8D5D7F6E850}"/>
                </a:ext>
              </a:extLst>
            </p:cNvPr>
            <p:cNvSpPr>
              <a:spLocks/>
            </p:cNvSpPr>
            <p:nvPr/>
          </p:nvSpPr>
          <p:spPr>
            <a:xfrm>
              <a:off x="7422948" y="2674272"/>
              <a:ext cx="4214315" cy="435146"/>
            </a:xfrm>
            <a:prstGeom prst="roundRect">
              <a:avLst>
                <a:gd name="adj" fmla="val 16667"/>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en-US" sz="1200" b="1">
                  <a:solidFill>
                    <a:srgbClr val="FFFFFF"/>
                  </a:solidFill>
                </a:rPr>
                <a:t>Additional information on application</a:t>
              </a: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37" name="TextBox 36">
              <a:extLst>
                <a:ext uri="{FF2B5EF4-FFF2-40B4-BE49-F238E27FC236}">
                  <a16:creationId xmlns:a16="http://schemas.microsoft.com/office/drawing/2014/main" id="{688A1446-40AF-7113-8F0E-E13D9D2C5F4D}"/>
                </a:ext>
              </a:extLst>
            </p:cNvPr>
            <p:cNvSpPr txBox="1"/>
            <p:nvPr/>
          </p:nvSpPr>
          <p:spPr>
            <a:xfrm>
              <a:off x="7662870" y="3178854"/>
              <a:ext cx="3734470" cy="20035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None/>
                <a:tabLst/>
                <a:defRPr/>
              </a:pPr>
              <a:r>
                <a:rPr lang="en-US" sz="1200" b="1" dirty="0">
                  <a:solidFill>
                    <a:srgbClr val="212529"/>
                  </a:solidFill>
                </a:rPr>
                <a:t>Eligible project costs include:</a:t>
              </a:r>
            </a:p>
            <a:p>
              <a:pPr marR="0" lvl="1" fontAlgn="auto">
                <a:tabLst/>
                <a:defRPr/>
              </a:pPr>
              <a:r>
                <a:rPr lang="en-US" sz="1200" dirty="0">
                  <a:solidFill>
                    <a:srgbClr val="212529"/>
                  </a:solidFill>
                </a:rPr>
                <a:t>Development-phase activities </a:t>
              </a:r>
            </a:p>
            <a:p>
              <a:pPr marR="0" lvl="1" fontAlgn="auto">
                <a:tabLst/>
                <a:defRPr/>
              </a:pPr>
              <a:r>
                <a:rPr lang="en-US" sz="1200" dirty="0">
                  <a:solidFill>
                    <a:srgbClr val="212529"/>
                  </a:solidFill>
                </a:rPr>
                <a:t>Construction, reconstruction, rehabilitation, acquisition of real property</a:t>
              </a:r>
            </a:p>
            <a:p>
              <a:pPr marR="0" lvl="1" fontAlgn="auto">
                <a:tabLst/>
                <a:defRPr/>
              </a:pPr>
              <a:r>
                <a:rPr lang="en-US" sz="1200" dirty="0">
                  <a:solidFill>
                    <a:srgbClr val="212529"/>
                  </a:solidFill>
                </a:rPr>
                <a:t>Environmental mitigation</a:t>
              </a:r>
            </a:p>
            <a:p>
              <a:pPr marR="0" lvl="1" fontAlgn="auto">
                <a:tabLst/>
                <a:defRPr/>
              </a:pPr>
              <a:r>
                <a:rPr lang="en-US" sz="1200" dirty="0">
                  <a:solidFill>
                    <a:srgbClr val="212529"/>
                  </a:solidFill>
                </a:rPr>
                <a:t>construction contingencies</a:t>
              </a:r>
            </a:p>
            <a:p>
              <a:pPr marR="0" lvl="1" fontAlgn="auto">
                <a:tabLst/>
                <a:defRPr/>
              </a:pPr>
              <a:r>
                <a:rPr lang="en-US" sz="1200" dirty="0">
                  <a:solidFill>
                    <a:srgbClr val="212529"/>
                  </a:solidFill>
                </a:rPr>
                <a:t>acquisition of equipment</a:t>
              </a:r>
            </a:p>
            <a:p>
              <a:pPr marR="0" lvl="1" fontAlgn="auto">
                <a:tabLst/>
                <a:defRPr/>
              </a:pPr>
              <a:r>
                <a:rPr lang="en-US" sz="1200" dirty="0">
                  <a:solidFill>
                    <a:srgbClr val="212529"/>
                  </a:solidFill>
                </a:rPr>
                <a:t>protection and operational improvements directly relating to the project</a:t>
              </a:r>
              <a:r>
                <a:rPr lang="en-US" sz="1400" dirty="0"/>
                <a:t>.</a:t>
              </a:r>
              <a:endParaRPr lang="en-US" sz="1200" dirty="0">
                <a:solidFill>
                  <a:srgbClr val="212529"/>
                </a:solidFill>
              </a:endParaRPr>
            </a:p>
          </p:txBody>
        </p:sp>
      </p:grpSp>
      <p:sp>
        <p:nvSpPr>
          <p:cNvPr id="40" name="TextBox 39">
            <a:extLst>
              <a:ext uri="{FF2B5EF4-FFF2-40B4-BE49-F238E27FC236}">
                <a16:creationId xmlns:a16="http://schemas.microsoft.com/office/drawing/2014/main" id="{7FD7B117-E292-D6F8-992F-F1AD52BCDE91}"/>
              </a:ext>
            </a:extLst>
          </p:cNvPr>
          <p:cNvSpPr txBox="1"/>
          <p:nvPr/>
        </p:nvSpPr>
        <p:spPr>
          <a:xfrm>
            <a:off x="3588731" y="2521297"/>
            <a:ext cx="5070513" cy="39780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dirty="0"/>
              <a:t>Application components:</a:t>
            </a:r>
          </a:p>
          <a:p>
            <a:pPr lvl="1"/>
            <a:r>
              <a:rPr lang="en-US" sz="1200" dirty="0">
                <a:solidFill>
                  <a:srgbClr val="212529"/>
                </a:solidFill>
              </a:rPr>
              <a:t>SF-424</a:t>
            </a:r>
          </a:p>
          <a:p>
            <a:pPr lvl="1"/>
            <a:r>
              <a:rPr lang="en-US" sz="1200" dirty="0">
                <a:solidFill>
                  <a:srgbClr val="212529"/>
                </a:solidFill>
              </a:rPr>
              <a:t>SF-424C</a:t>
            </a:r>
          </a:p>
          <a:p>
            <a:pPr lvl="1"/>
            <a:r>
              <a:rPr lang="en-US" sz="1200" dirty="0">
                <a:solidFill>
                  <a:srgbClr val="212529"/>
                </a:solidFill>
              </a:rPr>
              <a:t>Project Information Form (in Excel template)</a:t>
            </a:r>
          </a:p>
          <a:p>
            <a:pPr lvl="1"/>
            <a:r>
              <a:rPr lang="en-US" sz="1200" dirty="0">
                <a:solidFill>
                  <a:srgbClr val="212529"/>
                </a:solidFill>
              </a:rPr>
              <a:t>Project description</a:t>
            </a:r>
          </a:p>
          <a:p>
            <a:pPr lvl="1"/>
            <a:r>
              <a:rPr lang="en-US" sz="1200" dirty="0">
                <a:solidFill>
                  <a:srgbClr val="212529"/>
                </a:solidFill>
              </a:rPr>
              <a:t>Project Location File</a:t>
            </a:r>
          </a:p>
          <a:p>
            <a:pPr lvl="1"/>
            <a:r>
              <a:rPr lang="en-US" sz="1200" dirty="0">
                <a:solidFill>
                  <a:srgbClr val="212529"/>
                </a:solidFill>
              </a:rPr>
              <a:t>Project Budget, Sources and Uses of Funding</a:t>
            </a:r>
          </a:p>
          <a:p>
            <a:pPr lvl="1"/>
            <a:r>
              <a:rPr lang="en-US" sz="1200" dirty="0">
                <a:solidFill>
                  <a:srgbClr val="212529"/>
                </a:solidFill>
              </a:rPr>
              <a:t>Funding Commitment Documentation</a:t>
            </a:r>
          </a:p>
          <a:p>
            <a:pPr lvl="1"/>
            <a:r>
              <a:rPr lang="en-US" sz="1200" dirty="0">
                <a:solidFill>
                  <a:srgbClr val="212529"/>
                </a:solidFill>
              </a:rPr>
              <a:t>Outcome Criteria Narrative</a:t>
            </a:r>
          </a:p>
          <a:p>
            <a:pPr lvl="1"/>
            <a:r>
              <a:rPr lang="en-US" sz="1200" dirty="0">
                <a:solidFill>
                  <a:srgbClr val="212529"/>
                </a:solidFill>
              </a:rPr>
              <a:t>Project Readiness</a:t>
            </a:r>
          </a:p>
          <a:p>
            <a:pPr lvl="1"/>
            <a:r>
              <a:rPr lang="en-US" sz="1200" dirty="0">
                <a:solidFill>
                  <a:srgbClr val="212529"/>
                </a:solidFill>
              </a:rPr>
              <a:t>Project Requirements</a:t>
            </a:r>
          </a:p>
          <a:p>
            <a:pPr lvl="1"/>
            <a:r>
              <a:rPr lang="en-US" sz="1200" dirty="0">
                <a:solidFill>
                  <a:srgbClr val="212529"/>
                </a:solidFill>
              </a:rPr>
              <a:t>Project Performance Report</a:t>
            </a:r>
          </a:p>
          <a:p>
            <a:pPr lvl="1"/>
            <a:r>
              <a:rPr lang="en-US" sz="1200" dirty="0">
                <a:solidFill>
                  <a:srgbClr val="212529"/>
                </a:solidFill>
              </a:rPr>
              <a:t>Benefit-Cost Analysis Narrative and calculations</a:t>
            </a:r>
          </a:p>
          <a:p>
            <a:pPr lvl="1"/>
            <a:r>
              <a:rPr lang="en-US" sz="1200" dirty="0">
                <a:solidFill>
                  <a:srgbClr val="212529"/>
                </a:solidFill>
              </a:rPr>
              <a:t>Mega Data Plan (if applicable)</a:t>
            </a:r>
          </a:p>
          <a:p>
            <a:pPr lvl="1"/>
            <a:r>
              <a:rPr lang="en-US" sz="1200" dirty="0">
                <a:solidFill>
                  <a:srgbClr val="212529"/>
                </a:solidFill>
              </a:rPr>
              <a:t>Letters of Support (Optional)</a:t>
            </a:r>
          </a:p>
          <a:p>
            <a:pPr lvl="1"/>
            <a:r>
              <a:rPr lang="en-US" sz="1200" dirty="0">
                <a:solidFill>
                  <a:srgbClr val="212529"/>
                </a:solidFill>
              </a:rPr>
              <a:t>Community Benefits Plan (Optional)</a:t>
            </a:r>
          </a:p>
          <a:p>
            <a:pPr lvl="1"/>
            <a:r>
              <a:rPr lang="en-US" sz="1200" dirty="0">
                <a:solidFill>
                  <a:srgbClr val="212529"/>
                </a:solidFill>
              </a:rPr>
              <a:t>Title VI Plan (Optional)</a:t>
            </a:r>
          </a:p>
          <a:p>
            <a:pPr lvl="1"/>
            <a:endParaRPr lang="en-US" sz="1200" dirty="0"/>
          </a:p>
        </p:txBody>
      </p:sp>
      <p:sp>
        <p:nvSpPr>
          <p:cNvPr id="3" name="Subtitle 2">
            <a:extLst>
              <a:ext uri="{FF2B5EF4-FFF2-40B4-BE49-F238E27FC236}">
                <a16:creationId xmlns:a16="http://schemas.microsoft.com/office/drawing/2014/main" id="{0D2C3C07-89EA-D279-40E0-A1A71E3DC0CE}"/>
              </a:ext>
            </a:extLst>
          </p:cNvPr>
          <p:cNvSpPr>
            <a:spLocks noGrp="1"/>
          </p:cNvSpPr>
          <p:nvPr>
            <p:ph type="subTitle" idx="1"/>
          </p:nvPr>
        </p:nvSpPr>
        <p:spPr/>
        <p:txBody>
          <a:bodyPr/>
          <a:lstStyle/>
          <a:p>
            <a:endParaRPr lang="en-US"/>
          </a:p>
        </p:txBody>
      </p:sp>
      <p:cxnSp>
        <p:nvCxnSpPr>
          <p:cNvPr id="7" name="GreyLineSeparatorDefaultVertical 31">
            <a:extLst>
              <a:ext uri="{FF2B5EF4-FFF2-40B4-BE49-F238E27FC236}">
                <a16:creationId xmlns:a16="http://schemas.microsoft.com/office/drawing/2014/main" id="{38B5F31A-CB85-BA7E-F559-471882DD93D2}"/>
              </a:ext>
            </a:extLst>
          </p:cNvPr>
          <p:cNvCxnSpPr>
            <a:cxnSpLocks/>
          </p:cNvCxnSpPr>
          <p:nvPr>
            <p:custDataLst>
              <p:tags r:id="rId5"/>
            </p:custDataLst>
          </p:nvPr>
        </p:nvCxnSpPr>
        <p:spPr>
          <a:xfrm>
            <a:off x="3431368" y="1808480"/>
            <a:ext cx="0" cy="449072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5. Source">
            <a:extLst>
              <a:ext uri="{FF2B5EF4-FFF2-40B4-BE49-F238E27FC236}">
                <a16:creationId xmlns:a16="http://schemas.microsoft.com/office/drawing/2014/main" id="{89318F76-1949-3E75-01EA-506B3A1DFA6A}"/>
              </a:ext>
            </a:extLst>
          </p:cNvPr>
          <p:cNvSpPr txBox="1"/>
          <p:nvPr>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https://www.transportation.gov/sites/dot.gov/files/2024-03/MPDG%202025-2026%20Notice%20of%20Funding%20Opportunity_0.pdf</a:t>
            </a:r>
          </a:p>
        </p:txBody>
      </p:sp>
    </p:spTree>
    <p:extLst>
      <p:ext uri="{BB962C8B-B14F-4D97-AF65-F5344CB8AC3E}">
        <p14:creationId xmlns:p14="http://schemas.microsoft.com/office/powerpoint/2010/main" val="345075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18BE8C-6B3B-2F7E-292A-D54B173C0B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7" name="Object 6" hidden="1">
                        <a:extLst>
                          <a:ext uri="{FF2B5EF4-FFF2-40B4-BE49-F238E27FC236}">
                            <a16:creationId xmlns:a16="http://schemas.microsoft.com/office/drawing/2014/main" id="{7E18BE8C-6B3B-2F7E-292A-D54B173C0B2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8" name="2. Slide Title">
            <a:extLst>
              <a:ext uri="{FF2B5EF4-FFF2-40B4-BE49-F238E27FC236}">
                <a16:creationId xmlns:a16="http://schemas.microsoft.com/office/drawing/2014/main" id="{3F22FA21-0503-BA65-F917-6A700DCF2E6D}"/>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2"/>
              </a:buClr>
            </a:pPr>
            <a:r>
              <a:rPr lang="en-US">
                <a:latin typeface="Arial" panose="020B0604020202020204" pitchFamily="34" charset="0"/>
              </a:rPr>
              <a:t>Examples of past winners (MI has not won this grant in the past)</a:t>
            </a:r>
          </a:p>
        </p:txBody>
      </p:sp>
      <p:sp>
        <p:nvSpPr>
          <p:cNvPr id="14" name="Rectangle: Rounded Corners 13">
            <a:extLst>
              <a:ext uri="{FF2B5EF4-FFF2-40B4-BE49-F238E27FC236}">
                <a16:creationId xmlns:a16="http://schemas.microsoft.com/office/drawing/2014/main" id="{B095D4DA-C015-7178-23D5-3FB451AB6B4C}"/>
              </a:ext>
            </a:extLst>
          </p:cNvPr>
          <p:cNvSpPr>
            <a:spLocks/>
          </p:cNvSpPr>
          <p:nvPr>
            <p:custDataLst>
              <p:tags r:id="rId3"/>
            </p:custDataLst>
          </p:nvPr>
        </p:nvSpPr>
        <p:spPr>
          <a:xfrm>
            <a:off x="554736"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latin typeface="Arial"/>
              </a:rPr>
              <a:t>America’s Green Gateway: Pier B Rail Program Buildout, (Long Beach, California) - 2023</a:t>
            </a: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Applicant</a:t>
            </a:r>
            <a:r>
              <a:rPr kumimoji="0" lang="en-US" sz="1000" i="0" u="none" strike="noStrike" kern="1200" cap="none" spc="0" normalizeH="0" baseline="0" noProof="0" dirty="0">
                <a:ln>
                  <a:noFill/>
                </a:ln>
                <a:solidFill>
                  <a:schemeClr val="tx1"/>
                </a:solidFill>
                <a:effectLst/>
                <a:uLnTx/>
                <a:uFillTx/>
                <a:latin typeface="Arial"/>
                <a:ea typeface="+mn-ea"/>
                <a:cs typeface="+mn-cs"/>
              </a:rPr>
              <a:t>: </a:t>
            </a:r>
            <a:r>
              <a:rPr lang="en-US" sz="1000" dirty="0">
                <a:solidFill>
                  <a:srgbClr val="000000"/>
                </a:solidFill>
                <a:latin typeface="Arial"/>
              </a:rPr>
              <a:t>City of Long Beach</a:t>
            </a:r>
            <a:r>
              <a:rPr lang="en-US" sz="1000" dirty="0"/>
              <a:t> California</a:t>
            </a:r>
            <a:endParaRPr lang="en-US" sz="1000" dirty="0">
              <a:solidFill>
                <a:srgbClr val="000000"/>
              </a:solidFill>
              <a:latin typeface="Arial"/>
            </a:endParaRPr>
          </a:p>
          <a:p>
            <a:pPr>
              <a:spcBef>
                <a:spcPts val="600"/>
              </a:spcBef>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Funding:</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r>
              <a:rPr lang="en-US" sz="1000" dirty="0">
                <a:solidFill>
                  <a:srgbClr val="000000"/>
                </a:solidFill>
                <a:latin typeface="Arial"/>
              </a:rPr>
              <a:t>283M</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a:spcBef>
                <a:spcPts val="600"/>
              </a:spcBef>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Project description: </a:t>
            </a:r>
            <a:r>
              <a:rPr lang="en-US" sz="1000" dirty="0">
                <a:solidFill>
                  <a:srgbClr val="000000"/>
                </a:solidFill>
                <a:latin typeface="Arial"/>
              </a:rPr>
              <a:t>This </a:t>
            </a:r>
            <a:r>
              <a:rPr lang="en-US" sz="1000" dirty="0">
                <a:solidFill>
                  <a:schemeClr val="tx1"/>
                </a:solidFill>
                <a:latin typeface="Arial"/>
              </a:rPr>
              <a:t>project </a:t>
            </a:r>
            <a:r>
              <a:rPr lang="en-US" sz="1000" dirty="0">
                <a:solidFill>
                  <a:schemeClr val="tx1"/>
                </a:solidFill>
              </a:rPr>
              <a:t>will complete the Pier B On-Dock Rail support Facility Program by completing the North Rail Yard Expansion and the South Rail Yard Expansion. </a:t>
            </a:r>
            <a:r>
              <a:rPr lang="en-US" sz="1000" dirty="0"/>
              <a:t>T</a:t>
            </a:r>
          </a:p>
          <a:p>
            <a:pPr>
              <a:spcBef>
                <a:spcPts val="600"/>
              </a:spcBef>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Goals and merit criteria addressed:</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Safety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State of Good Repair</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Climate Change, Resiliency, and the Environment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Equity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Multimodal Options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Quality of Life</a:t>
            </a:r>
          </a:p>
          <a:p>
            <a:pPr marR="0" lvl="0" algn="l" defTabSz="914400" rtl="0" eaLnBrk="1" fontAlgn="auto" latinLnBrk="0" hangingPunct="1">
              <a:lnSpc>
                <a:spcPct val="100000"/>
              </a:lnSpc>
              <a:spcBef>
                <a:spcPts val="600"/>
              </a:spcBef>
              <a:spcAft>
                <a:spcPts val="0"/>
              </a:spcAft>
              <a:buClrTx/>
              <a:buSzTx/>
              <a:tabLst/>
              <a:defRPr/>
            </a:pPr>
            <a:r>
              <a:rPr kumimoji="0" lang="en-US" sz="1000" b="0" i="0" u="none" strike="noStrike" kern="1200" cap="none" spc="0" normalizeH="0" baseline="0" noProof="0" dirty="0">
                <a:ln>
                  <a:noFill/>
                </a:ln>
                <a:solidFill>
                  <a:schemeClr val="tx1"/>
                </a:solidFill>
                <a:effectLst/>
                <a:uLnTx/>
                <a:uFillTx/>
                <a:latin typeface="Arial"/>
                <a:ea typeface="+mn-ea"/>
                <a:cs typeface="+mn-cs"/>
              </a:rPr>
              <a:t>The Project will</a:t>
            </a:r>
            <a:r>
              <a:rPr lang="en-US" sz="1000" dirty="0">
                <a:solidFill>
                  <a:schemeClr val="tx1"/>
                </a:solidFill>
              </a:rPr>
              <a:t> significantly enhance container-on-rail service to and from the ports of Long Beach and Los Angeles, facilitating 20% of container throughput at the ports that moves exclusively by rail. It will also improve the connections between the ports and the BNSF and Union Pacific networks</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4F895C49-1AA1-B74A-532A-6E114C52E1CB}"/>
              </a:ext>
            </a:extLst>
          </p:cNvPr>
          <p:cNvSpPr>
            <a:spLocks/>
          </p:cNvSpPr>
          <p:nvPr>
            <p:custDataLst>
              <p:tags r:id="rId4"/>
            </p:custDataLst>
          </p:nvPr>
        </p:nvSpPr>
        <p:spPr>
          <a:xfrm>
            <a:off x="4316064"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rPr>
              <a:t>St. Lucie River Railroad Bridge Replacement Project </a:t>
            </a:r>
            <a:r>
              <a:rPr lang="en-US" sz="1600" b="1" dirty="0">
                <a:solidFill>
                  <a:schemeClr val="accent1"/>
                </a:solidFill>
                <a:latin typeface="Arial"/>
              </a:rPr>
              <a:t>(Stuart</a:t>
            </a:r>
            <a:r>
              <a:rPr lang="en-US" sz="1600" b="1" dirty="0">
                <a:solidFill>
                  <a:srgbClr val="277C78"/>
                </a:solidFill>
                <a:latin typeface="Arial"/>
              </a:rPr>
              <a:t>, FL) - 2023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Applicant: </a:t>
            </a:r>
            <a:r>
              <a:rPr lang="en-US" sz="1000" dirty="0">
                <a:solidFill>
                  <a:srgbClr val="000000"/>
                </a:solidFill>
                <a:latin typeface="Arial"/>
              </a:rPr>
              <a:t>City of Stuart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Funding:</a:t>
            </a:r>
            <a:r>
              <a:rPr kumimoji="0" lang="en-US" sz="1000" b="0" i="0" u="none" strike="noStrike" kern="1200" cap="none" spc="0" normalizeH="0" baseline="0" noProof="0" dirty="0">
                <a:ln>
                  <a:noFill/>
                </a:ln>
                <a:solidFill>
                  <a:srgbClr val="000000"/>
                </a:solidFill>
                <a:effectLst/>
                <a:uLnTx/>
                <a:uFillTx/>
                <a:latin typeface="Arial"/>
                <a:ea typeface="+mn-ea"/>
                <a:cs typeface="+mn-cs"/>
              </a:rPr>
              <a:t> $131M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Project description:</a:t>
            </a:r>
            <a:r>
              <a:rPr kumimoji="0" lang="en-US" sz="1000" b="0" i="0" u="none" strike="noStrike" kern="1200" cap="none" spc="0" normalizeH="0" baseline="0" noProof="0" dirty="0">
                <a:ln>
                  <a:noFill/>
                </a:ln>
                <a:solidFill>
                  <a:srgbClr val="000000"/>
                </a:solidFill>
                <a:effectLst/>
                <a:uLnTx/>
                <a:uFillTx/>
                <a:latin typeface="Arial"/>
                <a:ea typeface="+mn-ea"/>
                <a:cs typeface="+mn-cs"/>
              </a:rPr>
              <a:t> This </a:t>
            </a:r>
            <a:r>
              <a:rPr kumimoji="0" lang="en-US" sz="1000" b="0" i="0" u="none" strike="noStrike" kern="1200" cap="none" spc="0" normalizeH="0" baseline="0" noProof="0" dirty="0">
                <a:ln>
                  <a:noFill/>
                </a:ln>
                <a:solidFill>
                  <a:schemeClr val="tx1"/>
                </a:solidFill>
                <a:effectLst/>
                <a:uLnTx/>
                <a:uFillTx/>
                <a:latin typeface="Arial"/>
                <a:ea typeface="+mn-ea"/>
                <a:cs typeface="+mn-cs"/>
              </a:rPr>
              <a:t>project will </a:t>
            </a:r>
            <a:r>
              <a:rPr lang="en-US" sz="1000" dirty="0">
                <a:solidFill>
                  <a:schemeClr val="tx1"/>
                </a:solidFill>
              </a:rPr>
              <a:t>replace the existing 100-year-old St. Lucie River Railroad Bridge with a new double-track structure with significantly improved vertical and horizontal navigational clearances.</a:t>
            </a:r>
            <a:endParaRPr lang="en-US" sz="1000" dirty="0">
              <a:solidFill>
                <a:schemeClr val="tx1"/>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000" b="1" dirty="0">
                <a:solidFill>
                  <a:schemeClr val="tx1"/>
                </a:solidFill>
                <a:latin typeface="Arial"/>
              </a:rPr>
              <a:t>G</a:t>
            </a:r>
            <a:r>
              <a:rPr kumimoji="0" lang="en-US" sz="1000" b="1" i="0" u="none" strike="noStrike" kern="1200" cap="none" spc="0" normalizeH="0" baseline="0" noProof="0" dirty="0" err="1">
                <a:ln>
                  <a:noFill/>
                </a:ln>
                <a:solidFill>
                  <a:schemeClr val="tx1"/>
                </a:solidFill>
                <a:effectLst/>
                <a:uLnTx/>
                <a:uFillTx/>
                <a:latin typeface="Arial"/>
                <a:ea typeface="+mn-ea"/>
                <a:cs typeface="+mn-cs"/>
              </a:rPr>
              <a:t>oals</a:t>
            </a:r>
            <a:r>
              <a:rPr kumimoji="0" lang="en-US" sz="1000" b="1" i="0" u="none" strike="noStrike" kern="1200" cap="none" spc="0" normalizeH="0" baseline="0" noProof="0" dirty="0">
                <a:ln>
                  <a:noFill/>
                </a:ln>
                <a:solidFill>
                  <a:schemeClr val="tx1"/>
                </a:solidFill>
                <a:effectLst/>
                <a:uLnTx/>
                <a:uFillTx/>
                <a:latin typeface="Arial"/>
                <a:ea typeface="+mn-ea"/>
                <a:cs typeface="+mn-cs"/>
              </a:rPr>
              <a:t>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Safety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State of Good Repair</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Economic impact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Freight Movement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Job creation</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US" sz="1000" dirty="0">
              <a:solidFill>
                <a:schemeClr val="tx1"/>
              </a:solidFill>
            </a:endParaRP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will decrease the potential for blocked grade crossings and vehicle collisions, and shift single occupancy vehicles to safer passenger rail travel. Additionally, the replacement of the 100-year-old existing bridge with a new modernized structure will result in lower operations and maintenance costs. </a:t>
            </a:r>
          </a:p>
        </p:txBody>
      </p:sp>
      <p:sp>
        <p:nvSpPr>
          <p:cNvPr id="18" name="Rectangle: Rounded Corners 17">
            <a:extLst>
              <a:ext uri="{FF2B5EF4-FFF2-40B4-BE49-F238E27FC236}">
                <a16:creationId xmlns:a16="http://schemas.microsoft.com/office/drawing/2014/main" id="{6B59147F-8921-119F-5EAE-1B7EAEEADF4E}"/>
              </a:ext>
            </a:extLst>
          </p:cNvPr>
          <p:cNvSpPr>
            <a:spLocks/>
          </p:cNvSpPr>
          <p:nvPr>
            <p:custDataLst>
              <p:tags r:id="rId5"/>
            </p:custDataLst>
          </p:nvPr>
        </p:nvSpPr>
        <p:spPr>
          <a:xfrm>
            <a:off x="8077391"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rPr>
              <a:t>Louisiana </a:t>
            </a:r>
            <a:r>
              <a:rPr lang="en-US" sz="1600" b="1" dirty="0">
                <a:solidFill>
                  <a:srgbClr val="277C78"/>
                </a:solidFill>
                <a:latin typeface="Arial"/>
              </a:rPr>
              <a:t>International Terminal Project (St. Bernard Parish, LA) - 2023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Applicant: </a:t>
            </a:r>
            <a:r>
              <a:rPr lang="en-US" sz="1000" dirty="0">
                <a:solidFill>
                  <a:srgbClr val="000000"/>
                </a:solidFill>
                <a:latin typeface="Arial"/>
              </a:rPr>
              <a:t>Port of New Orleans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Funding:</a:t>
            </a:r>
            <a:r>
              <a:rPr kumimoji="0" lang="en-US" sz="1000" b="0" i="0" u="none" strike="noStrike" kern="1200" cap="none" spc="0" normalizeH="0" baseline="0" noProof="0" dirty="0">
                <a:ln>
                  <a:noFill/>
                </a:ln>
                <a:solidFill>
                  <a:srgbClr val="000000"/>
                </a:solidFill>
                <a:effectLst/>
                <a:uLnTx/>
                <a:uFillTx/>
                <a:latin typeface="Arial"/>
                <a:ea typeface="+mn-ea"/>
                <a:cs typeface="+mn-cs"/>
              </a:rPr>
              <a:t> $74M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Project description: </a:t>
            </a:r>
            <a:r>
              <a:rPr kumimoji="0" lang="en-US" sz="1000" b="0" i="0" u="none" strike="noStrike" kern="1200" cap="none" spc="0" normalizeH="0" baseline="0" noProof="0" dirty="0">
                <a:ln>
                  <a:noFill/>
                </a:ln>
                <a:solidFill>
                  <a:srgbClr val="000000"/>
                </a:solidFill>
                <a:effectLst/>
                <a:uLnTx/>
                <a:uFillTx/>
                <a:latin typeface="Arial"/>
                <a:ea typeface="+mn-ea"/>
                <a:cs typeface="+mn-cs"/>
              </a:rPr>
              <a:t>This </a:t>
            </a:r>
            <a:r>
              <a:rPr kumimoji="0" lang="en-US" sz="1000" b="0" i="0" u="none" strike="noStrike" kern="1200" cap="none" spc="0" normalizeH="0" baseline="0" noProof="0" dirty="0">
                <a:ln>
                  <a:noFill/>
                </a:ln>
                <a:solidFill>
                  <a:schemeClr val="tx1"/>
                </a:solidFill>
                <a:effectLst/>
                <a:uLnTx/>
                <a:uFillTx/>
                <a:latin typeface="Arial"/>
                <a:ea typeface="+mn-ea"/>
                <a:cs typeface="+mn-cs"/>
              </a:rPr>
              <a:t>project </a:t>
            </a:r>
            <a:r>
              <a:rPr lang="en-US" sz="1000" dirty="0">
                <a:solidFill>
                  <a:schemeClr val="tx1"/>
                </a:solidFill>
              </a:rPr>
              <a:t>will construct a new container terminal on the Gulf Coast for the Port of New Orleans that is not air-draft restricted. The project will include approximately 1,700- feet of wharf, two ramps to connect the wharf to the container yard, an automated stacking crane yard, utilities, storm drainage, all necessary buildings for operations, entry and exit gates, intermodal rail yard, realignment of the Norfolk Southern rail and realignment of St Bernard Highway. </a:t>
            </a:r>
            <a:endParaRPr lang="en-US" sz="1000" dirty="0">
              <a:solidFill>
                <a:schemeClr val="tx1"/>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000" b="1" dirty="0">
                <a:solidFill>
                  <a:srgbClr val="000000"/>
                </a:solidFill>
                <a:latin typeface="Arial"/>
              </a:rPr>
              <a:t>G</a:t>
            </a:r>
            <a:r>
              <a:rPr kumimoji="0" lang="en-US" sz="1000" b="1" i="0" u="none" strike="noStrike" kern="1200" cap="none" spc="0" normalizeH="0" baseline="0" noProof="0" dirty="0" err="1">
                <a:ln>
                  <a:noFill/>
                </a:ln>
                <a:solidFill>
                  <a:srgbClr val="000000"/>
                </a:solidFill>
                <a:effectLst/>
                <a:uLnTx/>
                <a:uFillTx/>
                <a:latin typeface="Arial"/>
                <a:ea typeface="+mn-ea"/>
                <a:cs typeface="+mn-cs"/>
              </a:rPr>
              <a:t>oals</a:t>
            </a:r>
            <a:r>
              <a:rPr kumimoji="0" lang="en-US" sz="1000" b="1" i="0" u="none" strike="noStrike" kern="1200" cap="none" spc="0" normalizeH="0" baseline="0" noProof="0" dirty="0">
                <a:ln>
                  <a:noFill/>
                </a:ln>
                <a:solidFill>
                  <a:srgbClr val="000000"/>
                </a:solidFill>
                <a:effectLst/>
                <a:uLnTx/>
                <a:uFillTx/>
                <a:latin typeface="Arial"/>
                <a:ea typeface="+mn-ea"/>
                <a:cs typeface="+mn-cs"/>
              </a:rPr>
              <a:t> and merit criteria addressed:</a:t>
            </a:r>
            <a:r>
              <a:rPr kumimoji="0" lang="en-US" sz="1000" b="0" i="0" u="none" strike="noStrike" kern="1200" cap="none" spc="0" normalizeH="0" baseline="0" noProof="0" dirty="0">
                <a:ln>
                  <a:noFill/>
                </a:ln>
                <a:solidFill>
                  <a:srgbClr val="000000"/>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Economic impact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Freight Movement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Job creation</a:t>
            </a:r>
          </a:p>
          <a:p>
            <a:pPr marR="0" lvl="0" algn="l" defTabSz="914400" rtl="0" eaLnBrk="1" fontAlgn="auto" latinLnBrk="0" hangingPunct="1">
              <a:lnSpc>
                <a:spcPct val="100000"/>
              </a:lnSpc>
              <a:spcBef>
                <a:spcPts val="600"/>
              </a:spcBef>
              <a:spcAft>
                <a:spcPts val="0"/>
              </a:spcAft>
              <a:buClrTx/>
              <a:buSzTx/>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This project </a:t>
            </a:r>
            <a:r>
              <a:rPr kumimoji="0" lang="en-US" sz="1000" b="0" i="0" u="none" strike="noStrike" kern="1200" cap="none" spc="0" normalizeH="0" baseline="0" noProof="0" dirty="0">
                <a:ln>
                  <a:noFill/>
                </a:ln>
                <a:solidFill>
                  <a:schemeClr val="tx1"/>
                </a:solidFill>
                <a:effectLst/>
                <a:uLnTx/>
                <a:uFillTx/>
                <a:latin typeface="Arial"/>
                <a:ea typeface="+mn-ea"/>
                <a:cs typeface="+mn-cs"/>
              </a:rPr>
              <a:t>will </a:t>
            </a:r>
            <a:r>
              <a:rPr lang="en-US" sz="1000" dirty="0">
                <a:solidFill>
                  <a:schemeClr val="tx1"/>
                </a:solidFill>
              </a:rPr>
              <a:t>create approximately 4,300 new jobs in the Violet community of St. Bernard Parish, an area of persistent poverty and historic disadvantage, in addition to coordinating transit connections to facilitate workforce training and the new facility.</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p:txBody>
      </p:sp>
      <p:pic>
        <p:nvPicPr>
          <p:cNvPr id="1030" name="Picture 6" descr="Classroom ">
            <a:extLst>
              <a:ext uri="{FF2B5EF4-FFF2-40B4-BE49-F238E27FC236}">
                <a16:creationId xmlns:a16="http://schemas.microsoft.com/office/drawing/2014/main" id="{37D14F19-AAC1-3773-8516-4D2BA42864AB}"/>
              </a:ext>
            </a:extLst>
          </p:cNvPr>
          <p:cNvPicPr>
            <a:picLocks noChangeAspect="1" noChangeArrowheads="1"/>
          </p:cNvPicPr>
          <p:nvPr/>
        </p:nvPicPr>
        <p:blipFill>
          <a:blip r:embed="rId13">
            <a:lum bright="70000" contrast="-70000"/>
            <a:extLst>
              <a:ext uri="{28A0092B-C50C-407E-A947-70E740481C1C}">
                <a14:useLocalDpi xmlns:a14="http://schemas.microsoft.com/office/drawing/2010/main"/>
              </a:ext>
            </a:extLst>
          </a:blip>
          <a:srcRect/>
          <a:stretch>
            <a:fillRect/>
          </a:stretch>
        </p:blipFill>
        <p:spPr bwMode="auto">
          <a:xfrm>
            <a:off x="9608095" y="1158648"/>
            <a:ext cx="470055" cy="47005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CustomIcon">
            <a:extLst>
              <a:ext uri="{FF2B5EF4-FFF2-40B4-BE49-F238E27FC236}">
                <a16:creationId xmlns:a16="http://schemas.microsoft.com/office/drawing/2014/main" id="{023D5059-AD96-FBF9-55A8-980C9B5D84F6}"/>
              </a:ext>
            </a:extLst>
          </p:cNvPr>
          <p:cNvGrpSpPr>
            <a:grpSpLocks/>
          </p:cNvGrpSpPr>
          <p:nvPr>
            <p:custDataLst>
              <p:tags r:id="rId6"/>
            </p:custDataLst>
          </p:nvPr>
        </p:nvGrpSpPr>
        <p:grpSpPr>
          <a:xfrm>
            <a:off x="1960852" y="1017826"/>
            <a:ext cx="747642" cy="747642"/>
            <a:chOff x="-205105" y="-205105"/>
            <a:chExt cx="1019810" cy="1019810"/>
          </a:xfrm>
        </p:grpSpPr>
        <p:sp>
          <p:nvSpPr>
            <p:cNvPr id="10" name="Oval 9">
              <a:extLst>
                <a:ext uri="{FF2B5EF4-FFF2-40B4-BE49-F238E27FC236}">
                  <a16:creationId xmlns:a16="http://schemas.microsoft.com/office/drawing/2014/main" id="{D1218037-0BA4-7DD0-77EA-1B2E4E356097}"/>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Graphic 11">
              <a:extLst>
                <a:ext uri="{FF2B5EF4-FFF2-40B4-BE49-F238E27FC236}">
                  <a16:creationId xmlns:a16="http://schemas.microsoft.com/office/drawing/2014/main" id="{AB5B5382-6B90-CEED-F63C-097D203E3B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23" name="CustomIcon">
            <a:extLst>
              <a:ext uri="{FF2B5EF4-FFF2-40B4-BE49-F238E27FC236}">
                <a16:creationId xmlns:a16="http://schemas.microsoft.com/office/drawing/2014/main" id="{45975780-4C69-F3A1-9894-18CDA5F3DF5F}"/>
              </a:ext>
            </a:extLst>
          </p:cNvPr>
          <p:cNvGrpSpPr>
            <a:grpSpLocks/>
          </p:cNvGrpSpPr>
          <p:nvPr>
            <p:custDataLst>
              <p:tags r:id="rId7"/>
            </p:custDataLst>
          </p:nvPr>
        </p:nvGrpSpPr>
        <p:grpSpPr>
          <a:xfrm>
            <a:off x="5722179" y="1017826"/>
            <a:ext cx="747642" cy="747642"/>
            <a:chOff x="-205105" y="-205105"/>
            <a:chExt cx="1019810" cy="1019810"/>
          </a:xfrm>
        </p:grpSpPr>
        <p:sp>
          <p:nvSpPr>
            <p:cNvPr id="16" name="Oval 15">
              <a:extLst>
                <a:ext uri="{FF2B5EF4-FFF2-40B4-BE49-F238E27FC236}">
                  <a16:creationId xmlns:a16="http://schemas.microsoft.com/office/drawing/2014/main" id="{708B517F-CD6E-F85F-AE09-7B29573FFEE0}"/>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1" name="Graphic 20">
              <a:extLst>
                <a:ext uri="{FF2B5EF4-FFF2-40B4-BE49-F238E27FC236}">
                  <a16:creationId xmlns:a16="http://schemas.microsoft.com/office/drawing/2014/main" id="{729C0D3C-2955-2521-3E64-C11FCEAFD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9C6AB4A9-2C04-1FED-D4DD-C35FB3CD006F}"/>
              </a:ext>
            </a:extLst>
          </p:cNvPr>
          <p:cNvGrpSpPr>
            <a:grpSpLocks/>
          </p:cNvGrpSpPr>
          <p:nvPr>
            <p:custDataLst>
              <p:tags r:id="rId8"/>
            </p:custDataLst>
          </p:nvPr>
        </p:nvGrpSpPr>
        <p:grpSpPr>
          <a:xfrm>
            <a:off x="9483506" y="1017826"/>
            <a:ext cx="747642" cy="747642"/>
            <a:chOff x="-205105" y="-205105"/>
            <a:chExt cx="1019810" cy="1019810"/>
          </a:xfrm>
        </p:grpSpPr>
        <p:sp>
          <p:nvSpPr>
            <p:cNvPr id="24" name="Oval 23">
              <a:extLst>
                <a:ext uri="{FF2B5EF4-FFF2-40B4-BE49-F238E27FC236}">
                  <a16:creationId xmlns:a16="http://schemas.microsoft.com/office/drawing/2014/main" id="{A02BC12F-1BBE-9205-6A62-F89B683C3A22}"/>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7" name="Graphic 26">
              <a:extLst>
                <a:ext uri="{FF2B5EF4-FFF2-40B4-BE49-F238E27FC236}">
                  <a16:creationId xmlns:a16="http://schemas.microsoft.com/office/drawing/2014/main" id="{6F99D7EB-633F-86E7-858F-15A6F1B61E7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sp>
        <p:nvSpPr>
          <p:cNvPr id="2" name="5. Source">
            <a:extLst>
              <a:ext uri="{FF2B5EF4-FFF2-40B4-BE49-F238E27FC236}">
                <a16:creationId xmlns:a16="http://schemas.microsoft.com/office/drawing/2014/main" id="{4EAA3DA7-D6B1-D551-84CE-7F6B070FF9E3}"/>
              </a:ext>
            </a:extLst>
          </p:cNvPr>
          <p:cNvSpPr txBox="1"/>
          <p:nvPr>
            <p:custDataLst>
              <p:tags r:id="rId9"/>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https://www.transportation.gov/sites/dot.gov/files/2024-03/MPDG%202025-2026%20Notice%20of%20Funding%20Opportunity_0.pdf</a:t>
            </a:r>
          </a:p>
        </p:txBody>
      </p:sp>
    </p:spTree>
    <p:extLst>
      <p:ext uri="{BB962C8B-B14F-4D97-AF65-F5344CB8AC3E}">
        <p14:creationId xmlns:p14="http://schemas.microsoft.com/office/powerpoint/2010/main" val="2711410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3-08-21 11:41 AM"/>
  <p:tag name="THINKCELLPRESENTATIONDONOTDELETE" val="&lt;?xml version=&quot;1.0&quot; encoding=&quot;UTF-16&quot; standalone=&quot;yes&quot;?&gt;&lt;root reqver=&quot;27037&quot;&gt;&lt;version val=&quot;3313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DSS_ID" val="9a023e45-0e0b-4faf-915d-32dfde099263"/>
  <p:tag name="ICONLINEFILL" val="Color [A=255, R=255, G=255, B=255]"/>
  <p:tag name="ICONLINEFILLTHEME" val="Background 1"/>
  <p:tag name="ICONFILLBACKGROUND" val="Color [A=255, R=39, G=124, B=120]"/>
  <p:tag name="ICONFILLBACKGROUNDTHEME" val="Accent 1"/>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SHAPENAME" val="LogoImag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Grid"/>
</p:tagLst>
</file>

<file path=ppt/tags/tag12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ANGLE" val="5"/>
</p:tagLst>
</file>

<file path=ppt/tags/tag128.xml><?xml version="1.0" encoding="utf-8"?>
<p:tagLst xmlns:a="http://schemas.openxmlformats.org/drawingml/2006/main" xmlns:r="http://schemas.openxmlformats.org/officeDocument/2006/relationships" xmlns:p="http://schemas.openxmlformats.org/presentationml/2006/main">
  <p:tag name="ANGLE" val="5"/>
</p:tagLst>
</file>

<file path=ppt/tags/tag129.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4"/>
</p:tagLst>
</file>

<file path=ppt/tags/tag131.xml><?xml version="1.0" encoding="utf-8"?>
<p:tagLst xmlns:a="http://schemas.openxmlformats.org/drawingml/2006/main" xmlns:r="http://schemas.openxmlformats.org/officeDocument/2006/relationships" xmlns:p="http://schemas.openxmlformats.org/presentationml/2006/main">
  <p:tag name="ANGLE" val="3"/>
</p:tagLst>
</file>

<file path=ppt/tags/tag132.xml><?xml version="1.0" encoding="utf-8"?>
<p:tagLst xmlns:a="http://schemas.openxmlformats.org/drawingml/2006/main" xmlns:r="http://schemas.openxmlformats.org/officeDocument/2006/relationships" xmlns:p="http://schemas.openxmlformats.org/presentationml/2006/main">
  <p:tag name="ANGLE" val="3"/>
</p:tagLst>
</file>

<file path=ppt/tags/tag133.xml><?xml version="1.0" encoding="utf-8"?>
<p:tagLst xmlns:a="http://schemas.openxmlformats.org/drawingml/2006/main" xmlns:r="http://schemas.openxmlformats.org/officeDocument/2006/relationships" xmlns:p="http://schemas.openxmlformats.org/presentationml/2006/main">
  <p:tag name="ANGLE" val="2"/>
</p:tagLst>
</file>

<file path=ppt/tags/tag134.xml><?xml version="1.0" encoding="utf-8"?>
<p:tagLst xmlns:a="http://schemas.openxmlformats.org/drawingml/2006/main" xmlns:r="http://schemas.openxmlformats.org/officeDocument/2006/relationships" xmlns:p="http://schemas.openxmlformats.org/presentationml/2006/main">
  <p:tag name="ANGLE" val="2"/>
</p:tagLst>
</file>

<file path=ppt/tags/tag135.xml><?xml version="1.0" encoding="utf-8"?>
<p:tagLst xmlns:a="http://schemas.openxmlformats.org/drawingml/2006/main" xmlns:r="http://schemas.openxmlformats.org/officeDocument/2006/relationships" xmlns:p="http://schemas.openxmlformats.org/presentationml/2006/main">
  <p:tag name="ANGLE" val="1"/>
</p:tagLst>
</file>

<file path=ppt/tags/tag136.xml><?xml version="1.0" encoding="utf-8"?>
<p:tagLst xmlns:a="http://schemas.openxmlformats.org/drawingml/2006/main" xmlns:r="http://schemas.openxmlformats.org/officeDocument/2006/relationships" xmlns:p="http://schemas.openxmlformats.org/presentationml/2006/main">
  <p:tag name="ANGLE" val="1"/>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39.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SHAPENAME" val="Subtitle"/>
</p:tagLst>
</file>

<file path=ppt/tags/tag142.xml><?xml version="1.0" encoding="utf-8"?>
<p:tagLst xmlns:a="http://schemas.openxmlformats.org/drawingml/2006/main" xmlns:r="http://schemas.openxmlformats.org/officeDocument/2006/relationships" xmlns:p="http://schemas.openxmlformats.org/presentationml/2006/main">
  <p:tag name="SHAPENAME" val="Title"/>
</p:tagLst>
</file>

<file path=ppt/tags/tag143.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4.xml><?xml version="1.0" encoding="utf-8"?>
<p:tagLst xmlns:a="http://schemas.openxmlformats.org/drawingml/2006/main" xmlns:r="http://schemas.openxmlformats.org/officeDocument/2006/relationships" xmlns:p="http://schemas.openxmlformats.org/presentationml/2006/main">
  <p:tag name="SHAPENAME" val="LogoImag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SHAPENAME" val="5. Source"/>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SHAPENAME" val="5. Source"/>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5. Source"/>
</p:tagLst>
</file>

<file path=ppt/tags/tag2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SHAPENAME" val="LogoImage"/>
</p:tagLst>
</file>

<file path=ppt/tags/tag25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_new_logoimage"/>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5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xml><?xml version="1.0" encoding="utf-8"?>
<p:tagLst xmlns:a="http://schemas.openxmlformats.org/drawingml/2006/main" xmlns:r="http://schemas.openxmlformats.org/officeDocument/2006/relationships" xmlns:p="http://schemas.openxmlformats.org/presentationml/2006/main">
  <p:tag name="NAME" val="ACET"/>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ANGLE" val="5"/>
</p:tagLst>
</file>

<file path=ppt/tags/tag268.xml><?xml version="1.0" encoding="utf-8"?>
<p:tagLst xmlns:a="http://schemas.openxmlformats.org/drawingml/2006/main" xmlns:r="http://schemas.openxmlformats.org/officeDocument/2006/relationships" xmlns:p="http://schemas.openxmlformats.org/presentationml/2006/main">
  <p:tag name="ANGLE" val="5"/>
</p:tagLst>
</file>

<file path=ppt/tags/tag269.xml><?xml version="1.0" encoding="utf-8"?>
<p:tagLst xmlns:a="http://schemas.openxmlformats.org/drawingml/2006/main" xmlns:r="http://schemas.openxmlformats.org/officeDocument/2006/relationships" xmlns:p="http://schemas.openxmlformats.org/presentationml/2006/main">
  <p:tag name="ANGLE" val="4"/>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ANGLE" val="4"/>
</p:tagLst>
</file>

<file path=ppt/tags/tag271.xml><?xml version="1.0" encoding="utf-8"?>
<p:tagLst xmlns:a="http://schemas.openxmlformats.org/drawingml/2006/main" xmlns:r="http://schemas.openxmlformats.org/officeDocument/2006/relationships" xmlns:p="http://schemas.openxmlformats.org/presentationml/2006/main">
  <p:tag name="ANGLE" val="3"/>
</p:tagLst>
</file>

<file path=ppt/tags/tag272.xml><?xml version="1.0" encoding="utf-8"?>
<p:tagLst xmlns:a="http://schemas.openxmlformats.org/drawingml/2006/main" xmlns:r="http://schemas.openxmlformats.org/officeDocument/2006/relationships" xmlns:p="http://schemas.openxmlformats.org/presentationml/2006/main">
  <p:tag name="ANGLE" val="3"/>
</p:tagLst>
</file>

<file path=ppt/tags/tag273.xml><?xml version="1.0" encoding="utf-8"?>
<p:tagLst xmlns:a="http://schemas.openxmlformats.org/drawingml/2006/main" xmlns:r="http://schemas.openxmlformats.org/officeDocument/2006/relationships" xmlns:p="http://schemas.openxmlformats.org/presentationml/2006/main">
  <p:tag name="ANGLE" val="2"/>
</p:tagLst>
</file>

<file path=ppt/tags/tag274.xml><?xml version="1.0" encoding="utf-8"?>
<p:tagLst xmlns:a="http://schemas.openxmlformats.org/drawingml/2006/main" xmlns:r="http://schemas.openxmlformats.org/officeDocument/2006/relationships" xmlns:p="http://schemas.openxmlformats.org/presentationml/2006/main">
  <p:tag name="ANGLE" val="2"/>
</p:tagLst>
</file>

<file path=ppt/tags/tag275.xml><?xml version="1.0" encoding="utf-8"?>
<p:tagLst xmlns:a="http://schemas.openxmlformats.org/drawingml/2006/main" xmlns:r="http://schemas.openxmlformats.org/officeDocument/2006/relationships" xmlns:p="http://schemas.openxmlformats.org/presentationml/2006/main">
  <p:tag name="ANGLE" val="1"/>
</p:tagLst>
</file>

<file path=ppt/tags/tag276.xml><?xml version="1.0" encoding="utf-8"?>
<p:tagLst xmlns:a="http://schemas.openxmlformats.org/drawingml/2006/main" xmlns:r="http://schemas.openxmlformats.org/officeDocument/2006/relationships" xmlns:p="http://schemas.openxmlformats.org/presentationml/2006/main">
  <p:tag name="ANGLE" val="1"/>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Subtitle"/>
</p:tagLst>
</file>

<file path=ppt/tags/tag281.xml><?xml version="1.0" encoding="utf-8"?>
<p:tagLst xmlns:a="http://schemas.openxmlformats.org/drawingml/2006/main" xmlns:r="http://schemas.openxmlformats.org/officeDocument/2006/relationships" xmlns:p="http://schemas.openxmlformats.org/presentationml/2006/main">
  <p:tag name="SHAPENAME" val="Titl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3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SHAPENAME" val="5. Source"/>
</p:tagLst>
</file>

<file path=ppt/tags/tag3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8.xml><?xml version="1.0" encoding="utf-8"?>
<p:tagLst xmlns:a="http://schemas.openxmlformats.org/drawingml/2006/main" xmlns:r="http://schemas.openxmlformats.org/officeDocument/2006/relationships" xmlns:p="http://schemas.openxmlformats.org/presentationml/2006/main">
  <p:tag name="SHAPENAME" val="5. Sourc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5. Source"/>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5. Source"/>
</p:tagLst>
</file>

<file path=ppt/tags/tag3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SHAPENAME" val="5. Source"/>
</p:tagLst>
</file>

<file path=ppt/tags/tag3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2.xml><?xml version="1.0" encoding="utf-8"?>
<p:tagLst xmlns:a="http://schemas.openxmlformats.org/drawingml/2006/main" xmlns:r="http://schemas.openxmlformats.org/officeDocument/2006/relationships" xmlns:p="http://schemas.openxmlformats.org/presentationml/2006/main">
  <p:tag name="SHAPENAME" val="5. Source"/>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2.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73.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7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7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76.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3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9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9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9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SHAPENAME" val="5. Source"/>
</p:tagLst>
</file>

<file path=ppt/tags/tag4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8.xml><?xml version="1.0" encoding="utf-8"?>
<p:tagLst xmlns:a="http://schemas.openxmlformats.org/drawingml/2006/main" xmlns:r="http://schemas.openxmlformats.org/officeDocument/2006/relationships" xmlns:p="http://schemas.openxmlformats.org/presentationml/2006/main">
  <p:tag name="SHAPENAME" val="5. Source"/>
</p:tagLst>
</file>

<file path=ppt/tags/tag4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NAME" val="CustomIcon"/>
</p:tagLst>
</file>

<file path=ppt/tags/tag419.xml><?xml version="1.0" encoding="utf-8"?>
<p:tagLst xmlns:a="http://schemas.openxmlformats.org/drawingml/2006/main" xmlns:r="http://schemas.openxmlformats.org/officeDocument/2006/relationships" xmlns:p="http://schemas.openxmlformats.org/presentationml/2006/main">
  <p:tag name="NAME" val="CustomIcon"/>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CustomIcon"/>
</p:tagLst>
</file>

<file path=ppt/tags/tag421.xml><?xml version="1.0" encoding="utf-8"?>
<p:tagLst xmlns:a="http://schemas.openxmlformats.org/drawingml/2006/main" xmlns:r="http://schemas.openxmlformats.org/officeDocument/2006/relationships" xmlns:p="http://schemas.openxmlformats.org/presentationml/2006/main">
  <p:tag name="NAME" val="CustomIcon"/>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SHAPENAME" val="5. Source"/>
</p:tagLst>
</file>

<file path=ppt/tags/tag424.xml><?xml version="1.0" encoding="utf-8"?>
<p:tagLst xmlns:a="http://schemas.openxmlformats.org/drawingml/2006/main" xmlns:r="http://schemas.openxmlformats.org/officeDocument/2006/relationships" xmlns:p="http://schemas.openxmlformats.org/presentationml/2006/main">
  <p:tag name="NAME" val="LineBasicImpact"/>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8.xml><?xml version="1.0" encoding="utf-8"?>
<p:tagLst xmlns:a="http://schemas.openxmlformats.org/drawingml/2006/main" xmlns:r="http://schemas.openxmlformats.org/officeDocument/2006/relationships" xmlns:p="http://schemas.openxmlformats.org/presentationml/2006/main">
  <p:tag name="SHAPENAME" val="5. Source"/>
</p:tagLst>
</file>

<file path=ppt/tags/tag429.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NAME" val="CustomIcon"/>
</p:tagLst>
</file>

<file path=ppt/tags/tag43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38.xml><?xml version="1.0" encoding="utf-8"?>
<p:tagLst xmlns:a="http://schemas.openxmlformats.org/drawingml/2006/main" xmlns:r="http://schemas.openxmlformats.org/officeDocument/2006/relationships" xmlns:p="http://schemas.openxmlformats.org/presentationml/2006/main">
  <p:tag name="NAME" val="CustomIcon"/>
</p:tagLst>
</file>

<file path=ppt/tags/tag439.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1.xml><?xml version="1.0" encoding="utf-8"?>
<p:tagLst xmlns:a="http://schemas.openxmlformats.org/drawingml/2006/main" xmlns:r="http://schemas.openxmlformats.org/officeDocument/2006/relationships" xmlns:p="http://schemas.openxmlformats.org/presentationml/2006/main">
  <p:tag name="NAME" val="CustomIcon"/>
</p:tagLst>
</file>

<file path=ppt/tags/tag44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5.xml><?xml version="1.0" encoding="utf-8"?>
<p:tagLst xmlns:a="http://schemas.openxmlformats.org/drawingml/2006/main" xmlns:r="http://schemas.openxmlformats.org/officeDocument/2006/relationships" xmlns:p="http://schemas.openxmlformats.org/presentationml/2006/main">
  <p:tag name="SHAPENAME" val="5. Sourc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8.xml><?xml version="1.0" encoding="utf-8"?>
<p:tagLst xmlns:a="http://schemas.openxmlformats.org/drawingml/2006/main" xmlns:r="http://schemas.openxmlformats.org/officeDocument/2006/relationships" xmlns:p="http://schemas.openxmlformats.org/presentationml/2006/main">
  <p:tag name="NAME" val="CustomIcon"/>
</p:tagLst>
</file>

<file path=ppt/tags/tag449.xml><?xml version="1.0" encoding="utf-8"?>
<p:tagLst xmlns:a="http://schemas.openxmlformats.org/drawingml/2006/main" xmlns:r="http://schemas.openxmlformats.org/officeDocument/2006/relationships" xmlns:p="http://schemas.openxmlformats.org/presentationml/2006/main">
  <p:tag name="NAME" val="CustomIcon"/>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5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56.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57.xml><?xml version="1.0" encoding="utf-8"?>
<p:tagLst xmlns:a="http://schemas.openxmlformats.org/drawingml/2006/main" xmlns:r="http://schemas.openxmlformats.org/officeDocument/2006/relationships" xmlns:p="http://schemas.openxmlformats.org/presentationml/2006/main">
  <p:tag name="NAME" val="CustomIcon"/>
</p:tagLst>
</file>

<file path=ppt/tags/tag458.xml><?xml version="1.0" encoding="utf-8"?>
<p:tagLst xmlns:a="http://schemas.openxmlformats.org/drawingml/2006/main" xmlns:r="http://schemas.openxmlformats.org/officeDocument/2006/relationships" xmlns:p="http://schemas.openxmlformats.org/presentationml/2006/main">
  <p:tag name="NAME" val="CustomIcon"/>
</p:tagLst>
</file>

<file path=ppt/tags/tag459.xml><?xml version="1.0" encoding="utf-8"?>
<p:tagLst xmlns:a="http://schemas.openxmlformats.org/drawingml/2006/main" xmlns:r="http://schemas.openxmlformats.org/officeDocument/2006/relationships" xmlns:p="http://schemas.openxmlformats.org/presentationml/2006/main">
  <p:tag name="NAME" val="CustomIcon"/>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xml><?xml version="1.0" encoding="utf-8"?>
<p:tagLst xmlns:a="http://schemas.openxmlformats.org/drawingml/2006/main" xmlns:r="http://schemas.openxmlformats.org/officeDocument/2006/relationships" xmlns:p="http://schemas.openxmlformats.org/presentationml/2006/main">
  <p:tag name="SHAPENAME" val="Grid"/>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700">
      <a:srgbClr val="B82525"/>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749E634F-BA42-4F08-9385-D85354B60E2F}"/>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F5FBFB34-3B77-4F51-9E5E-428204315974}"/>
    </a:ext>
  </a:extLst>
</a:theme>
</file>

<file path=ppt/theme/theme3.xml><?xml version="1.0" encoding="utf-8"?>
<a:theme xmlns:a="http://schemas.openxmlformats.org/drawingml/2006/main" name="1_White">
  <a:themeElements>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3716D"/>
    </a:custClr>
    <a:custClr name="Custom Color7">
      <a:srgbClr val="1D5457"/>
    </a:custClr>
    <a:custClr name="Custom Color8">
      <a:srgbClr val="173842"/>
    </a:custClr>
    <a:custClr name="Custom Color9">
      <a:srgbClr val="252525"/>
    </a:custClr>
  </a:custClrLst>
  <a:extLst>
    <a:ext uri="{05A4C25C-085E-4340-85A3-A5531E510DB2}">
      <thm15:themeFamily xmlns:thm15="http://schemas.microsoft.com/office/thememl/2012/main" name="US1677_OFF_v2.potx" id="{E5D36C7B-8B87-4B61-8184-901E1F9D69F4}" vid="{D59CDAA2-AB51-4D7F-ACDA-4A49AA942FBB}"/>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330b03-3302-4f83-b728-aac46060ff6c" xsi:nil="true"/>
    <lcf76f155ced4ddcb4097134ff3c332f xmlns="7467db8c-36f5-4a17-8bbb-578c1726f8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0727BCAE4CD94BA7D44E2FAD00347B" ma:contentTypeVersion="14" ma:contentTypeDescription="Create a new document." ma:contentTypeScope="" ma:versionID="ec24e629aa1db285890e1e16a7db189a">
  <xsd:schema xmlns:xsd="http://www.w3.org/2001/XMLSchema" xmlns:xs="http://www.w3.org/2001/XMLSchema" xmlns:p="http://schemas.microsoft.com/office/2006/metadata/properties" xmlns:ns2="7467db8c-36f5-4a17-8bbb-578c1726f84c" xmlns:ns3="58330b03-3302-4f83-b728-aac46060ff6c" targetNamespace="http://schemas.microsoft.com/office/2006/metadata/properties" ma:root="true" ma:fieldsID="e8000fe1309086ab80f39f491b15c171" ns2:_="" ns3:_="">
    <xsd:import namespace="7467db8c-36f5-4a17-8bbb-578c1726f84c"/>
    <xsd:import namespace="58330b03-3302-4f83-b728-aac46060ff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7db8c-36f5-4a17-8bbb-578c1726f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8eb3a52-a9ad-454e-96a1-46bb4cd16a8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330b03-3302-4f83-b728-aac46060f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0e7c2e-6f7d-450c-9d06-c13b2b0ea7ed}" ma:internalName="TaxCatchAll" ma:showField="CatchAllData" ma:web="58330b03-3302-4f83-b728-aac46060f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F588E-2F08-4382-B78C-F9099D215BB2}">
  <ds:schemaRefs>
    <ds:schemaRef ds:uri="http://schemas.microsoft.com/sharepoint/v3/contenttype/forms"/>
  </ds:schemaRefs>
</ds:datastoreItem>
</file>

<file path=customXml/itemProps2.xml><?xml version="1.0" encoding="utf-8"?>
<ds:datastoreItem xmlns:ds="http://schemas.openxmlformats.org/officeDocument/2006/customXml" ds:itemID="{DC52D23D-58D1-4D20-87B0-0C2FCB6A03DF}">
  <ds:schemaRefs>
    <ds:schemaRef ds:uri="7467db8c-36f5-4a17-8bbb-578c1726f84c"/>
    <ds:schemaRef ds:uri="http://purl.org/dc/elements/1.1/"/>
    <ds:schemaRef ds:uri="http://schemas.microsoft.com/office/2006/metadata/properties"/>
    <ds:schemaRef ds:uri="http://purl.org/dc/dcmitype/"/>
    <ds:schemaRef ds:uri="58330b03-3302-4f83-b728-aac46060ff6c"/>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41B0B01-A535-40CC-9960-9294D5F56A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7db8c-36f5-4a17-8bbb-578c1726f84c"/>
    <ds:schemaRef ds:uri="58330b03-3302-4f83-b728-aac46060f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35248</TotalTime>
  <Words>1192</Words>
  <Application>Microsoft Office PowerPoint</Application>
  <PresentationFormat>Widescreen</PresentationFormat>
  <Paragraphs>118</Paragraphs>
  <Slides>5</Slides>
  <Notes>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13" baseType="lpstr">
      <vt:lpstr>Arial</vt:lpstr>
      <vt:lpstr>Georgia</vt:lpstr>
      <vt:lpstr>Segoe UI</vt:lpstr>
      <vt:lpstr>Wingdings</vt:lpstr>
      <vt:lpstr>White</vt:lpstr>
      <vt:lpstr>Contrast</vt:lpstr>
      <vt:lpstr>1_White</vt:lpstr>
      <vt:lpstr>think-cell Slide</vt:lpstr>
      <vt:lpstr>MEGA</vt:lpstr>
      <vt:lpstr>MEGA provides funding for surface transportation infrastructure projects</vt:lpstr>
      <vt:lpstr>MEGA Grant Details</vt:lpstr>
      <vt:lpstr>High level requirements to apply for a MEGA grant </vt:lpstr>
      <vt:lpstr>Examples of past winners (MI has not won this grant in the past)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Infrastructure Office – Technical Assistance Center (TAC)</dc:title>
  <dc:subject/>
  <dc:creator>Khalid Yasin</dc:creator>
  <cp:keywords/>
  <dc:description/>
  <cp:lastModifiedBy>Jenalle Huang</cp:lastModifiedBy>
  <cp:revision>219</cp:revision>
  <cp:lastPrinted>2018-10-30T20:37:12Z</cp:lastPrinted>
  <dcterms:created xsi:type="dcterms:W3CDTF">2023-12-05T12:01:45Z</dcterms:created>
  <dcterms:modified xsi:type="dcterms:W3CDTF">2024-05-09T16:40:38Z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2023-08-21 11:41 AM</vt:lpwstr>
  </property>
  <property fmtid="{D5CDD505-2E9C-101B-9397-08002B2CF9AE}" pid="8" name="TemplateCreated">
    <vt:lpwstr>2019-02-27 01:18 PM</vt:lpwstr>
  </property>
  <property fmtid="{D5CDD505-2E9C-101B-9397-08002B2CF9AE}" pid="9" name="ContentTypeId">
    <vt:lpwstr>0x010100510727BCAE4CD94BA7D44E2FAD00347B</vt:lpwstr>
  </property>
  <property fmtid="{D5CDD505-2E9C-101B-9397-08002B2CF9AE}" pid="10" name="MediaServiceImageTags">
    <vt:lpwstr/>
  </property>
</Properties>
</file>