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notesSlides/notesSlide1.xml" ContentType="application/vnd.openxmlformats-officedocument.presentationml.notesSlide+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notesSlides/notesSlide2.xml" ContentType="application/vnd.openxmlformats-officedocument.presentationml.notesSlide+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notesSlides/notesSlide3.xml" ContentType="application/vnd.openxmlformats-officedocument.presentationml.notesSlide+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64" r:id="rId5"/>
    <p:sldMasterId id="2147483900" r:id="rId6"/>
  </p:sldMasterIdLst>
  <p:notesMasterIdLst>
    <p:notesMasterId r:id="rId12"/>
  </p:notesMasterIdLst>
  <p:handoutMasterIdLst>
    <p:handoutMasterId r:id="rId13"/>
  </p:handoutMasterIdLst>
  <p:sldIdLst>
    <p:sldId id="2147482021" r:id="rId7"/>
    <p:sldId id="2147481978" r:id="rId8"/>
    <p:sldId id="2147481979" r:id="rId9"/>
    <p:sldId id="2147482005" r:id="rId10"/>
    <p:sldId id="2147482004" r:id="rId11"/>
  </p:sldIdLst>
  <p:sldSz cx="12192000" cy="6858000"/>
  <p:notesSz cx="7102475" cy="938847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99670E-192C-9169-81E7-351D8C2D58CB}" name="Jenalle Huang" initials="JH" userId="S::jenalle_huang@mckinsey.com::2cf21d77-d186-4a5f-a9ba-71fd767305aa" providerId="AD"/>
  <p188:author id="{AFB86C3A-27FC-B28B-B17C-4230298D1603}" name="Khalid Yasin" initials="KY" userId="S::khalid_yasin@mckinsey.com::86ca5895-03c9-4852-aea5-2be9cf6f13d2" providerId="AD"/>
  <p188:author id="{CA497640-9F12-D0D7-23C7-745A10EB2387}" name="Srikanth Jayarajan" initials="SJ" userId="dMYpSlfjzFcYPEDsXjVgLmU1LCIkAjLNCqtAilE+2dM=" providerId="None"/>
  <p188:author id="{D000C1B9-D3BD-3AF1-EDED-7BFA45B7382D}" name="Sohee Hyung" initials="SH" userId="S::sohee_hyung@mckinsey.com::66b98295-4132-492a-9675-91bb056a2a86" providerId="AD"/>
  <p188:author id="{53E800BC-E4AE-ED5F-5050-D69A36B57389}" name="Hope Yao" initials="HY" userId="S::Hope_Yao@mckinsey.com::0f1ae0d8-dd4e-4651-9a89-245543c6fc99" providerId="AD"/>
  <p188:author id="{A61DDBD9-482B-A11C-2122-F7940ACF9C00}" name="Brady, Kristin (DTMB)" initials="B(" userId="S::bradyk4_michigan.gov#ext#@mckinsey.onmicrosoft.com::6ed8e0cf-2e76-468f-8ca6-b70cfa6065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ley Rich" initials="HR" lastIdx="1" clrIdx="0">
    <p:extLst>
      <p:ext uri="{19B8F6BF-5375-455C-9EA6-DF929625EA0E}">
        <p15:presenceInfo xmlns:p15="http://schemas.microsoft.com/office/powerpoint/2012/main" userId="S-1-5-21-1801674531-1788223648-725345543-11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77C78"/>
    <a:srgbClr val="DFECF5"/>
    <a:srgbClr val="D0D0D0"/>
    <a:srgbClr val="051C2C"/>
    <a:srgbClr val="000000"/>
    <a:srgbClr val="7F7F7F"/>
    <a:srgbClr val="AFC3FF"/>
    <a:srgbClr val="0D3171"/>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9592C0-2570-4A39-BF16-0889E22F327B}" v="4" dt="2024-05-08T17:46:42.889"/>
    <p1510:client id="{60EDFABB-2EF0-4F3B-A0C7-8D06F0AD3B41}" v="37" dt="2024-05-09T16:52:57.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3" d="100"/>
          <a:sy n="113" d="100"/>
        </p:scale>
        <p:origin x="474"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ags" Target="tags/tag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tina Losada" userId="12c76205-c9be-43ad-bc33-b218726c6d59" providerId="ADAL" clId="{BDF9A786-CD08-47DC-96EF-2B7A746FE381}"/>
    <pc:docChg chg="undo custSel addSld modSld sldOrd replTag">
      <pc:chgData name="Valentina Losada" userId="12c76205-c9be-43ad-bc33-b218726c6d59" providerId="ADAL" clId="{BDF9A786-CD08-47DC-96EF-2B7A746FE381}" dt="2024-03-18T21:40:31.466" v="2048"/>
      <pc:docMkLst>
        <pc:docMk/>
      </pc:docMkLst>
      <pc:sldChg chg="ord">
        <pc:chgData name="Valentina Losada" userId="12c76205-c9be-43ad-bc33-b218726c6d59" providerId="ADAL" clId="{BDF9A786-CD08-47DC-96EF-2B7A746FE381}" dt="2024-03-18T21:38:20.244" v="2016"/>
        <pc:sldMkLst>
          <pc:docMk/>
          <pc:sldMk cId="3346972096" sldId="2147481593"/>
        </pc:sldMkLst>
      </pc:sldChg>
      <pc:sldChg chg="addSp modSp mod delCm modCm">
        <pc:chgData name="Valentina Losada" userId="12c76205-c9be-43ad-bc33-b218726c6d59" providerId="ADAL" clId="{BDF9A786-CD08-47DC-96EF-2B7A746FE381}" dt="2024-03-18T17:54:50.796" v="106"/>
        <pc:sldMkLst>
          <pc:docMk/>
          <pc:sldMk cId="604887844" sldId="2147481958"/>
        </pc:sldMkLst>
        <pc:spChg chg="add mod">
          <ac:chgData name="Valentina Losada" userId="12c76205-c9be-43ad-bc33-b218726c6d59" providerId="ADAL" clId="{BDF9A786-CD08-47DC-96EF-2B7A746FE381}" dt="2024-03-18T17:51:23.258" v="48" actId="14100"/>
          <ac:spMkLst>
            <pc:docMk/>
            <pc:sldMk cId="604887844" sldId="2147481958"/>
            <ac:spMk id="2" creationId="{4788F08D-E7F0-9B03-CE97-3F40D94CCBDE}"/>
          </ac:spMkLst>
        </pc:spChg>
        <pc:spChg chg="mod">
          <ac:chgData name="Valentina Losada" userId="12c76205-c9be-43ad-bc33-b218726c6d59" providerId="ADAL" clId="{BDF9A786-CD08-47DC-96EF-2B7A746FE381}" dt="2024-03-18T17:54:23.839" v="104" actId="1076"/>
          <ac:spMkLst>
            <pc:docMk/>
            <pc:sldMk cId="604887844" sldId="2147481958"/>
            <ac:spMk id="31" creationId="{E2973341-61F6-AC7D-28EB-C7EAF1B6291E}"/>
          </ac:spMkLst>
        </pc:spChg>
        <pc:extLst>
          <p:ext xmlns:p="http://schemas.openxmlformats.org/presentationml/2006/main" uri="{D6D511B9-2390-475A-947B-AFAB55BFBCF1}">
            <pc226:cmChg xmlns:pc226="http://schemas.microsoft.com/office/powerpoint/2022/06/main/command" chg="del mod">
              <pc226:chgData name="Valentina Losada" userId="12c76205-c9be-43ad-bc33-b218726c6d59" providerId="ADAL" clId="{BDF9A786-CD08-47DC-96EF-2B7A746FE381}" dt="2024-03-18T17:54:50.796" v="106"/>
              <pc2:cmMkLst xmlns:pc2="http://schemas.microsoft.com/office/powerpoint/2019/9/main/command">
                <pc:docMk/>
                <pc:sldMk cId="604887844" sldId="2147481958"/>
                <pc2:cmMk id="{9A2F4F8A-B29B-4B02-BA5A-E912C3A22C89}"/>
              </pc2:cmMkLst>
            </pc226:cmChg>
            <pc226:cmChg xmlns:pc226="http://schemas.microsoft.com/office/powerpoint/2022/06/main/command" chg="del">
              <pc226:chgData name="Valentina Losada" userId="12c76205-c9be-43ad-bc33-b218726c6d59" providerId="ADAL" clId="{BDF9A786-CD08-47DC-96EF-2B7A746FE381}" dt="2024-03-18T17:54:47.011" v="105"/>
              <pc2:cmMkLst xmlns:pc2="http://schemas.microsoft.com/office/powerpoint/2019/9/main/command">
                <pc:docMk/>
                <pc:sldMk cId="604887844" sldId="2147481958"/>
                <pc2:cmMk id="{6EF1E58E-53D3-4059-B890-2664FEE327E2}"/>
              </pc2:cmMkLst>
            </pc226:cmChg>
          </p:ext>
        </pc:extLst>
      </pc:sldChg>
      <pc:sldChg chg="addSp modSp mod delCm">
        <pc:chgData name="Valentina Losada" userId="12c76205-c9be-43ad-bc33-b218726c6d59" providerId="ADAL" clId="{BDF9A786-CD08-47DC-96EF-2B7A746FE381}" dt="2024-03-18T18:08:43.820" v="466"/>
        <pc:sldMkLst>
          <pc:docMk/>
          <pc:sldMk cId="3479952278" sldId="2147481964"/>
        </pc:sldMkLst>
        <pc:spChg chg="add mod">
          <ac:chgData name="Valentina Losada" userId="12c76205-c9be-43ad-bc33-b218726c6d59" providerId="ADAL" clId="{BDF9A786-CD08-47DC-96EF-2B7A746FE381}" dt="2024-03-18T18:08:20.774" v="454" actId="21"/>
          <ac:spMkLst>
            <pc:docMk/>
            <pc:sldMk cId="3479952278" sldId="2147481964"/>
            <ac:spMk id="2" creationId="{22B325B7-5866-F65C-8125-23EDF80310D8}"/>
          </ac:spMkLst>
        </pc:spChg>
        <pc:spChg chg="add mod">
          <ac:chgData name="Valentina Losada" userId="12c76205-c9be-43ad-bc33-b218726c6d59" providerId="ADAL" clId="{BDF9A786-CD08-47DC-96EF-2B7A746FE381}" dt="2024-03-18T18:08:38.645" v="465" actId="554"/>
          <ac:spMkLst>
            <pc:docMk/>
            <pc:sldMk cId="3479952278" sldId="2147481964"/>
            <ac:spMk id="3" creationId="{7E02E8EE-36BF-5CA7-B1BB-93952D585DC5}"/>
          </ac:spMkLst>
        </pc:spChg>
        <pc:spChg chg="add mod">
          <ac:chgData name="Valentina Losada" userId="12c76205-c9be-43ad-bc33-b218726c6d59" providerId="ADAL" clId="{BDF9A786-CD08-47DC-96EF-2B7A746FE381}" dt="2024-03-18T18:08:38.645" v="465" actId="554"/>
          <ac:spMkLst>
            <pc:docMk/>
            <pc:sldMk cId="3479952278" sldId="2147481964"/>
            <ac:spMk id="9" creationId="{22654C91-BC25-A656-271B-28986DE698FA}"/>
          </ac:spMkLst>
        </pc:spChg>
        <pc:spChg chg="mod">
          <ac:chgData name="Valentina Losada" userId="12c76205-c9be-43ad-bc33-b218726c6d59" providerId="ADAL" clId="{BDF9A786-CD08-47DC-96EF-2B7A746FE381}" dt="2024-03-18T18:05:56.692" v="395" actId="1035"/>
          <ac:spMkLst>
            <pc:docMk/>
            <pc:sldMk cId="3479952278" sldId="2147481964"/>
            <ac:spMk id="11" creationId="{4C921500-684D-5AEE-97EB-B070CD5D5E96}"/>
          </ac:spMkLst>
        </pc:spChg>
        <pc:spChg chg="mod">
          <ac:chgData name="Valentina Losada" userId="12c76205-c9be-43ad-bc33-b218726c6d59" providerId="ADAL" clId="{BDF9A786-CD08-47DC-96EF-2B7A746FE381}" dt="2024-03-18T18:06:04.835" v="410" actId="1036"/>
          <ac:spMkLst>
            <pc:docMk/>
            <pc:sldMk cId="3479952278" sldId="2147481964"/>
            <ac:spMk id="12" creationId="{F680E92F-CBDF-9AD1-AA8E-431540E28FDC}"/>
          </ac:spMkLst>
        </pc:spChg>
        <pc:spChg chg="mod">
          <ac:chgData name="Valentina Losada" userId="12c76205-c9be-43ad-bc33-b218726c6d59" providerId="ADAL" clId="{BDF9A786-CD08-47DC-96EF-2B7A746FE381}" dt="2024-03-18T18:06:04.835" v="410" actId="1036"/>
          <ac:spMkLst>
            <pc:docMk/>
            <pc:sldMk cId="3479952278" sldId="2147481964"/>
            <ac:spMk id="13" creationId="{4591D3EA-DB8F-A34D-731D-B07806EE423C}"/>
          </ac:spMkLst>
        </pc:spChg>
        <pc:spChg chg="mod">
          <ac:chgData name="Valentina Losada" userId="12c76205-c9be-43ad-bc33-b218726c6d59" providerId="ADAL" clId="{BDF9A786-CD08-47DC-96EF-2B7A746FE381}" dt="2024-03-18T18:06:04.835" v="410" actId="1036"/>
          <ac:spMkLst>
            <pc:docMk/>
            <pc:sldMk cId="3479952278" sldId="2147481964"/>
            <ac:spMk id="16" creationId="{0E6ABC72-D993-7B3E-DA86-AB8F778AEEB5}"/>
          </ac:spMkLst>
        </pc:spChg>
        <pc:spChg chg="mod">
          <ac:chgData name="Valentina Losada" userId="12c76205-c9be-43ad-bc33-b218726c6d59" providerId="ADAL" clId="{BDF9A786-CD08-47DC-96EF-2B7A746FE381}" dt="2024-03-18T18:06:04.835" v="410" actId="1036"/>
          <ac:spMkLst>
            <pc:docMk/>
            <pc:sldMk cId="3479952278" sldId="2147481964"/>
            <ac:spMk id="17" creationId="{F3E5D996-9CC7-DC5C-9F50-D6EA6285C375}"/>
          </ac:spMkLst>
        </pc:spChg>
        <pc:spChg chg="mod">
          <ac:chgData name="Valentina Losada" userId="12c76205-c9be-43ad-bc33-b218726c6d59" providerId="ADAL" clId="{BDF9A786-CD08-47DC-96EF-2B7A746FE381}" dt="2024-03-18T18:05:56.692" v="395" actId="1035"/>
          <ac:spMkLst>
            <pc:docMk/>
            <pc:sldMk cId="3479952278" sldId="2147481964"/>
            <ac:spMk id="26" creationId="{B45C0AC6-D3FD-B07C-4059-40E781D7913B}"/>
          </ac:spMkLst>
        </pc:spChg>
        <pc:spChg chg="mod">
          <ac:chgData name="Valentina Losada" userId="12c76205-c9be-43ad-bc33-b218726c6d59" providerId="ADAL" clId="{BDF9A786-CD08-47DC-96EF-2B7A746FE381}" dt="2024-03-18T18:05:56.692" v="395" actId="1035"/>
          <ac:spMkLst>
            <pc:docMk/>
            <pc:sldMk cId="3479952278" sldId="2147481964"/>
            <ac:spMk id="27" creationId="{900B1F6A-A6A0-3D0C-3689-7470977C6D55}"/>
          </ac:spMkLst>
        </pc:spChg>
        <pc:spChg chg="mod">
          <ac:chgData name="Valentina Losada" userId="12c76205-c9be-43ad-bc33-b218726c6d59" providerId="ADAL" clId="{BDF9A786-CD08-47DC-96EF-2B7A746FE381}" dt="2024-03-18T18:05:56.692" v="395" actId="1035"/>
          <ac:spMkLst>
            <pc:docMk/>
            <pc:sldMk cId="3479952278" sldId="2147481964"/>
            <ac:spMk id="29" creationId="{1D09D4DD-2D19-BFA8-206D-ED76E70BB157}"/>
          </ac:spMkLst>
        </pc:spChg>
        <pc:spChg chg="mod">
          <ac:chgData name="Valentina Losada" userId="12c76205-c9be-43ad-bc33-b218726c6d59" providerId="ADAL" clId="{BDF9A786-CD08-47DC-96EF-2B7A746FE381}" dt="2024-03-18T18:06:04.835" v="410" actId="1036"/>
          <ac:spMkLst>
            <pc:docMk/>
            <pc:sldMk cId="3479952278" sldId="2147481964"/>
            <ac:spMk id="32" creationId="{B7DB93CE-FE85-73C1-4462-42152E3C8A14}"/>
          </ac:spMkLst>
        </pc:spChg>
        <pc:spChg chg="mod">
          <ac:chgData name="Valentina Losada" userId="12c76205-c9be-43ad-bc33-b218726c6d59" providerId="ADAL" clId="{BDF9A786-CD08-47DC-96EF-2B7A746FE381}" dt="2024-03-18T18:06:04.835" v="410" actId="1036"/>
          <ac:spMkLst>
            <pc:docMk/>
            <pc:sldMk cId="3479952278" sldId="2147481964"/>
            <ac:spMk id="36" creationId="{DF4C5381-25A6-DCB4-AC7E-E88D4C851FDC}"/>
          </ac:spMkLst>
        </pc:spChg>
        <pc:spChg chg="mod">
          <ac:chgData name="Valentina Losada" userId="12c76205-c9be-43ad-bc33-b218726c6d59" providerId="ADAL" clId="{BDF9A786-CD08-47DC-96EF-2B7A746FE381}" dt="2024-03-18T18:05:56.692" v="395" actId="1035"/>
          <ac:spMkLst>
            <pc:docMk/>
            <pc:sldMk cId="3479952278" sldId="2147481964"/>
            <ac:spMk id="38" creationId="{2B8D2B02-D14B-D426-FF88-A537A4D8E3CE}"/>
          </ac:spMkLst>
        </pc:spChg>
        <pc:spChg chg="mod">
          <ac:chgData name="Valentina Losada" userId="12c76205-c9be-43ad-bc33-b218726c6d59" providerId="ADAL" clId="{BDF9A786-CD08-47DC-96EF-2B7A746FE381}" dt="2024-03-18T18:06:04.835" v="410" actId="1036"/>
          <ac:spMkLst>
            <pc:docMk/>
            <pc:sldMk cId="3479952278" sldId="2147481964"/>
            <ac:spMk id="40" creationId="{B7BA88C0-7785-9304-8016-ECCD0B34D7D4}"/>
          </ac:spMkLst>
        </pc:spChg>
        <pc:spChg chg="mod">
          <ac:chgData name="Valentina Losada" userId="12c76205-c9be-43ad-bc33-b218726c6d59" providerId="ADAL" clId="{BDF9A786-CD08-47DC-96EF-2B7A746FE381}" dt="2024-03-18T18:08:18.292" v="453" actId="552"/>
          <ac:spMkLst>
            <pc:docMk/>
            <pc:sldMk cId="3479952278" sldId="2147481964"/>
            <ac:spMk id="42" creationId="{F547F3AA-A523-2799-960F-7B51D1D6F4BF}"/>
          </ac:spMkLst>
        </pc:spChg>
        <pc:spChg chg="mod">
          <ac:chgData name="Valentina Losada" userId="12c76205-c9be-43ad-bc33-b218726c6d59" providerId="ADAL" clId="{BDF9A786-CD08-47DC-96EF-2B7A746FE381}" dt="2024-03-18T18:06:04.835" v="410" actId="1036"/>
          <ac:spMkLst>
            <pc:docMk/>
            <pc:sldMk cId="3479952278" sldId="2147481964"/>
            <ac:spMk id="51" creationId="{E9F62DE6-BB41-4807-A069-EA5570E435B4}"/>
          </ac:spMkLst>
        </pc:spChg>
        <pc:spChg chg="mod">
          <ac:chgData name="Valentina Losada" userId="12c76205-c9be-43ad-bc33-b218726c6d59" providerId="ADAL" clId="{BDF9A786-CD08-47DC-96EF-2B7A746FE381}" dt="2024-03-18T18:06:04.835" v="410" actId="1036"/>
          <ac:spMkLst>
            <pc:docMk/>
            <pc:sldMk cId="3479952278" sldId="2147481964"/>
            <ac:spMk id="53" creationId="{B43C5260-E0CB-04CE-8696-028D9266C395}"/>
          </ac:spMkLst>
        </pc:spChg>
        <pc:spChg chg="mod">
          <ac:chgData name="Valentina Losada" userId="12c76205-c9be-43ad-bc33-b218726c6d59" providerId="ADAL" clId="{BDF9A786-CD08-47DC-96EF-2B7A746FE381}" dt="2024-03-18T18:06:04.835" v="410" actId="1036"/>
          <ac:spMkLst>
            <pc:docMk/>
            <pc:sldMk cId="3479952278" sldId="2147481964"/>
            <ac:spMk id="55" creationId="{59863901-D025-1EBF-D033-E4389126C11A}"/>
          </ac:spMkLst>
        </pc:spChg>
        <pc:spChg chg="mod">
          <ac:chgData name="Valentina Losada" userId="12c76205-c9be-43ad-bc33-b218726c6d59" providerId="ADAL" clId="{BDF9A786-CD08-47DC-96EF-2B7A746FE381}" dt="2024-03-18T18:06:04.835" v="410" actId="1036"/>
          <ac:spMkLst>
            <pc:docMk/>
            <pc:sldMk cId="3479952278" sldId="2147481964"/>
            <ac:spMk id="57" creationId="{564D6680-6E9C-B591-C22F-B4DAC4EEE171}"/>
          </ac:spMkLst>
        </pc:spChg>
        <pc:spChg chg="mod">
          <ac:chgData name="Valentina Losada" userId="12c76205-c9be-43ad-bc33-b218726c6d59" providerId="ADAL" clId="{BDF9A786-CD08-47DC-96EF-2B7A746FE381}" dt="2024-03-18T18:06:04.835" v="410" actId="1036"/>
          <ac:spMkLst>
            <pc:docMk/>
            <pc:sldMk cId="3479952278" sldId="2147481964"/>
            <ac:spMk id="59" creationId="{461EBE93-A942-D37F-0EA6-4127F50B4177}"/>
          </ac:spMkLst>
        </pc:spChg>
        <pc:spChg chg="mod">
          <ac:chgData name="Valentina Losada" userId="12c76205-c9be-43ad-bc33-b218726c6d59" providerId="ADAL" clId="{BDF9A786-CD08-47DC-96EF-2B7A746FE381}" dt="2024-03-18T18:06:04.835" v="410" actId="1036"/>
          <ac:spMkLst>
            <pc:docMk/>
            <pc:sldMk cId="3479952278" sldId="2147481964"/>
            <ac:spMk id="61" creationId="{6B52B64C-812F-B6DB-8CC1-7B1060402C93}"/>
          </ac:spMkLst>
        </pc:spChg>
        <pc:spChg chg="mod">
          <ac:chgData name="Valentina Losada" userId="12c76205-c9be-43ad-bc33-b218726c6d59" providerId="ADAL" clId="{BDF9A786-CD08-47DC-96EF-2B7A746FE381}" dt="2024-03-18T18:05:45.760" v="379" actId="14100"/>
          <ac:spMkLst>
            <pc:docMk/>
            <pc:sldMk cId="3479952278" sldId="2147481964"/>
            <ac:spMk id="62" creationId="{B6864473-1AC1-F9E9-625A-2261C9C920AA}"/>
          </ac:spMkLst>
        </pc:spChg>
        <pc:spChg chg="mod">
          <ac:chgData name="Valentina Losada" userId="12c76205-c9be-43ad-bc33-b218726c6d59" providerId="ADAL" clId="{BDF9A786-CD08-47DC-96EF-2B7A746FE381}" dt="2024-03-18T18:06:04.835" v="410" actId="1036"/>
          <ac:spMkLst>
            <pc:docMk/>
            <pc:sldMk cId="3479952278" sldId="2147481964"/>
            <ac:spMk id="66" creationId="{4A495D2A-1EAA-E711-3C78-3A1C097569FD}"/>
          </ac:spMkLst>
        </pc:spChg>
        <pc:spChg chg="mod">
          <ac:chgData name="Valentina Losada" userId="12c76205-c9be-43ad-bc33-b218726c6d59" providerId="ADAL" clId="{BDF9A786-CD08-47DC-96EF-2B7A746FE381}" dt="2024-03-18T18:06:04.835" v="410" actId="1036"/>
          <ac:spMkLst>
            <pc:docMk/>
            <pc:sldMk cId="3479952278" sldId="2147481964"/>
            <ac:spMk id="68" creationId="{262EF905-8620-AF0D-C546-7C476C146C41}"/>
          </ac:spMkLst>
        </pc:spChg>
        <pc:spChg chg="mod">
          <ac:chgData name="Valentina Losada" userId="12c76205-c9be-43ad-bc33-b218726c6d59" providerId="ADAL" clId="{BDF9A786-CD08-47DC-96EF-2B7A746FE381}" dt="2024-03-18T18:06:04.835" v="410" actId="1036"/>
          <ac:spMkLst>
            <pc:docMk/>
            <pc:sldMk cId="3479952278" sldId="2147481964"/>
            <ac:spMk id="70" creationId="{18BA986B-6830-A002-2EA8-9659C73CF2C3}"/>
          </ac:spMkLst>
        </pc:spChg>
        <pc:spChg chg="mod">
          <ac:chgData name="Valentina Losada" userId="12c76205-c9be-43ad-bc33-b218726c6d59" providerId="ADAL" clId="{BDF9A786-CD08-47DC-96EF-2B7A746FE381}" dt="2024-03-18T18:05:56.692" v="395" actId="1035"/>
          <ac:spMkLst>
            <pc:docMk/>
            <pc:sldMk cId="3479952278" sldId="2147481964"/>
            <ac:spMk id="83" creationId="{3A8E6C31-DE89-0D26-F308-215F19466598}"/>
          </ac:spMkLst>
        </pc:spChg>
        <pc:spChg chg="mod">
          <ac:chgData name="Valentina Losada" userId="12c76205-c9be-43ad-bc33-b218726c6d59" providerId="ADAL" clId="{BDF9A786-CD08-47DC-96EF-2B7A746FE381}" dt="2024-03-18T18:05:56.692" v="395" actId="1035"/>
          <ac:spMkLst>
            <pc:docMk/>
            <pc:sldMk cId="3479952278" sldId="2147481964"/>
            <ac:spMk id="93" creationId="{FA8CEFD0-FE07-6316-58F7-94929284E594}"/>
          </ac:spMkLst>
        </pc:spChg>
        <pc:spChg chg="mod">
          <ac:chgData name="Valentina Losada" userId="12c76205-c9be-43ad-bc33-b218726c6d59" providerId="ADAL" clId="{BDF9A786-CD08-47DC-96EF-2B7A746FE381}" dt="2024-03-18T18:05:56.692" v="395" actId="1035"/>
          <ac:spMkLst>
            <pc:docMk/>
            <pc:sldMk cId="3479952278" sldId="2147481964"/>
            <ac:spMk id="101" creationId="{800CEA82-CFB6-1C42-8101-E0CE985B814D}"/>
          </ac:spMkLst>
        </pc:spChg>
        <pc:spChg chg="mod">
          <ac:chgData name="Valentina Losada" userId="12c76205-c9be-43ad-bc33-b218726c6d59" providerId="ADAL" clId="{BDF9A786-CD08-47DC-96EF-2B7A746FE381}" dt="2024-03-18T18:06:04.835" v="410" actId="1036"/>
          <ac:spMkLst>
            <pc:docMk/>
            <pc:sldMk cId="3479952278" sldId="2147481964"/>
            <ac:spMk id="113" creationId="{E1388998-132B-39C4-8495-3F4FD2364A89}"/>
          </ac:spMkLst>
        </pc:spChg>
        <pc:spChg chg="mod">
          <ac:chgData name="Valentina Losada" userId="12c76205-c9be-43ad-bc33-b218726c6d59" providerId="ADAL" clId="{BDF9A786-CD08-47DC-96EF-2B7A746FE381}" dt="2024-03-18T18:06:04.835" v="410" actId="1036"/>
          <ac:spMkLst>
            <pc:docMk/>
            <pc:sldMk cId="3479952278" sldId="2147481964"/>
            <ac:spMk id="114" creationId="{57CB75FE-62B8-759E-4633-C62F847F0E2F}"/>
          </ac:spMkLst>
        </pc:spChg>
        <pc:spChg chg="mod">
          <ac:chgData name="Valentina Losada" userId="12c76205-c9be-43ad-bc33-b218726c6d59" providerId="ADAL" clId="{BDF9A786-CD08-47DC-96EF-2B7A746FE381}" dt="2024-03-18T18:05:56.692" v="395" actId="1035"/>
          <ac:spMkLst>
            <pc:docMk/>
            <pc:sldMk cId="3479952278" sldId="2147481964"/>
            <ac:spMk id="119" creationId="{18A994BF-8F1E-FC39-E2EF-93CD24C990F0}"/>
          </ac:spMkLst>
        </pc:spChg>
        <pc:spChg chg="mod">
          <ac:chgData name="Valentina Losada" userId="12c76205-c9be-43ad-bc33-b218726c6d59" providerId="ADAL" clId="{BDF9A786-CD08-47DC-96EF-2B7A746FE381}" dt="2024-03-18T18:05:56.692" v="395" actId="1035"/>
          <ac:spMkLst>
            <pc:docMk/>
            <pc:sldMk cId="3479952278" sldId="2147481964"/>
            <ac:spMk id="123" creationId="{1A6885FC-6AA9-86D9-4F44-F006FA82F016}"/>
          </ac:spMkLst>
        </pc:spChg>
        <pc:spChg chg="mod">
          <ac:chgData name="Valentina Losada" userId="12c76205-c9be-43ad-bc33-b218726c6d59" providerId="ADAL" clId="{BDF9A786-CD08-47DC-96EF-2B7A746FE381}" dt="2024-03-18T18:06:04.835" v="410" actId="1036"/>
          <ac:spMkLst>
            <pc:docMk/>
            <pc:sldMk cId="3479952278" sldId="2147481964"/>
            <ac:spMk id="129" creationId="{C12A68E0-98C4-7D70-5582-FBFBF03AA76A}"/>
          </ac:spMkLst>
        </pc:spChg>
        <pc:spChg chg="mod">
          <ac:chgData name="Valentina Losada" userId="12c76205-c9be-43ad-bc33-b218726c6d59" providerId="ADAL" clId="{BDF9A786-CD08-47DC-96EF-2B7A746FE381}" dt="2024-03-18T18:06:04.835" v="410" actId="1036"/>
          <ac:spMkLst>
            <pc:docMk/>
            <pc:sldMk cId="3479952278" sldId="2147481964"/>
            <ac:spMk id="131" creationId="{87C01978-5859-5940-4D8D-0CCA3D68AFEC}"/>
          </ac:spMkLst>
        </pc:spChg>
        <pc:cxnChg chg="mod">
          <ac:chgData name="Valentina Losada" userId="12c76205-c9be-43ad-bc33-b218726c6d59" providerId="ADAL" clId="{BDF9A786-CD08-47DC-96EF-2B7A746FE381}" dt="2024-03-18T18:05:56.692" v="395" actId="1035"/>
          <ac:cxnSpMkLst>
            <pc:docMk/>
            <pc:sldMk cId="3479952278" sldId="2147481964"/>
            <ac:cxnSpMk id="22" creationId="{FA897F6D-A955-A86C-2A79-0A0C96827895}"/>
          </ac:cxnSpMkLst>
        </pc:cxnChg>
        <pc:cxnChg chg="mod">
          <ac:chgData name="Valentina Losada" userId="12c76205-c9be-43ad-bc33-b218726c6d59" providerId="ADAL" clId="{BDF9A786-CD08-47DC-96EF-2B7A746FE381}" dt="2024-03-18T18:05:56.692" v="395" actId="1035"/>
          <ac:cxnSpMkLst>
            <pc:docMk/>
            <pc:sldMk cId="3479952278" sldId="2147481964"/>
            <ac:cxnSpMk id="24" creationId="{73264085-19D2-8E92-BD83-5DEE1A2AAB60}"/>
          </ac:cxnSpMkLst>
        </pc:cxnChg>
        <pc:cxnChg chg="mod">
          <ac:chgData name="Valentina Losada" userId="12c76205-c9be-43ad-bc33-b218726c6d59" providerId="ADAL" clId="{BDF9A786-CD08-47DC-96EF-2B7A746FE381}" dt="2024-03-18T18:05:56.692" v="395" actId="1035"/>
          <ac:cxnSpMkLst>
            <pc:docMk/>
            <pc:sldMk cId="3479952278" sldId="2147481964"/>
            <ac:cxnSpMk id="75" creationId="{3A07D395-AF54-D1C1-AA8C-424F674F4D72}"/>
          </ac:cxnSpMkLst>
        </pc:cxnChg>
        <pc:cxnChg chg="mod">
          <ac:chgData name="Valentina Losada" userId="12c76205-c9be-43ad-bc33-b218726c6d59" providerId="ADAL" clId="{BDF9A786-CD08-47DC-96EF-2B7A746FE381}" dt="2024-03-18T18:05:56.692" v="395" actId="1035"/>
          <ac:cxnSpMkLst>
            <pc:docMk/>
            <pc:sldMk cId="3479952278" sldId="2147481964"/>
            <ac:cxnSpMk id="76" creationId="{CB578603-ACCE-EFF8-3360-8DDFF0C32C19}"/>
          </ac:cxnSpMkLst>
        </pc:cxnChg>
        <pc:cxnChg chg="mod">
          <ac:chgData name="Valentina Losada" userId="12c76205-c9be-43ad-bc33-b218726c6d59" providerId="ADAL" clId="{BDF9A786-CD08-47DC-96EF-2B7A746FE381}" dt="2024-03-18T18:06:04.835" v="410" actId="1036"/>
          <ac:cxnSpMkLst>
            <pc:docMk/>
            <pc:sldMk cId="3479952278" sldId="2147481964"/>
            <ac:cxnSpMk id="80" creationId="{D83BA48A-0F2B-9EA6-8663-88F8879FDADA}"/>
          </ac:cxnSpMkLst>
        </pc:cxnChg>
        <pc:cxnChg chg="mod">
          <ac:chgData name="Valentina Losada" userId="12c76205-c9be-43ad-bc33-b218726c6d59" providerId="ADAL" clId="{BDF9A786-CD08-47DC-96EF-2B7A746FE381}" dt="2024-03-18T18:06:04.835" v="410" actId="1036"/>
          <ac:cxnSpMkLst>
            <pc:docMk/>
            <pc:sldMk cId="3479952278" sldId="2147481964"/>
            <ac:cxnSpMk id="88" creationId="{95E7844F-0AEE-4A70-9474-D044DBC8DBBA}"/>
          </ac:cxnSpMkLst>
        </pc:cxnChg>
        <pc:cxnChg chg="mod">
          <ac:chgData name="Valentina Losada" userId="12c76205-c9be-43ad-bc33-b218726c6d59" providerId="ADAL" clId="{BDF9A786-CD08-47DC-96EF-2B7A746FE381}" dt="2024-03-18T18:06:04.835" v="410" actId="1036"/>
          <ac:cxnSpMkLst>
            <pc:docMk/>
            <pc:sldMk cId="3479952278" sldId="2147481964"/>
            <ac:cxnSpMk id="89" creationId="{A56FB7E5-76D7-6391-4630-848FB5A1120F}"/>
          </ac:cxnSpMkLst>
        </pc:cxnChg>
        <pc:cxnChg chg="mod">
          <ac:chgData name="Valentina Losada" userId="12c76205-c9be-43ad-bc33-b218726c6d59" providerId="ADAL" clId="{BDF9A786-CD08-47DC-96EF-2B7A746FE381}" dt="2024-03-18T18:06:04.835" v="410" actId="1036"/>
          <ac:cxnSpMkLst>
            <pc:docMk/>
            <pc:sldMk cId="3479952278" sldId="2147481964"/>
            <ac:cxnSpMk id="90" creationId="{E03282BC-CDBF-FC4F-5D72-2F619F4D2238}"/>
          </ac:cxnSpMkLst>
        </pc:cxnChg>
        <pc:cxnChg chg="mod">
          <ac:chgData name="Valentina Losada" userId="12c76205-c9be-43ad-bc33-b218726c6d59" providerId="ADAL" clId="{BDF9A786-CD08-47DC-96EF-2B7A746FE381}" dt="2024-03-18T18:06:04.835" v="410" actId="1036"/>
          <ac:cxnSpMkLst>
            <pc:docMk/>
            <pc:sldMk cId="3479952278" sldId="2147481964"/>
            <ac:cxnSpMk id="92" creationId="{D6A0B869-5E01-B877-BF5D-4B534727B4C7}"/>
          </ac:cxnSpMkLst>
        </pc:cxnChg>
        <pc:cxnChg chg="mod">
          <ac:chgData name="Valentina Losada" userId="12c76205-c9be-43ad-bc33-b218726c6d59" providerId="ADAL" clId="{BDF9A786-CD08-47DC-96EF-2B7A746FE381}" dt="2024-03-18T18:06:04.835" v="410" actId="1036"/>
          <ac:cxnSpMkLst>
            <pc:docMk/>
            <pc:sldMk cId="3479952278" sldId="2147481964"/>
            <ac:cxnSpMk id="94" creationId="{5424F003-1710-7C3B-4F0D-316ECE425E6B}"/>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05:09.595" v="262"/>
              <pc2:cmMkLst xmlns:pc2="http://schemas.microsoft.com/office/powerpoint/2019/9/main/command">
                <pc:docMk/>
                <pc:sldMk cId="3479952278" sldId="2147481964"/>
                <pc2:cmMk id="{F2F0794D-DEC5-4FE1-864A-E8AD746AA3F2}"/>
              </pc2:cmMkLst>
            </pc226:cmChg>
            <pc226:cmChg xmlns:pc226="http://schemas.microsoft.com/office/powerpoint/2022/06/main/command" chg="del">
              <pc226:chgData name="Valentina Losada" userId="12c76205-c9be-43ad-bc33-b218726c6d59" providerId="ADAL" clId="{BDF9A786-CD08-47DC-96EF-2B7A746FE381}" dt="2024-03-18T18:05:05.979" v="261"/>
              <pc2:cmMkLst xmlns:pc2="http://schemas.microsoft.com/office/powerpoint/2019/9/main/command">
                <pc:docMk/>
                <pc:sldMk cId="3479952278" sldId="2147481964"/>
                <pc2:cmMk id="{8219106E-5E00-4622-B490-0205A6D4EA1B}"/>
              </pc2:cmMkLst>
            </pc226:cmChg>
            <pc226:cmChg xmlns:pc226="http://schemas.microsoft.com/office/powerpoint/2022/06/main/command" chg="del">
              <pc226:chgData name="Valentina Losada" userId="12c76205-c9be-43ad-bc33-b218726c6d59" providerId="ADAL" clId="{BDF9A786-CD08-47DC-96EF-2B7A746FE381}" dt="2024-03-18T18:08:43.820" v="466"/>
              <pc2:cmMkLst xmlns:pc2="http://schemas.microsoft.com/office/powerpoint/2019/9/main/command">
                <pc:docMk/>
                <pc:sldMk cId="3479952278" sldId="2147481964"/>
                <pc2:cmMk id="{8A5FF1A1-E39E-4E09-AA74-CEDFFC2AEBAD}"/>
              </pc2:cmMkLst>
            </pc226:cmChg>
          </p:ext>
        </pc:extLst>
      </pc:sldChg>
      <pc:sldChg chg="delCm">
        <pc:chgData name="Valentina Losada" userId="12c76205-c9be-43ad-bc33-b218726c6d59" providerId="ADAL" clId="{BDF9A786-CD08-47DC-96EF-2B7A746FE381}" dt="2024-03-18T21:36:07.084" v="2000"/>
        <pc:sldMkLst>
          <pc:docMk/>
          <pc:sldMk cId="671389596" sldId="2147481966"/>
        </pc:sldMkLst>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36:07.084" v="2000"/>
              <pc2:cmMkLst xmlns:pc2="http://schemas.microsoft.com/office/powerpoint/2019/9/main/command">
                <pc:docMk/>
                <pc:sldMk cId="671389596" sldId="2147481966"/>
                <pc2:cmMk id="{DD5C396E-0448-4984-A813-37461B8A3AB1}"/>
              </pc2:cmMkLst>
            </pc226:cmChg>
          </p:ext>
        </pc:extLst>
      </pc:sldChg>
      <pc:sldChg chg="modSp mod delCm">
        <pc:chgData name="Valentina Losada" userId="12c76205-c9be-43ad-bc33-b218726c6d59" providerId="ADAL" clId="{BDF9A786-CD08-47DC-96EF-2B7A746FE381}" dt="2024-03-18T21:38:49.412" v="2037" actId="113"/>
        <pc:sldMkLst>
          <pc:docMk/>
          <pc:sldMk cId="3617085390" sldId="2147481969"/>
        </pc:sldMkLst>
        <pc:spChg chg="mod">
          <ac:chgData name="Valentina Losada" userId="12c76205-c9be-43ad-bc33-b218726c6d59" providerId="ADAL" clId="{BDF9A786-CD08-47DC-96EF-2B7A746FE381}" dt="2024-03-18T21:38:49.412" v="2037" actId="113"/>
          <ac:spMkLst>
            <pc:docMk/>
            <pc:sldMk cId="3617085390" sldId="2147481969"/>
            <ac:spMk id="15" creationId="{37824DEB-57C5-040D-152C-09B87568C689}"/>
          </ac:spMkLst>
        </pc:spChg>
        <pc:cxnChg chg="mod">
          <ac:chgData name="Valentina Losada" userId="12c76205-c9be-43ad-bc33-b218726c6d59" providerId="ADAL" clId="{BDF9A786-CD08-47DC-96EF-2B7A746FE381}" dt="2024-03-18T21:38:42.399" v="2036" actId="1035"/>
          <ac:cxnSpMkLst>
            <pc:docMk/>
            <pc:sldMk cId="3617085390" sldId="2147481969"/>
            <ac:cxnSpMk id="3" creationId="{84B1FDFF-A0A8-3D36-BA35-AE2A4722BB86}"/>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29:09.953" v="659"/>
              <pc2:cmMkLst xmlns:pc2="http://schemas.microsoft.com/office/powerpoint/2019/9/main/command">
                <pc:docMk/>
                <pc:sldMk cId="3617085390" sldId="2147481969"/>
                <pc2:cmMk id="{05378A33-2632-43F0-B9B7-E30039C7E7B5}"/>
              </pc2:cmMkLst>
            </pc226:cmChg>
            <pc226:cmChg xmlns:pc226="http://schemas.microsoft.com/office/powerpoint/2022/06/main/command" chg="del">
              <pc226:chgData name="Valentina Losada" userId="12c76205-c9be-43ad-bc33-b218726c6d59" providerId="ADAL" clId="{BDF9A786-CD08-47DC-96EF-2B7A746FE381}" dt="2024-03-18T18:25:25.414" v="620"/>
              <pc2:cmMkLst xmlns:pc2="http://schemas.microsoft.com/office/powerpoint/2019/9/main/command">
                <pc:docMk/>
                <pc:sldMk cId="3617085390" sldId="2147481969"/>
                <pc2:cmMk id="{21D5C5A2-9051-4BD3-8DC3-B3A121FBDEED}"/>
              </pc2:cmMkLst>
            </pc226:cmChg>
          </p:ext>
        </pc:extLst>
      </pc:sldChg>
      <pc:sldChg chg="modSp mod delCm">
        <pc:chgData name="Valentina Losada" userId="12c76205-c9be-43ad-bc33-b218726c6d59" providerId="ADAL" clId="{BDF9A786-CD08-47DC-96EF-2B7A746FE381}" dt="2024-03-18T21:13:23.849" v="1755" actId="20577"/>
        <pc:sldMkLst>
          <pc:docMk/>
          <pc:sldMk cId="2968502433" sldId="2147481971"/>
        </pc:sldMkLst>
        <pc:spChg chg="mod">
          <ac:chgData name="Valentina Losada" userId="12c76205-c9be-43ad-bc33-b218726c6d59" providerId="ADAL" clId="{BDF9A786-CD08-47DC-96EF-2B7A746FE381}" dt="2024-03-18T20:29:59.700" v="1193" actId="20577"/>
          <ac:spMkLst>
            <pc:docMk/>
            <pc:sldMk cId="2968502433" sldId="2147481971"/>
            <ac:spMk id="4" creationId="{BA84E4CF-863E-2BE7-5847-13FBFF6EB897}"/>
          </ac:spMkLst>
        </pc:spChg>
        <pc:spChg chg="mod">
          <ac:chgData name="Valentina Losada" userId="12c76205-c9be-43ad-bc33-b218726c6d59" providerId="ADAL" clId="{BDF9A786-CD08-47DC-96EF-2B7A746FE381}" dt="2024-03-18T21:13:23.849" v="1755" actId="20577"/>
          <ac:spMkLst>
            <pc:docMk/>
            <pc:sldMk cId="2968502433" sldId="2147481971"/>
            <ac:spMk id="12" creationId="{8F38CAA6-C6B1-CCEE-03DA-079F79524AFB}"/>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0:32:13.242" v="1256"/>
              <pc2:cmMkLst xmlns:pc2="http://schemas.microsoft.com/office/powerpoint/2019/9/main/command">
                <pc:docMk/>
                <pc:sldMk cId="2968502433" sldId="2147481971"/>
                <pc2:cmMk id="{E01ACD8B-1565-4225-AEE2-409367A1C30D}"/>
              </pc2:cmMkLst>
            </pc226:cmChg>
          </p:ext>
        </pc:extLst>
      </pc:sldChg>
      <pc:sldChg chg="modSp mod delCm">
        <pc:chgData name="Valentina Losada" userId="12c76205-c9be-43ad-bc33-b218726c6d59" providerId="ADAL" clId="{BDF9A786-CD08-47DC-96EF-2B7A746FE381}" dt="2024-03-18T21:13:16.086" v="1752"/>
        <pc:sldMkLst>
          <pc:docMk/>
          <pc:sldMk cId="3162163094" sldId="2147481972"/>
        </pc:sldMkLst>
        <pc:spChg chg="mod">
          <ac:chgData name="Valentina Losada" userId="12c76205-c9be-43ad-bc33-b218726c6d59" providerId="ADAL" clId="{BDF9A786-CD08-47DC-96EF-2B7A746FE381}" dt="2024-03-18T20:30:09.462" v="1194"/>
          <ac:spMkLst>
            <pc:docMk/>
            <pc:sldMk cId="3162163094" sldId="2147481972"/>
            <ac:spMk id="8" creationId="{8A22082C-3279-49BC-C162-588A27AD2734}"/>
          </ac:spMkLst>
        </pc:spChg>
        <pc:spChg chg="mod">
          <ac:chgData name="Valentina Losada" userId="12c76205-c9be-43ad-bc33-b218726c6d59" providerId="ADAL" clId="{BDF9A786-CD08-47DC-96EF-2B7A746FE381}" dt="2024-03-18T20:33:32.032" v="1263" actId="6549"/>
          <ac:spMkLst>
            <pc:docMk/>
            <pc:sldMk cId="3162163094" sldId="2147481972"/>
            <ac:spMk id="33" creationId="{A6693E13-D0DF-7EE1-4799-161D8F3395C7}"/>
          </ac:spMkLst>
        </pc:spChg>
        <pc:cxnChg chg="mod">
          <ac:chgData name="Valentina Losada" userId="12c76205-c9be-43ad-bc33-b218726c6d59" providerId="ADAL" clId="{BDF9A786-CD08-47DC-96EF-2B7A746FE381}" dt="2024-03-18T21:12:19.115" v="1751" actId="1076"/>
          <ac:cxnSpMkLst>
            <pc:docMk/>
            <pc:sldMk cId="3162163094" sldId="2147481972"/>
            <ac:cxnSpMk id="21" creationId="{2D01406B-8B97-496F-614B-C3847EFDE35F}"/>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13:16.086" v="1752"/>
              <pc2:cmMkLst xmlns:pc2="http://schemas.microsoft.com/office/powerpoint/2019/9/main/command">
                <pc:docMk/>
                <pc:sldMk cId="3162163094" sldId="2147481972"/>
                <pc2:cmMk id="{8796D5A8-0766-452A-A51D-BE6EF041406B}"/>
              </pc2:cmMkLst>
            </pc226:cmChg>
          </p:ext>
        </pc:extLst>
      </pc:sldChg>
      <pc:sldChg chg="addSp delSp modSp mod">
        <pc:chgData name="Valentina Losada" userId="12c76205-c9be-43ad-bc33-b218726c6d59" providerId="ADAL" clId="{BDF9A786-CD08-47DC-96EF-2B7A746FE381}" dt="2024-03-18T21:11:45.640" v="1749" actId="255"/>
        <pc:sldMkLst>
          <pc:docMk/>
          <pc:sldMk cId="1438332076" sldId="2147481973"/>
        </pc:sldMkLst>
        <pc:spChg chg="add del mod modVis">
          <ac:chgData name="Valentina Losada" userId="12c76205-c9be-43ad-bc33-b218726c6d59" providerId="ADAL" clId="{BDF9A786-CD08-47DC-96EF-2B7A746FE381}" dt="2024-03-18T20:37:48.832" v="1349"/>
          <ac:spMkLst>
            <pc:docMk/>
            <pc:sldMk cId="1438332076" sldId="2147481973"/>
            <ac:spMk id="2" creationId="{AC718702-D56A-3906-287B-F33ECEE5257A}"/>
          </ac:spMkLst>
        </pc:spChg>
        <pc:spChg chg="add del mod modVis">
          <ac:chgData name="Valentina Losada" userId="12c76205-c9be-43ad-bc33-b218726c6d59" providerId="ADAL" clId="{BDF9A786-CD08-47DC-96EF-2B7A746FE381}" dt="2024-03-18T20:37:50.581" v="1381"/>
          <ac:spMkLst>
            <pc:docMk/>
            <pc:sldMk cId="1438332076" sldId="2147481973"/>
            <ac:spMk id="3" creationId="{28E35EA0-E3BF-9F17-4DE4-FA63FE0FE306}"/>
          </ac:spMkLst>
        </pc:spChg>
        <pc:spChg chg="mod">
          <ac:chgData name="Valentina Losada" userId="12c76205-c9be-43ad-bc33-b218726c6d59" providerId="ADAL" clId="{BDF9A786-CD08-47DC-96EF-2B7A746FE381}" dt="2024-03-18T21:11:23" v="1716"/>
          <ac:spMkLst>
            <pc:docMk/>
            <pc:sldMk cId="1438332076" sldId="2147481973"/>
            <ac:spMk id="5" creationId="{1350216A-E851-6782-416D-8A0DC6BBC7B0}"/>
          </ac:spMkLst>
        </pc:spChg>
        <pc:spChg chg="mod">
          <ac:chgData name="Valentina Losada" userId="12c76205-c9be-43ad-bc33-b218726c6d59" providerId="ADAL" clId="{BDF9A786-CD08-47DC-96EF-2B7A746FE381}" dt="2024-03-18T20:30:14.423" v="1195"/>
          <ac:spMkLst>
            <pc:docMk/>
            <pc:sldMk cId="1438332076" sldId="2147481973"/>
            <ac:spMk id="8" creationId="{8A22082C-3279-49BC-C162-588A27AD2734}"/>
          </ac:spMkLst>
        </pc:spChg>
        <pc:spChg chg="add del mod modVis">
          <ac:chgData name="Valentina Losada" userId="12c76205-c9be-43ad-bc33-b218726c6d59" providerId="ADAL" clId="{BDF9A786-CD08-47DC-96EF-2B7A746FE381}" dt="2024-03-18T20:37:52.347" v="1415"/>
          <ac:spMkLst>
            <pc:docMk/>
            <pc:sldMk cId="1438332076" sldId="2147481973"/>
            <ac:spMk id="9" creationId="{51F5A196-4CC7-C041-5B08-6EB7C65AE581}"/>
          </ac:spMkLst>
        </pc:spChg>
        <pc:spChg chg="add del mod modVis">
          <ac:chgData name="Valentina Losada" userId="12c76205-c9be-43ad-bc33-b218726c6d59" providerId="ADAL" clId="{BDF9A786-CD08-47DC-96EF-2B7A746FE381}" dt="2024-03-18T20:37:52.887" v="1443"/>
          <ac:spMkLst>
            <pc:docMk/>
            <pc:sldMk cId="1438332076" sldId="2147481973"/>
            <ac:spMk id="10" creationId="{94A86B5D-8D10-1249-FA0D-683E66EDCE66}"/>
          </ac:spMkLst>
        </pc:spChg>
        <pc:spChg chg="del">
          <ac:chgData name="Valentina Losada" userId="12c76205-c9be-43ad-bc33-b218726c6d59" providerId="ADAL" clId="{BDF9A786-CD08-47DC-96EF-2B7A746FE381}" dt="2024-03-18T20:37:55.594" v="1478" actId="478"/>
          <ac:spMkLst>
            <pc:docMk/>
            <pc:sldMk cId="1438332076" sldId="2147481973"/>
            <ac:spMk id="11" creationId="{477BC1FD-F390-48FD-05B0-23C88BA35F1A}"/>
          </ac:spMkLst>
        </pc:spChg>
        <pc:spChg chg="add del mod modVis">
          <ac:chgData name="Valentina Losada" userId="12c76205-c9be-43ad-bc33-b218726c6d59" providerId="ADAL" clId="{BDF9A786-CD08-47DC-96EF-2B7A746FE381}" dt="2024-03-18T20:37:53.893" v="1475"/>
          <ac:spMkLst>
            <pc:docMk/>
            <pc:sldMk cId="1438332076" sldId="2147481973"/>
            <ac:spMk id="12" creationId="{8ECFF014-FE6B-0EC4-BDDC-80A4518C4241}"/>
          </ac:spMkLst>
        </pc:spChg>
        <pc:spChg chg="add del mod modVis">
          <ac:chgData name="Valentina Losada" userId="12c76205-c9be-43ad-bc33-b218726c6d59" providerId="ADAL" clId="{BDF9A786-CD08-47DC-96EF-2B7A746FE381}" dt="2024-03-18T21:11:23.015" v="1740"/>
          <ac:spMkLst>
            <pc:docMk/>
            <pc:sldMk cId="1438332076" sldId="2147481973"/>
            <ac:spMk id="13" creationId="{EB0D87BC-C9AA-0D0B-6779-2945942C7EE5}"/>
          </ac:spMkLst>
        </pc:spChg>
        <pc:spChg chg="del">
          <ac:chgData name="Valentina Losada" userId="12c76205-c9be-43ad-bc33-b218726c6d59" providerId="ADAL" clId="{BDF9A786-CD08-47DC-96EF-2B7A746FE381}" dt="2024-03-18T20:39:33.455" v="1500" actId="478"/>
          <ac:spMkLst>
            <pc:docMk/>
            <pc:sldMk cId="1438332076" sldId="2147481973"/>
            <ac:spMk id="14" creationId="{B2406284-B4C3-E194-CB2B-137D9E775628}"/>
          </ac:spMkLst>
        </pc:spChg>
        <pc:spChg chg="mod">
          <ac:chgData name="Valentina Losada" userId="12c76205-c9be-43ad-bc33-b218726c6d59" providerId="ADAL" clId="{BDF9A786-CD08-47DC-96EF-2B7A746FE381}" dt="2024-03-18T21:11:45.640" v="1749" actId="255"/>
          <ac:spMkLst>
            <pc:docMk/>
            <pc:sldMk cId="1438332076" sldId="2147481973"/>
            <ac:spMk id="65" creationId="{E47E7055-EC6F-ED7A-7ADB-3B017D55C075}"/>
          </ac:spMkLst>
        </pc:spChg>
        <pc:spChg chg="del">
          <ac:chgData name="Valentina Losada" userId="12c76205-c9be-43ad-bc33-b218726c6d59" providerId="ADAL" clId="{BDF9A786-CD08-47DC-96EF-2B7A746FE381}" dt="2024-03-18T20:38:00.186" v="1479" actId="478"/>
          <ac:spMkLst>
            <pc:docMk/>
            <pc:sldMk cId="1438332076" sldId="2147481973"/>
            <ac:spMk id="181" creationId="{E16153D9-0676-1CE8-99C8-994AD6F5C411}"/>
          </ac:spMkLst>
        </pc:spChg>
        <pc:spChg chg="del">
          <ac:chgData name="Valentina Losada" userId="12c76205-c9be-43ad-bc33-b218726c6d59" providerId="ADAL" clId="{BDF9A786-CD08-47DC-96EF-2B7A746FE381}" dt="2024-03-18T20:38:00.186" v="1479" actId="478"/>
          <ac:spMkLst>
            <pc:docMk/>
            <pc:sldMk cId="1438332076" sldId="2147481973"/>
            <ac:spMk id="182" creationId="{95BE5516-BF56-255B-B970-9EFD931925F6}"/>
          </ac:spMkLst>
        </pc:spChg>
        <pc:spChg chg="del">
          <ac:chgData name="Valentina Losada" userId="12c76205-c9be-43ad-bc33-b218726c6d59" providerId="ADAL" clId="{BDF9A786-CD08-47DC-96EF-2B7A746FE381}" dt="2024-03-18T20:38:00.186" v="1479" actId="478"/>
          <ac:spMkLst>
            <pc:docMk/>
            <pc:sldMk cId="1438332076" sldId="2147481973"/>
            <ac:spMk id="183" creationId="{C21FB580-71D4-EA96-792D-84C394E57EC7}"/>
          </ac:spMkLst>
        </pc:spChg>
        <pc:spChg chg="del">
          <ac:chgData name="Valentina Losada" userId="12c76205-c9be-43ad-bc33-b218726c6d59" providerId="ADAL" clId="{BDF9A786-CD08-47DC-96EF-2B7A746FE381}" dt="2024-03-18T20:38:00.186" v="1479" actId="478"/>
          <ac:spMkLst>
            <pc:docMk/>
            <pc:sldMk cId="1438332076" sldId="2147481973"/>
            <ac:spMk id="184" creationId="{9C345AD7-1048-423A-30A8-133F920B808A}"/>
          </ac:spMkLst>
        </pc:spChg>
        <pc:spChg chg="del">
          <ac:chgData name="Valentina Losada" userId="12c76205-c9be-43ad-bc33-b218726c6d59" providerId="ADAL" clId="{BDF9A786-CD08-47DC-96EF-2B7A746FE381}" dt="2024-03-18T20:38:00.186" v="1479" actId="478"/>
          <ac:spMkLst>
            <pc:docMk/>
            <pc:sldMk cId="1438332076" sldId="2147481973"/>
            <ac:spMk id="185" creationId="{294CC572-D70D-7BF9-BD2F-597C06D28276}"/>
          </ac:spMkLst>
        </pc:spChg>
        <pc:spChg chg="del">
          <ac:chgData name="Valentina Losada" userId="12c76205-c9be-43ad-bc33-b218726c6d59" providerId="ADAL" clId="{BDF9A786-CD08-47DC-96EF-2B7A746FE381}" dt="2024-03-18T20:38:00.186" v="1479" actId="478"/>
          <ac:spMkLst>
            <pc:docMk/>
            <pc:sldMk cId="1438332076" sldId="2147481973"/>
            <ac:spMk id="186" creationId="{BDE8EE0C-ABDC-6802-3039-A2E1A9341B71}"/>
          </ac:spMkLst>
        </pc:spChg>
        <pc:spChg chg="del">
          <ac:chgData name="Valentina Losada" userId="12c76205-c9be-43ad-bc33-b218726c6d59" providerId="ADAL" clId="{BDF9A786-CD08-47DC-96EF-2B7A746FE381}" dt="2024-03-18T20:38:00.186" v="1479" actId="478"/>
          <ac:spMkLst>
            <pc:docMk/>
            <pc:sldMk cId="1438332076" sldId="2147481973"/>
            <ac:spMk id="187" creationId="{D7EA04A7-C158-8CC9-782E-A7ED4F47C27F}"/>
          </ac:spMkLst>
        </pc:spChg>
        <pc:spChg chg="del">
          <ac:chgData name="Valentina Losada" userId="12c76205-c9be-43ad-bc33-b218726c6d59" providerId="ADAL" clId="{BDF9A786-CD08-47DC-96EF-2B7A746FE381}" dt="2024-03-18T20:38:00.186" v="1479" actId="478"/>
          <ac:spMkLst>
            <pc:docMk/>
            <pc:sldMk cId="1438332076" sldId="2147481973"/>
            <ac:spMk id="188" creationId="{D07CD564-04C3-5913-6422-4B5E49658A94}"/>
          </ac:spMkLst>
        </pc:spChg>
        <pc:spChg chg="del">
          <ac:chgData name="Valentina Losada" userId="12c76205-c9be-43ad-bc33-b218726c6d59" providerId="ADAL" clId="{BDF9A786-CD08-47DC-96EF-2B7A746FE381}" dt="2024-03-18T20:38:00.186" v="1479" actId="478"/>
          <ac:spMkLst>
            <pc:docMk/>
            <pc:sldMk cId="1438332076" sldId="2147481973"/>
            <ac:spMk id="189" creationId="{24107746-D8AC-088C-1FA0-039FE84F7BCB}"/>
          </ac:spMkLst>
        </pc:spChg>
        <pc:spChg chg="del">
          <ac:chgData name="Valentina Losada" userId="12c76205-c9be-43ad-bc33-b218726c6d59" providerId="ADAL" clId="{BDF9A786-CD08-47DC-96EF-2B7A746FE381}" dt="2024-03-18T20:38:00.186" v="1479" actId="478"/>
          <ac:spMkLst>
            <pc:docMk/>
            <pc:sldMk cId="1438332076" sldId="2147481973"/>
            <ac:spMk id="190" creationId="{9F230CAA-C425-1AA6-2CD1-7360AB34713E}"/>
          </ac:spMkLst>
        </pc:spChg>
        <pc:spChg chg="del">
          <ac:chgData name="Valentina Losada" userId="12c76205-c9be-43ad-bc33-b218726c6d59" providerId="ADAL" clId="{BDF9A786-CD08-47DC-96EF-2B7A746FE381}" dt="2024-03-18T20:38:00.186" v="1479" actId="478"/>
          <ac:spMkLst>
            <pc:docMk/>
            <pc:sldMk cId="1438332076" sldId="2147481973"/>
            <ac:spMk id="191" creationId="{B437EAAD-8221-6C31-2B2B-8D25576B4E5B}"/>
          </ac:spMkLst>
        </pc:spChg>
        <pc:spChg chg="del">
          <ac:chgData name="Valentina Losada" userId="12c76205-c9be-43ad-bc33-b218726c6d59" providerId="ADAL" clId="{BDF9A786-CD08-47DC-96EF-2B7A746FE381}" dt="2024-03-18T20:38:00.186" v="1479" actId="478"/>
          <ac:spMkLst>
            <pc:docMk/>
            <pc:sldMk cId="1438332076" sldId="2147481973"/>
            <ac:spMk id="192" creationId="{827A5528-9169-B87C-7BC1-9CFE1DEFEAE9}"/>
          </ac:spMkLst>
        </pc:spChg>
        <pc:spChg chg="del">
          <ac:chgData name="Valentina Losada" userId="12c76205-c9be-43ad-bc33-b218726c6d59" providerId="ADAL" clId="{BDF9A786-CD08-47DC-96EF-2B7A746FE381}" dt="2024-03-18T20:38:00.186" v="1479" actId="478"/>
          <ac:spMkLst>
            <pc:docMk/>
            <pc:sldMk cId="1438332076" sldId="2147481973"/>
            <ac:spMk id="193" creationId="{20741BCF-8812-F5C5-E2A6-41FCCA22EFD4}"/>
          </ac:spMkLst>
        </pc:spChg>
        <pc:spChg chg="del">
          <ac:chgData name="Valentina Losada" userId="12c76205-c9be-43ad-bc33-b218726c6d59" providerId="ADAL" clId="{BDF9A786-CD08-47DC-96EF-2B7A746FE381}" dt="2024-03-18T20:38:00.186" v="1479" actId="478"/>
          <ac:spMkLst>
            <pc:docMk/>
            <pc:sldMk cId="1438332076" sldId="2147481973"/>
            <ac:spMk id="194" creationId="{D18FCC1C-712F-ACEE-4D5B-7AAD015EB8D0}"/>
          </ac:spMkLst>
        </pc:spChg>
        <pc:spChg chg="del">
          <ac:chgData name="Valentina Losada" userId="12c76205-c9be-43ad-bc33-b218726c6d59" providerId="ADAL" clId="{BDF9A786-CD08-47DC-96EF-2B7A746FE381}" dt="2024-03-18T20:38:00.186" v="1479" actId="478"/>
          <ac:spMkLst>
            <pc:docMk/>
            <pc:sldMk cId="1438332076" sldId="2147481973"/>
            <ac:spMk id="195" creationId="{AE53B56E-B052-F0B7-669A-864D954B076D}"/>
          </ac:spMkLst>
        </pc:spChg>
        <pc:spChg chg="del">
          <ac:chgData name="Valentina Losada" userId="12c76205-c9be-43ad-bc33-b218726c6d59" providerId="ADAL" clId="{BDF9A786-CD08-47DC-96EF-2B7A746FE381}" dt="2024-03-18T20:38:00.186" v="1479" actId="478"/>
          <ac:spMkLst>
            <pc:docMk/>
            <pc:sldMk cId="1438332076" sldId="2147481973"/>
            <ac:spMk id="196" creationId="{600DF328-E0D8-3E0D-3094-9E0335F913F3}"/>
          </ac:spMkLst>
        </pc:spChg>
        <pc:spChg chg="del">
          <ac:chgData name="Valentina Losada" userId="12c76205-c9be-43ad-bc33-b218726c6d59" providerId="ADAL" clId="{BDF9A786-CD08-47DC-96EF-2B7A746FE381}" dt="2024-03-18T20:38:00.186" v="1479" actId="478"/>
          <ac:spMkLst>
            <pc:docMk/>
            <pc:sldMk cId="1438332076" sldId="2147481973"/>
            <ac:spMk id="197" creationId="{08F8D0E5-83F3-B2D7-3C42-669BEE7D0178}"/>
          </ac:spMkLst>
        </pc:spChg>
        <pc:spChg chg="del">
          <ac:chgData name="Valentina Losada" userId="12c76205-c9be-43ad-bc33-b218726c6d59" providerId="ADAL" clId="{BDF9A786-CD08-47DC-96EF-2B7A746FE381}" dt="2024-03-18T20:38:00.186" v="1479" actId="478"/>
          <ac:spMkLst>
            <pc:docMk/>
            <pc:sldMk cId="1438332076" sldId="2147481973"/>
            <ac:spMk id="198" creationId="{60BFADB4-1BF0-5A89-E4F8-DE8DE446EB3A}"/>
          </ac:spMkLst>
        </pc:spChg>
        <pc:spChg chg="del">
          <ac:chgData name="Valentina Losada" userId="12c76205-c9be-43ad-bc33-b218726c6d59" providerId="ADAL" clId="{BDF9A786-CD08-47DC-96EF-2B7A746FE381}" dt="2024-03-18T20:38:00.186" v="1479" actId="478"/>
          <ac:spMkLst>
            <pc:docMk/>
            <pc:sldMk cId="1438332076" sldId="2147481973"/>
            <ac:spMk id="199" creationId="{28590E18-10E6-73F9-D961-ACD77F121001}"/>
          </ac:spMkLst>
        </pc:spChg>
        <pc:spChg chg="del">
          <ac:chgData name="Valentina Losada" userId="12c76205-c9be-43ad-bc33-b218726c6d59" providerId="ADAL" clId="{BDF9A786-CD08-47DC-96EF-2B7A746FE381}" dt="2024-03-18T20:38:00.186" v="1479" actId="478"/>
          <ac:spMkLst>
            <pc:docMk/>
            <pc:sldMk cId="1438332076" sldId="2147481973"/>
            <ac:spMk id="200" creationId="{D56F2660-E2B7-4523-E295-D827703FD8A2}"/>
          </ac:spMkLst>
        </pc:spChg>
        <pc:spChg chg="del">
          <ac:chgData name="Valentina Losada" userId="12c76205-c9be-43ad-bc33-b218726c6d59" providerId="ADAL" clId="{BDF9A786-CD08-47DC-96EF-2B7A746FE381}" dt="2024-03-18T20:38:00.186" v="1479" actId="478"/>
          <ac:spMkLst>
            <pc:docMk/>
            <pc:sldMk cId="1438332076" sldId="2147481973"/>
            <ac:spMk id="201" creationId="{049249C4-CC2C-FA5D-282F-85134D78EF21}"/>
          </ac:spMkLst>
        </pc:spChg>
        <pc:spChg chg="del">
          <ac:chgData name="Valentina Losada" userId="12c76205-c9be-43ad-bc33-b218726c6d59" providerId="ADAL" clId="{BDF9A786-CD08-47DC-96EF-2B7A746FE381}" dt="2024-03-18T20:38:00.186" v="1479" actId="478"/>
          <ac:spMkLst>
            <pc:docMk/>
            <pc:sldMk cId="1438332076" sldId="2147481973"/>
            <ac:spMk id="202" creationId="{B0EFE607-EFC2-8464-7DE8-45F7D69153B2}"/>
          </ac:spMkLst>
        </pc:spChg>
        <pc:spChg chg="del">
          <ac:chgData name="Valentina Losada" userId="12c76205-c9be-43ad-bc33-b218726c6d59" providerId="ADAL" clId="{BDF9A786-CD08-47DC-96EF-2B7A746FE381}" dt="2024-03-18T20:38:00.186" v="1479" actId="478"/>
          <ac:spMkLst>
            <pc:docMk/>
            <pc:sldMk cId="1438332076" sldId="2147481973"/>
            <ac:spMk id="203" creationId="{378BA521-DC2D-EBFA-F832-B50C6DF922ED}"/>
          </ac:spMkLst>
        </pc:spChg>
        <pc:spChg chg="del">
          <ac:chgData name="Valentina Losada" userId="12c76205-c9be-43ad-bc33-b218726c6d59" providerId="ADAL" clId="{BDF9A786-CD08-47DC-96EF-2B7A746FE381}" dt="2024-03-18T20:38:00.186" v="1479" actId="478"/>
          <ac:spMkLst>
            <pc:docMk/>
            <pc:sldMk cId="1438332076" sldId="2147481973"/>
            <ac:spMk id="204" creationId="{154763F3-B404-D6C1-5972-6C31C2829AB7}"/>
          </ac:spMkLst>
        </pc:spChg>
        <pc:spChg chg="del">
          <ac:chgData name="Valentina Losada" userId="12c76205-c9be-43ad-bc33-b218726c6d59" providerId="ADAL" clId="{BDF9A786-CD08-47DC-96EF-2B7A746FE381}" dt="2024-03-18T20:38:00.186" v="1479" actId="478"/>
          <ac:spMkLst>
            <pc:docMk/>
            <pc:sldMk cId="1438332076" sldId="2147481973"/>
            <ac:spMk id="205" creationId="{811EDC2A-AE82-CF4C-9D19-DF7C3CAD5BA9}"/>
          </ac:spMkLst>
        </pc:spChg>
        <pc:spChg chg="del">
          <ac:chgData name="Valentina Losada" userId="12c76205-c9be-43ad-bc33-b218726c6d59" providerId="ADAL" clId="{BDF9A786-CD08-47DC-96EF-2B7A746FE381}" dt="2024-03-18T20:38:00.186" v="1479" actId="478"/>
          <ac:spMkLst>
            <pc:docMk/>
            <pc:sldMk cId="1438332076" sldId="2147481973"/>
            <ac:spMk id="206" creationId="{6F94E69A-9EB4-EF07-70BA-36BF1E668B2B}"/>
          </ac:spMkLst>
        </pc:spChg>
        <pc:spChg chg="del">
          <ac:chgData name="Valentina Losada" userId="12c76205-c9be-43ad-bc33-b218726c6d59" providerId="ADAL" clId="{BDF9A786-CD08-47DC-96EF-2B7A746FE381}" dt="2024-03-18T20:38:00.186" v="1479" actId="478"/>
          <ac:spMkLst>
            <pc:docMk/>
            <pc:sldMk cId="1438332076" sldId="2147481973"/>
            <ac:spMk id="207" creationId="{BF125285-D7F2-AC7B-AB5C-0000DEF96ABF}"/>
          </ac:spMkLst>
        </pc:spChg>
        <pc:graphicFrameChg chg="mod">
          <ac:chgData name="Valentina Losada" userId="12c76205-c9be-43ad-bc33-b218726c6d59" providerId="ADAL" clId="{BDF9A786-CD08-47DC-96EF-2B7A746FE381}" dt="2024-03-18T21:11:23.030" v="1742"/>
          <ac:graphicFrameMkLst>
            <pc:docMk/>
            <pc:sldMk cId="1438332076" sldId="2147481973"/>
            <ac:graphicFrameMk id="6" creationId="{375E70C3-86D5-EC0C-CFBD-F3AECFFA718B}"/>
          </ac:graphicFrameMkLst>
        </pc:graphicFrameChg>
        <pc:cxnChg chg="del">
          <ac:chgData name="Valentina Losada" userId="12c76205-c9be-43ad-bc33-b218726c6d59" providerId="ADAL" clId="{BDF9A786-CD08-47DC-96EF-2B7A746FE381}" dt="2024-03-18T20:38:00.186" v="1479" actId="478"/>
          <ac:cxnSpMkLst>
            <pc:docMk/>
            <pc:sldMk cId="1438332076" sldId="2147481973"/>
            <ac:cxnSpMk id="208" creationId="{5E8011BC-C304-0E21-CE69-9B635B739F2C}"/>
          </ac:cxnSpMkLst>
        </pc:cxnChg>
        <pc:cxnChg chg="del">
          <ac:chgData name="Valentina Losada" userId="12c76205-c9be-43ad-bc33-b218726c6d59" providerId="ADAL" clId="{BDF9A786-CD08-47DC-96EF-2B7A746FE381}" dt="2024-03-18T20:38:00.186" v="1479" actId="478"/>
          <ac:cxnSpMkLst>
            <pc:docMk/>
            <pc:sldMk cId="1438332076" sldId="2147481973"/>
            <ac:cxnSpMk id="210" creationId="{957B6E3E-821F-34DB-C970-77F61BFA71FB}"/>
          </ac:cxnSpMkLst>
        </pc:cxnChg>
        <pc:cxnChg chg="del">
          <ac:chgData name="Valentina Losada" userId="12c76205-c9be-43ad-bc33-b218726c6d59" providerId="ADAL" clId="{BDF9A786-CD08-47DC-96EF-2B7A746FE381}" dt="2024-03-18T20:38:00.186" v="1479" actId="478"/>
          <ac:cxnSpMkLst>
            <pc:docMk/>
            <pc:sldMk cId="1438332076" sldId="2147481973"/>
            <ac:cxnSpMk id="211" creationId="{18132176-73CA-C6FA-D689-E57304CFCC4E}"/>
          </ac:cxnSpMkLst>
        </pc:cxnChg>
        <pc:cxnChg chg="del">
          <ac:chgData name="Valentina Losada" userId="12c76205-c9be-43ad-bc33-b218726c6d59" providerId="ADAL" clId="{BDF9A786-CD08-47DC-96EF-2B7A746FE381}" dt="2024-03-18T20:38:00.186" v="1479" actId="478"/>
          <ac:cxnSpMkLst>
            <pc:docMk/>
            <pc:sldMk cId="1438332076" sldId="2147481973"/>
            <ac:cxnSpMk id="212" creationId="{4278020A-B609-66BC-6D6A-DD6B19F8D0BF}"/>
          </ac:cxnSpMkLst>
        </pc:cxnChg>
        <pc:cxnChg chg="del">
          <ac:chgData name="Valentina Losada" userId="12c76205-c9be-43ad-bc33-b218726c6d59" providerId="ADAL" clId="{BDF9A786-CD08-47DC-96EF-2B7A746FE381}" dt="2024-03-18T20:38:00.186" v="1479" actId="478"/>
          <ac:cxnSpMkLst>
            <pc:docMk/>
            <pc:sldMk cId="1438332076" sldId="2147481973"/>
            <ac:cxnSpMk id="213" creationId="{11911A79-92A8-568A-6AF7-533FF9A4E64A}"/>
          </ac:cxnSpMkLst>
        </pc:cxnChg>
        <pc:cxnChg chg="del">
          <ac:chgData name="Valentina Losada" userId="12c76205-c9be-43ad-bc33-b218726c6d59" providerId="ADAL" clId="{BDF9A786-CD08-47DC-96EF-2B7A746FE381}" dt="2024-03-18T20:38:00.186" v="1479" actId="478"/>
          <ac:cxnSpMkLst>
            <pc:docMk/>
            <pc:sldMk cId="1438332076" sldId="2147481973"/>
            <ac:cxnSpMk id="214" creationId="{923A8EE5-E34D-4BFB-A1DD-ECFD0D1002B8}"/>
          </ac:cxnSpMkLst>
        </pc:cxnChg>
        <pc:cxnChg chg="del">
          <ac:chgData name="Valentina Losada" userId="12c76205-c9be-43ad-bc33-b218726c6d59" providerId="ADAL" clId="{BDF9A786-CD08-47DC-96EF-2B7A746FE381}" dt="2024-03-18T20:38:00.186" v="1479" actId="478"/>
          <ac:cxnSpMkLst>
            <pc:docMk/>
            <pc:sldMk cId="1438332076" sldId="2147481973"/>
            <ac:cxnSpMk id="215" creationId="{6DC79273-0CD4-551B-CCA2-D915860FE605}"/>
          </ac:cxnSpMkLst>
        </pc:cxnChg>
        <pc:cxnChg chg="del">
          <ac:chgData name="Valentina Losada" userId="12c76205-c9be-43ad-bc33-b218726c6d59" providerId="ADAL" clId="{BDF9A786-CD08-47DC-96EF-2B7A746FE381}" dt="2024-03-18T20:38:00.186" v="1479" actId="478"/>
          <ac:cxnSpMkLst>
            <pc:docMk/>
            <pc:sldMk cId="1438332076" sldId="2147481973"/>
            <ac:cxnSpMk id="217" creationId="{B47B38AE-B808-9D07-34C2-79FA4B24B31A}"/>
          </ac:cxnSpMkLst>
        </pc:cxnChg>
        <pc:cxnChg chg="del">
          <ac:chgData name="Valentina Losada" userId="12c76205-c9be-43ad-bc33-b218726c6d59" providerId="ADAL" clId="{BDF9A786-CD08-47DC-96EF-2B7A746FE381}" dt="2024-03-18T20:38:00.186" v="1479" actId="478"/>
          <ac:cxnSpMkLst>
            <pc:docMk/>
            <pc:sldMk cId="1438332076" sldId="2147481973"/>
            <ac:cxnSpMk id="218" creationId="{745633A4-4BA1-442F-6D0A-1E6AD65488EF}"/>
          </ac:cxnSpMkLst>
        </pc:cxnChg>
        <pc:cxnChg chg="del">
          <ac:chgData name="Valentina Losada" userId="12c76205-c9be-43ad-bc33-b218726c6d59" providerId="ADAL" clId="{BDF9A786-CD08-47DC-96EF-2B7A746FE381}" dt="2024-03-18T20:38:00.186" v="1479" actId="478"/>
          <ac:cxnSpMkLst>
            <pc:docMk/>
            <pc:sldMk cId="1438332076" sldId="2147481973"/>
            <ac:cxnSpMk id="219" creationId="{58F8D299-97C2-698B-DA83-84B8197022F2}"/>
          </ac:cxnSpMkLst>
        </pc:cxnChg>
        <pc:cxnChg chg="del">
          <ac:chgData name="Valentina Losada" userId="12c76205-c9be-43ad-bc33-b218726c6d59" providerId="ADAL" clId="{BDF9A786-CD08-47DC-96EF-2B7A746FE381}" dt="2024-03-18T20:38:00.186" v="1479" actId="478"/>
          <ac:cxnSpMkLst>
            <pc:docMk/>
            <pc:sldMk cId="1438332076" sldId="2147481973"/>
            <ac:cxnSpMk id="221" creationId="{AADB4994-BB12-D698-0B35-0A3BE7D65F08}"/>
          </ac:cxnSpMkLst>
        </pc:cxnChg>
        <pc:cxnChg chg="del">
          <ac:chgData name="Valentina Losada" userId="12c76205-c9be-43ad-bc33-b218726c6d59" providerId="ADAL" clId="{BDF9A786-CD08-47DC-96EF-2B7A746FE381}" dt="2024-03-18T20:38:00.186" v="1479" actId="478"/>
          <ac:cxnSpMkLst>
            <pc:docMk/>
            <pc:sldMk cId="1438332076" sldId="2147481973"/>
            <ac:cxnSpMk id="222" creationId="{D382F473-FF8F-A8F7-DD76-407D6B1C79C8}"/>
          </ac:cxnSpMkLst>
        </pc:cxnChg>
        <pc:cxnChg chg="del">
          <ac:chgData name="Valentina Losada" userId="12c76205-c9be-43ad-bc33-b218726c6d59" providerId="ADAL" clId="{BDF9A786-CD08-47DC-96EF-2B7A746FE381}" dt="2024-03-18T20:38:00.186" v="1479" actId="478"/>
          <ac:cxnSpMkLst>
            <pc:docMk/>
            <pc:sldMk cId="1438332076" sldId="2147481973"/>
            <ac:cxnSpMk id="223" creationId="{24B10CF1-AAB5-25C3-3107-A77C4C60372C}"/>
          </ac:cxnSpMkLst>
        </pc:cxnChg>
        <pc:cxnChg chg="del">
          <ac:chgData name="Valentina Losada" userId="12c76205-c9be-43ad-bc33-b218726c6d59" providerId="ADAL" clId="{BDF9A786-CD08-47DC-96EF-2B7A746FE381}" dt="2024-03-18T20:38:00.186" v="1479" actId="478"/>
          <ac:cxnSpMkLst>
            <pc:docMk/>
            <pc:sldMk cId="1438332076" sldId="2147481973"/>
            <ac:cxnSpMk id="224" creationId="{8E856675-8050-0EF7-B2E1-5AABB6A0E040}"/>
          </ac:cxnSpMkLst>
        </pc:cxnChg>
        <pc:cxnChg chg="del">
          <ac:chgData name="Valentina Losada" userId="12c76205-c9be-43ad-bc33-b218726c6d59" providerId="ADAL" clId="{BDF9A786-CD08-47DC-96EF-2B7A746FE381}" dt="2024-03-18T20:38:00.186" v="1479" actId="478"/>
          <ac:cxnSpMkLst>
            <pc:docMk/>
            <pc:sldMk cId="1438332076" sldId="2147481973"/>
            <ac:cxnSpMk id="226" creationId="{FCF5561A-B820-2364-1EBC-727B7B187395}"/>
          </ac:cxnSpMkLst>
        </pc:cxnChg>
        <pc:cxnChg chg="del">
          <ac:chgData name="Valentina Losada" userId="12c76205-c9be-43ad-bc33-b218726c6d59" providerId="ADAL" clId="{BDF9A786-CD08-47DC-96EF-2B7A746FE381}" dt="2024-03-18T20:38:00.186" v="1479" actId="478"/>
          <ac:cxnSpMkLst>
            <pc:docMk/>
            <pc:sldMk cId="1438332076" sldId="2147481973"/>
            <ac:cxnSpMk id="227" creationId="{9096039D-F4A3-9C42-7D8E-B516432A86F2}"/>
          </ac:cxnSpMkLst>
        </pc:cxnChg>
        <pc:cxnChg chg="del">
          <ac:chgData name="Valentina Losada" userId="12c76205-c9be-43ad-bc33-b218726c6d59" providerId="ADAL" clId="{BDF9A786-CD08-47DC-96EF-2B7A746FE381}" dt="2024-03-18T20:38:00.186" v="1479" actId="478"/>
          <ac:cxnSpMkLst>
            <pc:docMk/>
            <pc:sldMk cId="1438332076" sldId="2147481973"/>
            <ac:cxnSpMk id="228" creationId="{CCF5F429-5A3A-947D-C3EA-24C09677E53A}"/>
          </ac:cxnSpMkLst>
        </pc:cxnChg>
        <pc:cxnChg chg="del">
          <ac:chgData name="Valentina Losada" userId="12c76205-c9be-43ad-bc33-b218726c6d59" providerId="ADAL" clId="{BDF9A786-CD08-47DC-96EF-2B7A746FE381}" dt="2024-03-18T20:38:00.186" v="1479" actId="478"/>
          <ac:cxnSpMkLst>
            <pc:docMk/>
            <pc:sldMk cId="1438332076" sldId="2147481973"/>
            <ac:cxnSpMk id="229" creationId="{979E4A03-EF98-25F1-A005-6CDE7939312B}"/>
          </ac:cxnSpMkLst>
        </pc:cxnChg>
        <pc:cxnChg chg="del">
          <ac:chgData name="Valentina Losada" userId="12c76205-c9be-43ad-bc33-b218726c6d59" providerId="ADAL" clId="{BDF9A786-CD08-47DC-96EF-2B7A746FE381}" dt="2024-03-18T20:38:00.186" v="1479" actId="478"/>
          <ac:cxnSpMkLst>
            <pc:docMk/>
            <pc:sldMk cId="1438332076" sldId="2147481973"/>
            <ac:cxnSpMk id="231" creationId="{4F7A03C2-2BF4-F9EB-3F81-C706A7EBAC1B}"/>
          </ac:cxnSpMkLst>
        </pc:cxnChg>
        <pc:cxnChg chg="del">
          <ac:chgData name="Valentina Losada" userId="12c76205-c9be-43ad-bc33-b218726c6d59" providerId="ADAL" clId="{BDF9A786-CD08-47DC-96EF-2B7A746FE381}" dt="2024-03-18T20:38:00.186" v="1479" actId="478"/>
          <ac:cxnSpMkLst>
            <pc:docMk/>
            <pc:sldMk cId="1438332076" sldId="2147481973"/>
            <ac:cxnSpMk id="232" creationId="{5D64D16A-B7C1-D887-14A8-EACBDBC6523D}"/>
          </ac:cxnSpMkLst>
        </pc:cxnChg>
      </pc:sldChg>
      <pc:sldChg chg="modSp mod delCm">
        <pc:chgData name="Valentina Losada" userId="12c76205-c9be-43ad-bc33-b218726c6d59" providerId="ADAL" clId="{BDF9A786-CD08-47DC-96EF-2B7A746FE381}" dt="2024-03-18T21:15:37.520" v="1772"/>
        <pc:sldMkLst>
          <pc:docMk/>
          <pc:sldMk cId="102006245" sldId="2147481974"/>
        </pc:sldMkLst>
        <pc:spChg chg="mod">
          <ac:chgData name="Valentina Losada" userId="12c76205-c9be-43ad-bc33-b218726c6d59" providerId="ADAL" clId="{BDF9A786-CD08-47DC-96EF-2B7A746FE381}" dt="2024-03-18T21:15:37.520" v="1772"/>
          <ac:spMkLst>
            <pc:docMk/>
            <pc:sldMk cId="102006245" sldId="2147481974"/>
            <ac:spMk id="4" creationId="{BA84E4CF-863E-2BE7-5847-13FBFF6EB897}"/>
          </ac:spMkLst>
        </pc:spChg>
        <pc:spChg chg="mod">
          <ac:chgData name="Valentina Losada" userId="12c76205-c9be-43ad-bc33-b218726c6d59" providerId="ADAL" clId="{BDF9A786-CD08-47DC-96EF-2B7A746FE381}" dt="2024-03-18T21:14:04.860" v="1756"/>
          <ac:spMkLst>
            <pc:docMk/>
            <pc:sldMk cId="102006245" sldId="2147481974"/>
            <ac:spMk id="12" creationId="{E2F013EF-20FE-EBC1-60E9-30819644BAC1}"/>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15:19.744" v="1771"/>
              <pc2:cmMkLst xmlns:pc2="http://schemas.microsoft.com/office/powerpoint/2019/9/main/command">
                <pc:docMk/>
                <pc:sldMk cId="102006245" sldId="2147481974"/>
                <pc2:cmMk id="{066089B5-BCC4-4A3E-8835-F630F4CB53BF}"/>
              </pc2:cmMkLst>
            </pc226:cmChg>
          </p:ext>
        </pc:extLst>
      </pc:sldChg>
      <pc:sldChg chg="modSp mod delCm">
        <pc:chgData name="Valentina Losada" userId="12c76205-c9be-43ad-bc33-b218726c6d59" providerId="ADAL" clId="{BDF9A786-CD08-47DC-96EF-2B7A746FE381}" dt="2024-03-18T21:16:47.141" v="1780"/>
        <pc:sldMkLst>
          <pc:docMk/>
          <pc:sldMk cId="3724811013" sldId="2147481975"/>
        </pc:sldMkLst>
        <pc:spChg chg="mod">
          <ac:chgData name="Valentina Losada" userId="12c76205-c9be-43ad-bc33-b218726c6d59" providerId="ADAL" clId="{BDF9A786-CD08-47DC-96EF-2B7A746FE381}" dt="2024-03-18T21:15:44.784" v="1776"/>
          <ac:spMkLst>
            <pc:docMk/>
            <pc:sldMk cId="3724811013" sldId="2147481975"/>
            <ac:spMk id="8" creationId="{8A22082C-3279-49BC-C162-588A27AD2734}"/>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16:47.141" v="1780"/>
              <pc2:cmMkLst xmlns:pc2="http://schemas.microsoft.com/office/powerpoint/2019/9/main/command">
                <pc:docMk/>
                <pc:sldMk cId="3724811013" sldId="2147481975"/>
                <pc2:cmMk id="{54326DF7-0CF9-4596-BBAD-FA032EEE44E6}"/>
              </pc2:cmMkLst>
            </pc226:cmChg>
          </p:ext>
        </pc:extLst>
      </pc:sldChg>
      <pc:sldChg chg="addSp delSp modSp mod delCm">
        <pc:chgData name="Valentina Losada" userId="12c76205-c9be-43ad-bc33-b218726c6d59" providerId="ADAL" clId="{BDF9A786-CD08-47DC-96EF-2B7A746FE381}" dt="2024-03-18T18:41:22.543" v="963" actId="478"/>
        <pc:sldMkLst>
          <pc:docMk/>
          <pc:sldMk cId="2068309478" sldId="2147481977"/>
        </pc:sldMkLst>
        <pc:spChg chg="add mod">
          <ac:chgData name="Valentina Losada" userId="12c76205-c9be-43ad-bc33-b218726c6d59" providerId="ADAL" clId="{BDF9A786-CD08-47DC-96EF-2B7A746FE381}" dt="2024-03-18T18:40:14.637" v="899" actId="20577"/>
          <ac:spMkLst>
            <pc:docMk/>
            <pc:sldMk cId="2068309478" sldId="2147481977"/>
            <ac:spMk id="2" creationId="{741C2BDC-62DB-5B4A-E704-01628057EFAD}"/>
          </ac:spMkLst>
        </pc:spChg>
        <pc:spChg chg="add mod">
          <ac:chgData name="Valentina Losada" userId="12c76205-c9be-43ad-bc33-b218726c6d59" providerId="ADAL" clId="{BDF9A786-CD08-47DC-96EF-2B7A746FE381}" dt="2024-03-18T18:40:44.069" v="921" actId="20577"/>
          <ac:spMkLst>
            <pc:docMk/>
            <pc:sldMk cId="2068309478" sldId="2147481977"/>
            <ac:spMk id="3" creationId="{03C8807C-8D3B-19E1-A942-AD94691A6E50}"/>
          </ac:spMkLst>
        </pc:spChg>
        <pc:spChg chg="add mod">
          <ac:chgData name="Valentina Losada" userId="12c76205-c9be-43ad-bc33-b218726c6d59" providerId="ADAL" clId="{BDF9A786-CD08-47DC-96EF-2B7A746FE381}" dt="2024-03-18T18:41:13.098" v="961" actId="20577"/>
          <ac:spMkLst>
            <pc:docMk/>
            <pc:sldMk cId="2068309478" sldId="2147481977"/>
            <ac:spMk id="10" creationId="{D7CD7B43-03AC-7D5E-A6EF-BB0B34117578}"/>
          </ac:spMkLst>
        </pc:spChg>
        <pc:spChg chg="del">
          <ac:chgData name="Valentina Losada" userId="12c76205-c9be-43ad-bc33-b218726c6d59" providerId="ADAL" clId="{BDF9A786-CD08-47DC-96EF-2B7A746FE381}" dt="2024-03-18T18:40:55.945" v="949" actId="478"/>
          <ac:spMkLst>
            <pc:docMk/>
            <pc:sldMk cId="2068309478" sldId="2147481977"/>
            <ac:spMk id="21" creationId="{E4878BBF-B17C-27A5-9F25-09D31543032B}"/>
          </ac:spMkLst>
        </pc:spChg>
        <pc:spChg chg="mod">
          <ac:chgData name="Valentina Losada" userId="12c76205-c9be-43ad-bc33-b218726c6d59" providerId="ADAL" clId="{BDF9A786-CD08-47DC-96EF-2B7A746FE381}" dt="2024-03-18T18:39:40.769" v="869" actId="1036"/>
          <ac:spMkLst>
            <pc:docMk/>
            <pc:sldMk cId="2068309478" sldId="2147481977"/>
            <ac:spMk id="30" creationId="{BB46DE07-37A8-FD58-5F56-AC050E40B2ED}"/>
          </ac:spMkLst>
        </pc:spChg>
        <pc:spChg chg="mod">
          <ac:chgData name="Valentina Losada" userId="12c76205-c9be-43ad-bc33-b218726c6d59" providerId="ADAL" clId="{BDF9A786-CD08-47DC-96EF-2B7A746FE381}" dt="2024-03-18T18:39:56.063" v="881" actId="20577"/>
          <ac:spMkLst>
            <pc:docMk/>
            <pc:sldMk cId="2068309478" sldId="2147481977"/>
            <ac:spMk id="32" creationId="{B7DB93CE-FE85-73C1-4462-42152E3C8A14}"/>
          </ac:spMkLst>
        </pc:spChg>
        <pc:spChg chg="del">
          <ac:chgData name="Valentina Losada" userId="12c76205-c9be-43ad-bc33-b218726c6d59" providerId="ADAL" clId="{BDF9A786-CD08-47DC-96EF-2B7A746FE381}" dt="2024-03-18T18:40:28.403" v="915" actId="478"/>
          <ac:spMkLst>
            <pc:docMk/>
            <pc:sldMk cId="2068309478" sldId="2147481977"/>
            <ac:spMk id="34" creationId="{77054E92-47C8-07C7-7622-FD90F3235A11}"/>
          </ac:spMkLst>
        </pc:spChg>
        <pc:spChg chg="mod">
          <ac:chgData name="Valentina Losada" userId="12c76205-c9be-43ad-bc33-b218726c6d59" providerId="ADAL" clId="{BDF9A786-CD08-47DC-96EF-2B7A746FE381}" dt="2024-03-18T18:40:25.168" v="914" actId="20577"/>
          <ac:spMkLst>
            <pc:docMk/>
            <pc:sldMk cId="2068309478" sldId="2147481977"/>
            <ac:spMk id="36" creationId="{DF4C5381-25A6-DCB4-AC7E-E88D4C851FDC}"/>
          </ac:spMkLst>
        </pc:spChg>
        <pc:spChg chg="mod">
          <ac:chgData name="Valentina Losada" userId="12c76205-c9be-43ad-bc33-b218726c6d59" providerId="ADAL" clId="{BDF9A786-CD08-47DC-96EF-2B7A746FE381}" dt="2024-03-18T18:38:35.265" v="770" actId="20577"/>
          <ac:spMkLst>
            <pc:docMk/>
            <pc:sldMk cId="2068309478" sldId="2147481977"/>
            <ac:spMk id="51" creationId="{E9F62DE6-BB41-4807-A069-EA5570E435B4}"/>
          </ac:spMkLst>
        </pc:spChg>
        <pc:spChg chg="mod">
          <ac:chgData name="Valentina Losada" userId="12c76205-c9be-43ad-bc33-b218726c6d59" providerId="ADAL" clId="{BDF9A786-CD08-47DC-96EF-2B7A746FE381}" dt="2024-03-18T18:40:53.427" v="948" actId="20577"/>
          <ac:spMkLst>
            <pc:docMk/>
            <pc:sldMk cId="2068309478" sldId="2147481977"/>
            <ac:spMk id="57" creationId="{564D6680-6E9C-B591-C22F-B4DAC4EEE171}"/>
          </ac:spMkLst>
        </pc:spChg>
        <pc:spChg chg="del">
          <ac:chgData name="Valentina Losada" userId="12c76205-c9be-43ad-bc33-b218726c6d59" providerId="ADAL" clId="{BDF9A786-CD08-47DC-96EF-2B7A746FE381}" dt="2024-03-18T18:38:12.796" v="760" actId="478"/>
          <ac:spMkLst>
            <pc:docMk/>
            <pc:sldMk cId="2068309478" sldId="2147481977"/>
            <ac:spMk id="61" creationId="{6B52B64C-812F-B6DB-8CC1-7B1060402C93}"/>
          </ac:spMkLst>
        </pc:spChg>
        <pc:spChg chg="del">
          <ac:chgData name="Valentina Losada" userId="12c76205-c9be-43ad-bc33-b218726c6d59" providerId="ADAL" clId="{BDF9A786-CD08-47DC-96EF-2B7A746FE381}" dt="2024-03-18T18:38:12.796" v="760" actId="478"/>
          <ac:spMkLst>
            <pc:docMk/>
            <pc:sldMk cId="2068309478" sldId="2147481977"/>
            <ac:spMk id="114" creationId="{57CB75FE-62B8-759E-4633-C62F847F0E2F}"/>
          </ac:spMkLst>
        </pc:spChg>
        <pc:spChg chg="del">
          <ac:chgData name="Valentina Losada" userId="12c76205-c9be-43ad-bc33-b218726c6d59" providerId="ADAL" clId="{BDF9A786-CD08-47DC-96EF-2B7A746FE381}" dt="2024-03-18T18:38:12.796" v="760" actId="478"/>
          <ac:spMkLst>
            <pc:docMk/>
            <pc:sldMk cId="2068309478" sldId="2147481977"/>
            <ac:spMk id="129" creationId="{C12A68E0-98C4-7D70-5582-FBFBF03AA76A}"/>
          </ac:spMkLst>
        </pc:spChg>
        <pc:picChg chg="del mod">
          <ac:chgData name="Valentina Losada" userId="12c76205-c9be-43ad-bc33-b218726c6d59" providerId="ADAL" clId="{BDF9A786-CD08-47DC-96EF-2B7A746FE381}" dt="2024-03-18T18:41:22.543" v="963" actId="478"/>
          <ac:picMkLst>
            <pc:docMk/>
            <pc:sldMk cId="2068309478" sldId="2147481977"/>
            <ac:picMk id="4" creationId="{494AD8C2-69DE-3B13-1376-8F56ACF2C4D2}"/>
          </ac:picMkLst>
        </pc:picChg>
        <pc:cxnChg chg="del">
          <ac:chgData name="Valentina Losada" userId="12c76205-c9be-43ad-bc33-b218726c6d59" providerId="ADAL" clId="{BDF9A786-CD08-47DC-96EF-2B7A746FE381}" dt="2024-03-18T18:38:12.796" v="760" actId="478"/>
          <ac:cxnSpMkLst>
            <pc:docMk/>
            <pc:sldMk cId="2068309478" sldId="2147481977"/>
            <ac:cxnSpMk id="90" creationId="{E03282BC-CDBF-FC4F-5D72-2F619F4D2238}"/>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41:18.583" v="962"/>
              <pc2:cmMkLst xmlns:pc2="http://schemas.microsoft.com/office/powerpoint/2019/9/main/command">
                <pc:docMk/>
                <pc:sldMk cId="2068309478" sldId="2147481977"/>
                <pc2:cmMk id="{C839CA2A-9DA1-459E-917A-DA0744ED8BE9}"/>
              </pc2:cmMkLst>
            </pc226:cmChg>
          </p:ext>
        </pc:extLst>
      </pc:sldChg>
      <pc:sldChg chg="addSp delSp modSp">
        <pc:chgData name="Valentina Losada" userId="12c76205-c9be-43ad-bc33-b218726c6d59" providerId="ADAL" clId="{BDF9A786-CD08-47DC-96EF-2B7A746FE381}" dt="2024-03-18T20:21:10.434" v="1054" actId="478"/>
        <pc:sldMkLst>
          <pc:docMk/>
          <pc:sldMk cId="3141630232" sldId="2147481979"/>
        </pc:sldMkLst>
        <pc:spChg chg="add mod">
          <ac:chgData name="Valentina Losada" userId="12c76205-c9be-43ad-bc33-b218726c6d59" providerId="ADAL" clId="{BDF9A786-CD08-47DC-96EF-2B7A746FE381}" dt="2024-03-18T20:21:10.434" v="1054" actId="478"/>
          <ac:spMkLst>
            <pc:docMk/>
            <pc:sldMk cId="3141630232" sldId="2147481979"/>
            <ac:spMk id="2" creationId="{3F3F73D2-8892-6B7E-974C-02D0050324C6}"/>
          </ac:spMkLst>
        </pc:spChg>
        <pc:spChg chg="del">
          <ac:chgData name="Valentina Losada" userId="12c76205-c9be-43ad-bc33-b218726c6d59" providerId="ADAL" clId="{BDF9A786-CD08-47DC-96EF-2B7A746FE381}" dt="2024-03-18T20:21:10.434" v="1054" actId="478"/>
          <ac:spMkLst>
            <pc:docMk/>
            <pc:sldMk cId="3141630232" sldId="2147481979"/>
            <ac:spMk id="65" creationId="{E47E7055-EC6F-ED7A-7ADB-3B017D55C075}"/>
          </ac:spMkLst>
        </pc:spChg>
      </pc:sldChg>
      <pc:sldChg chg="addSp delSp modSp">
        <pc:chgData name="Valentina Losada" userId="12c76205-c9be-43ad-bc33-b218726c6d59" providerId="ADAL" clId="{BDF9A786-CD08-47DC-96EF-2B7A746FE381}" dt="2024-03-18T20:21:21.808" v="1055" actId="478"/>
        <pc:sldMkLst>
          <pc:docMk/>
          <pc:sldMk cId="88650764" sldId="2147481981"/>
        </pc:sldMkLst>
        <pc:spChg chg="add mod">
          <ac:chgData name="Valentina Losada" userId="12c76205-c9be-43ad-bc33-b218726c6d59" providerId="ADAL" clId="{BDF9A786-CD08-47DC-96EF-2B7A746FE381}" dt="2024-03-18T20:21:21.808" v="1055" actId="478"/>
          <ac:spMkLst>
            <pc:docMk/>
            <pc:sldMk cId="88650764" sldId="2147481981"/>
            <ac:spMk id="2" creationId="{0B14A33F-7E5A-5E3F-BDD1-24775150A4FD}"/>
          </ac:spMkLst>
        </pc:spChg>
        <pc:spChg chg="del">
          <ac:chgData name="Valentina Losada" userId="12c76205-c9be-43ad-bc33-b218726c6d59" providerId="ADAL" clId="{BDF9A786-CD08-47DC-96EF-2B7A746FE381}" dt="2024-03-18T20:21:21.808" v="1055" actId="478"/>
          <ac:spMkLst>
            <pc:docMk/>
            <pc:sldMk cId="88650764" sldId="2147481981"/>
            <ac:spMk id="65" creationId="{E47E7055-EC6F-ED7A-7ADB-3B017D55C075}"/>
          </ac:spMkLst>
        </pc:spChg>
      </pc:sldChg>
      <pc:sldChg chg="addSp modSp mod delCm">
        <pc:chgData name="Valentina Losada" userId="12c76205-c9be-43ad-bc33-b218726c6d59" providerId="ADAL" clId="{BDF9A786-CD08-47DC-96EF-2B7A746FE381}" dt="2024-03-18T18:43:09.033" v="1008"/>
        <pc:sldMkLst>
          <pc:docMk/>
          <pc:sldMk cId="3097746360" sldId="2147481983"/>
        </pc:sldMkLst>
        <pc:spChg chg="add mod">
          <ac:chgData name="Valentina Losada" userId="12c76205-c9be-43ad-bc33-b218726c6d59" providerId="ADAL" clId="{BDF9A786-CD08-47DC-96EF-2B7A746FE381}" dt="2024-03-18T18:42:47.012" v="1004" actId="114"/>
          <ac:spMkLst>
            <pc:docMk/>
            <pc:sldMk cId="3097746360" sldId="2147481983"/>
            <ac:spMk id="2" creationId="{CEC57B7F-A90A-57B0-561B-D8A78FE456C5}"/>
          </ac:spMkLst>
        </pc:spChg>
        <pc:cxnChg chg="mod">
          <ac:chgData name="Valentina Losada" userId="12c76205-c9be-43ad-bc33-b218726c6d59" providerId="ADAL" clId="{BDF9A786-CD08-47DC-96EF-2B7A746FE381}" dt="2024-03-18T18:43:04.789" v="1007" actId="1076"/>
          <ac:cxnSpMkLst>
            <pc:docMk/>
            <pc:sldMk cId="3097746360" sldId="2147481983"/>
            <ac:cxnSpMk id="88" creationId="{95E7844F-0AEE-4A70-9474-D044DBC8DBBA}"/>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43:09.033" v="1008"/>
              <pc2:cmMkLst xmlns:pc2="http://schemas.microsoft.com/office/powerpoint/2019/9/main/command">
                <pc:docMk/>
                <pc:sldMk cId="3097746360" sldId="2147481983"/>
                <pc2:cmMk id="{C00B7689-06F8-4720-91B8-CC7E0AD736CB}"/>
              </pc2:cmMkLst>
            </pc226:cmChg>
            <pc226:cmChg xmlns:pc226="http://schemas.microsoft.com/office/powerpoint/2022/06/main/command" chg="del">
              <pc226:chgData name="Valentina Losada" userId="12c76205-c9be-43ad-bc33-b218726c6d59" providerId="ADAL" clId="{BDF9A786-CD08-47DC-96EF-2B7A746FE381}" dt="2024-03-18T18:42:50.593" v="1005"/>
              <pc2:cmMkLst xmlns:pc2="http://schemas.microsoft.com/office/powerpoint/2019/9/main/command">
                <pc:docMk/>
                <pc:sldMk cId="3097746360" sldId="2147481983"/>
                <pc2:cmMk id="{43F889E7-BBD0-4FED-9BC9-5BE858FBA176}"/>
              </pc2:cmMkLst>
            </pc226:cmChg>
          </p:ext>
        </pc:extLst>
      </pc:sldChg>
      <pc:sldChg chg="ord">
        <pc:chgData name="Valentina Losada" userId="12c76205-c9be-43ad-bc33-b218726c6d59" providerId="ADAL" clId="{BDF9A786-CD08-47DC-96EF-2B7A746FE381}" dt="2024-03-18T21:36:28.404" v="2002"/>
        <pc:sldMkLst>
          <pc:docMk/>
          <pc:sldMk cId="1180648795" sldId="2147481987"/>
        </pc:sldMkLst>
      </pc:sldChg>
      <pc:sldChg chg="ord">
        <pc:chgData name="Valentina Losada" userId="12c76205-c9be-43ad-bc33-b218726c6d59" providerId="ADAL" clId="{BDF9A786-CD08-47DC-96EF-2B7A746FE381}" dt="2024-03-18T21:36:40.104" v="2004"/>
        <pc:sldMkLst>
          <pc:docMk/>
          <pc:sldMk cId="3323465483" sldId="2147481989"/>
        </pc:sldMkLst>
      </pc:sldChg>
      <pc:sldChg chg="modSp mod delCm modCm">
        <pc:chgData name="Valentina Losada" userId="12c76205-c9be-43ad-bc33-b218726c6d59" providerId="ADAL" clId="{BDF9A786-CD08-47DC-96EF-2B7A746FE381}" dt="2024-03-18T17:55:45.808" v="126"/>
        <pc:sldMkLst>
          <pc:docMk/>
          <pc:sldMk cId="683050507" sldId="2147481990"/>
        </pc:sldMkLst>
        <pc:spChg chg="mod">
          <ac:chgData name="Valentina Losada" userId="12c76205-c9be-43ad-bc33-b218726c6d59" providerId="ADAL" clId="{BDF9A786-CD08-47DC-96EF-2B7A746FE381}" dt="2024-03-18T17:55:34.381" v="125" actId="20577"/>
          <ac:spMkLst>
            <pc:docMk/>
            <pc:sldMk cId="683050507" sldId="2147481990"/>
            <ac:spMk id="34" creationId="{A92D7EF9-14F7-8B71-FB79-D0F6D53394A2}"/>
          </ac:spMkLst>
        </pc:spChg>
        <pc:extLst>
          <p:ext xmlns:p="http://schemas.openxmlformats.org/presentationml/2006/main" uri="{D6D511B9-2390-475A-947B-AFAB55BFBCF1}">
            <pc226:cmChg xmlns:pc226="http://schemas.microsoft.com/office/powerpoint/2022/06/main/command" chg="del mod">
              <pc226:chgData name="Valentina Losada" userId="12c76205-c9be-43ad-bc33-b218726c6d59" providerId="ADAL" clId="{BDF9A786-CD08-47DC-96EF-2B7A746FE381}" dt="2024-03-18T17:55:45.808" v="126"/>
              <pc2:cmMkLst xmlns:pc2="http://schemas.microsoft.com/office/powerpoint/2019/9/main/command">
                <pc:docMk/>
                <pc:sldMk cId="683050507" sldId="2147481990"/>
                <pc2:cmMk id="{3ACE7094-3480-4F66-AFAC-EF46F5387DB4}"/>
              </pc2:cmMkLst>
            </pc226:cmChg>
          </p:ext>
        </pc:extLst>
      </pc:sldChg>
      <pc:sldChg chg="ord">
        <pc:chgData name="Valentina Losada" userId="12c76205-c9be-43ad-bc33-b218726c6d59" providerId="ADAL" clId="{BDF9A786-CD08-47DC-96EF-2B7A746FE381}" dt="2024-03-18T21:37:00.591" v="2006"/>
        <pc:sldMkLst>
          <pc:docMk/>
          <pc:sldMk cId="760257409" sldId="2147481991"/>
        </pc:sldMkLst>
      </pc:sldChg>
      <pc:sldChg chg="ord">
        <pc:chgData name="Valentina Losada" userId="12c76205-c9be-43ad-bc33-b218726c6d59" providerId="ADAL" clId="{BDF9A786-CD08-47DC-96EF-2B7A746FE381}" dt="2024-03-18T21:37:16.815" v="2008"/>
        <pc:sldMkLst>
          <pc:docMk/>
          <pc:sldMk cId="1245067461" sldId="2147481993"/>
        </pc:sldMkLst>
      </pc:sldChg>
      <pc:sldChg chg="addSp modSp mod delCm">
        <pc:chgData name="Valentina Losada" userId="12c76205-c9be-43ad-bc33-b218726c6d59" providerId="ADAL" clId="{BDF9A786-CD08-47DC-96EF-2B7A746FE381}" dt="2024-03-18T21:37:28.098" v="2012" actId="20577"/>
        <pc:sldMkLst>
          <pc:docMk/>
          <pc:sldMk cId="1515389117" sldId="2147481994"/>
        </pc:sldMkLst>
        <pc:spChg chg="mod">
          <ac:chgData name="Valentina Losada" userId="12c76205-c9be-43ad-bc33-b218726c6d59" providerId="ADAL" clId="{BDF9A786-CD08-47DC-96EF-2B7A746FE381}" dt="2024-03-18T18:20:37.298" v="522" actId="1076"/>
          <ac:spMkLst>
            <pc:docMk/>
            <pc:sldMk cId="1515389117" sldId="2147481994"/>
            <ac:spMk id="3" creationId="{E27699CE-1F4D-3CA1-702F-BDA07A40D9ED}"/>
          </ac:spMkLst>
        </pc:spChg>
        <pc:spChg chg="mod">
          <ac:chgData name="Valentina Losada" userId="12c76205-c9be-43ad-bc33-b218726c6d59" providerId="ADAL" clId="{BDF9A786-CD08-47DC-96EF-2B7A746FE381}" dt="2024-03-18T18:22:26.171" v="581" actId="14100"/>
          <ac:spMkLst>
            <pc:docMk/>
            <pc:sldMk cId="1515389117" sldId="2147481994"/>
            <ac:spMk id="4" creationId="{B792FE48-F2AC-55E3-9288-EC644D60FE31}"/>
          </ac:spMkLst>
        </pc:spChg>
        <pc:spChg chg="add mod">
          <ac:chgData name="Valentina Losada" userId="12c76205-c9be-43ad-bc33-b218726c6d59" providerId="ADAL" clId="{BDF9A786-CD08-47DC-96EF-2B7A746FE381}" dt="2024-03-18T18:23:42.021" v="618" actId="404"/>
          <ac:spMkLst>
            <pc:docMk/>
            <pc:sldMk cId="1515389117" sldId="2147481994"/>
            <ac:spMk id="5" creationId="{67A1698F-A4AD-D463-45BE-5CB9BF3B9076}"/>
          </ac:spMkLst>
        </pc:spChg>
        <pc:spChg chg="mod">
          <ac:chgData name="Valentina Losada" userId="12c76205-c9be-43ad-bc33-b218726c6d59" providerId="ADAL" clId="{BDF9A786-CD08-47DC-96EF-2B7A746FE381}" dt="2024-03-18T18:20:55.459" v="534" actId="14100"/>
          <ac:spMkLst>
            <pc:docMk/>
            <pc:sldMk cId="1515389117" sldId="2147481994"/>
            <ac:spMk id="16" creationId="{5AC15FA8-86DD-0E1A-3D45-4AEAB1916962}"/>
          </ac:spMkLst>
        </pc:spChg>
        <pc:spChg chg="mod">
          <ac:chgData name="Valentina Losada" userId="12c76205-c9be-43ad-bc33-b218726c6d59" providerId="ADAL" clId="{BDF9A786-CD08-47DC-96EF-2B7A746FE381}" dt="2024-03-18T18:20:59.903" v="535" actId="14100"/>
          <ac:spMkLst>
            <pc:docMk/>
            <pc:sldMk cId="1515389117" sldId="2147481994"/>
            <ac:spMk id="20" creationId="{244B940A-2B65-7854-37EC-78C7F5381F9B}"/>
          </ac:spMkLst>
        </pc:spChg>
        <pc:spChg chg="mod">
          <ac:chgData name="Valentina Losada" userId="12c76205-c9be-43ad-bc33-b218726c6d59" providerId="ADAL" clId="{BDF9A786-CD08-47DC-96EF-2B7A746FE381}" dt="2024-03-18T18:22:20.931" v="580" actId="404"/>
          <ac:spMkLst>
            <pc:docMk/>
            <pc:sldMk cId="1515389117" sldId="2147481994"/>
            <ac:spMk id="37" creationId="{4869A67B-1C69-E99D-C59E-1D48A4B245D8}"/>
          </ac:spMkLst>
        </pc:spChg>
        <pc:spChg chg="mod">
          <ac:chgData name="Valentina Losada" userId="12c76205-c9be-43ad-bc33-b218726c6d59" providerId="ADAL" clId="{BDF9A786-CD08-47DC-96EF-2B7A746FE381}" dt="2024-03-18T21:37:28.098" v="2012" actId="20577"/>
          <ac:spMkLst>
            <pc:docMk/>
            <pc:sldMk cId="1515389117" sldId="2147481994"/>
            <ac:spMk id="40" creationId="{1FF65BE5-4CB9-F95C-C9F4-3D8B0B94A910}"/>
          </ac:spMkLst>
        </pc:spChg>
        <pc:spChg chg="mod">
          <ac:chgData name="Valentina Losada" userId="12c76205-c9be-43ad-bc33-b218726c6d59" providerId="ADAL" clId="{BDF9A786-CD08-47DC-96EF-2B7A746FE381}" dt="2024-03-18T18:23:13.071" v="603" actId="14100"/>
          <ac:spMkLst>
            <pc:docMk/>
            <pc:sldMk cId="1515389117" sldId="2147481994"/>
            <ac:spMk id="42" creationId="{1CB47F6B-FA4E-B5C9-33DA-EA76135D8DDB}"/>
          </ac:spMkLst>
        </pc:spChg>
        <pc:spChg chg="mod">
          <ac:chgData name="Valentina Losada" userId="12c76205-c9be-43ad-bc33-b218726c6d59" providerId="ADAL" clId="{BDF9A786-CD08-47DC-96EF-2B7A746FE381}" dt="2024-03-18T18:10:46.088" v="508" actId="139"/>
          <ac:spMkLst>
            <pc:docMk/>
            <pc:sldMk cId="1515389117" sldId="2147481994"/>
            <ac:spMk id="47" creationId="{1D4A11BF-19A8-FBB4-DCD4-B0E3877780E8}"/>
          </ac:spMkLst>
        </pc:spChg>
        <pc:cxnChg chg="mod">
          <ac:chgData name="Valentina Losada" userId="12c76205-c9be-43ad-bc33-b218726c6d59" providerId="ADAL" clId="{BDF9A786-CD08-47DC-96EF-2B7A746FE381}" dt="2024-03-18T18:20:52.203" v="533" actId="1038"/>
          <ac:cxnSpMkLst>
            <pc:docMk/>
            <pc:sldMk cId="1515389117" sldId="2147481994"/>
            <ac:cxnSpMk id="48" creationId="{13F09EDF-DD0E-3239-5FAD-C4D5AA558536}"/>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23:48.912" v="619"/>
              <pc2:cmMkLst xmlns:pc2="http://schemas.microsoft.com/office/powerpoint/2019/9/main/command">
                <pc:docMk/>
                <pc:sldMk cId="1515389117" sldId="2147481994"/>
                <pc2:cmMk id="{742A9DA0-AA24-415E-8BD5-CDFFA4A2A1F1}"/>
              </pc2:cmMkLst>
            </pc226:cmChg>
            <pc226:cmChg xmlns:pc226="http://schemas.microsoft.com/office/powerpoint/2022/06/main/command" chg="del">
              <pc226:chgData name="Valentina Losada" userId="12c76205-c9be-43ad-bc33-b218726c6d59" providerId="ADAL" clId="{BDF9A786-CD08-47DC-96EF-2B7A746FE381}" dt="2024-03-18T18:22:33.112" v="582"/>
              <pc2:cmMkLst xmlns:pc2="http://schemas.microsoft.com/office/powerpoint/2019/9/main/command">
                <pc:docMk/>
                <pc:sldMk cId="1515389117" sldId="2147481994"/>
                <pc2:cmMk id="{EAA9D2D7-C9AE-4186-A708-508CF5984D80}"/>
              </pc2:cmMkLst>
            </pc226:cmChg>
          </p:ext>
        </pc:extLst>
      </pc:sldChg>
      <pc:sldChg chg="ord">
        <pc:chgData name="Valentina Losada" userId="12c76205-c9be-43ad-bc33-b218726c6d59" providerId="ADAL" clId="{BDF9A786-CD08-47DC-96EF-2B7A746FE381}" dt="2024-03-18T21:38:17.903" v="2014"/>
        <pc:sldMkLst>
          <pc:docMk/>
          <pc:sldMk cId="1510111546" sldId="2147481995"/>
        </pc:sldMkLst>
      </pc:sldChg>
      <pc:sldChg chg="ord">
        <pc:chgData name="Valentina Losada" userId="12c76205-c9be-43ad-bc33-b218726c6d59" providerId="ADAL" clId="{BDF9A786-CD08-47DC-96EF-2B7A746FE381}" dt="2024-03-18T21:39:11.525" v="2039"/>
        <pc:sldMkLst>
          <pc:docMk/>
          <pc:sldMk cId="260264100" sldId="2147481999"/>
        </pc:sldMkLst>
      </pc:sldChg>
      <pc:sldChg chg="addSp delSp modSp mod">
        <pc:chgData name="Valentina Losada" userId="12c76205-c9be-43ad-bc33-b218726c6d59" providerId="ADAL" clId="{BDF9A786-CD08-47DC-96EF-2B7A746FE381}" dt="2024-03-18T21:14:56.427" v="1762" actId="14100"/>
        <pc:sldMkLst>
          <pc:docMk/>
          <pc:sldMk cId="3534594139" sldId="2147482000"/>
        </pc:sldMkLst>
        <pc:spChg chg="add mod">
          <ac:chgData name="Valentina Losada" userId="12c76205-c9be-43ad-bc33-b218726c6d59" providerId="ADAL" clId="{BDF9A786-CD08-47DC-96EF-2B7A746FE381}" dt="2024-03-18T21:14:49.854" v="1760" actId="14100"/>
          <ac:spMkLst>
            <pc:docMk/>
            <pc:sldMk cId="3534594139" sldId="2147482000"/>
            <ac:spMk id="2" creationId="{8A5D767D-5278-0CEE-48A9-48C5B119D53E}"/>
          </ac:spMkLst>
        </pc:spChg>
        <pc:spChg chg="add mod">
          <ac:chgData name="Valentina Losada" userId="12c76205-c9be-43ad-bc33-b218726c6d59" providerId="ADAL" clId="{BDF9A786-CD08-47DC-96EF-2B7A746FE381}" dt="2024-03-18T21:14:56.427" v="1762" actId="14100"/>
          <ac:spMkLst>
            <pc:docMk/>
            <pc:sldMk cId="3534594139" sldId="2147482000"/>
            <ac:spMk id="3" creationId="{97246B4A-A3B9-9BD5-1711-17767A0997FA}"/>
          </ac:spMkLst>
        </pc:spChg>
        <pc:spChg chg="mod">
          <ac:chgData name="Valentina Losada" userId="12c76205-c9be-43ad-bc33-b218726c6d59" providerId="ADAL" clId="{BDF9A786-CD08-47DC-96EF-2B7A746FE381}" dt="2024-03-18T20:47:17.201" v="1604"/>
          <ac:spMkLst>
            <pc:docMk/>
            <pc:sldMk cId="3534594139" sldId="2147482000"/>
            <ac:spMk id="4" creationId="{B7F049B9-5B55-2389-63EC-ECEBAE3E4E99}"/>
          </ac:spMkLst>
        </pc:spChg>
        <pc:spChg chg="add mod">
          <ac:chgData name="Valentina Losada" userId="12c76205-c9be-43ad-bc33-b218726c6d59" providerId="ADAL" clId="{BDF9A786-CD08-47DC-96EF-2B7A746FE381}" dt="2024-03-18T21:14:52.718" v="1761" actId="14100"/>
          <ac:spMkLst>
            <pc:docMk/>
            <pc:sldMk cId="3534594139" sldId="2147482000"/>
            <ac:spMk id="5" creationId="{33FE0651-9D28-550E-3303-7D518C3128FD}"/>
          </ac:spMkLst>
        </pc:spChg>
        <pc:spChg chg="mod">
          <ac:chgData name="Valentina Losada" userId="12c76205-c9be-43ad-bc33-b218726c6d59" providerId="ADAL" clId="{BDF9A786-CD08-47DC-96EF-2B7A746FE381}" dt="2024-03-18T20:43:17.412" v="1536" actId="14100"/>
          <ac:spMkLst>
            <pc:docMk/>
            <pc:sldMk cId="3534594139" sldId="2147482000"/>
            <ac:spMk id="8" creationId="{176F8580-999E-550F-862E-0F79A95D09C9}"/>
          </ac:spMkLst>
        </pc:spChg>
        <pc:spChg chg="mod">
          <ac:chgData name="Valentina Losada" userId="12c76205-c9be-43ad-bc33-b218726c6d59" providerId="ADAL" clId="{BDF9A786-CD08-47DC-96EF-2B7A746FE381}" dt="2024-03-18T20:43:27.354" v="1554" actId="14100"/>
          <ac:spMkLst>
            <pc:docMk/>
            <pc:sldMk cId="3534594139" sldId="2147482000"/>
            <ac:spMk id="10" creationId="{49A610ED-7EFB-CBF1-0061-E536A3300E70}"/>
          </ac:spMkLst>
        </pc:spChg>
        <pc:spChg chg="mod">
          <ac:chgData name="Valentina Losada" userId="12c76205-c9be-43ad-bc33-b218726c6d59" providerId="ADAL" clId="{BDF9A786-CD08-47DC-96EF-2B7A746FE381}" dt="2024-03-18T20:43:20.966" v="1537" actId="14100"/>
          <ac:spMkLst>
            <pc:docMk/>
            <pc:sldMk cId="3534594139" sldId="2147482000"/>
            <ac:spMk id="13" creationId="{056A1491-3587-B802-C105-D4417CAF4D7E}"/>
          </ac:spMkLst>
        </pc:spChg>
        <pc:spChg chg="del">
          <ac:chgData name="Valentina Losada" userId="12c76205-c9be-43ad-bc33-b218726c6d59" providerId="ADAL" clId="{BDF9A786-CD08-47DC-96EF-2B7A746FE381}" dt="2024-03-18T21:14:44.635" v="1758" actId="478"/>
          <ac:spMkLst>
            <pc:docMk/>
            <pc:sldMk cId="3534594139" sldId="2147482000"/>
            <ac:spMk id="28" creationId="{5D8832DD-7E81-5C8F-3456-00EB8138172F}"/>
          </ac:spMkLst>
        </pc:spChg>
        <pc:spChg chg="del">
          <ac:chgData name="Valentina Losada" userId="12c76205-c9be-43ad-bc33-b218726c6d59" providerId="ADAL" clId="{BDF9A786-CD08-47DC-96EF-2B7A746FE381}" dt="2024-03-18T21:14:44.635" v="1758" actId="478"/>
          <ac:spMkLst>
            <pc:docMk/>
            <pc:sldMk cId="3534594139" sldId="2147482000"/>
            <ac:spMk id="29" creationId="{44579D8A-3E90-AD65-914C-8218FF5B2CAC}"/>
          </ac:spMkLst>
        </pc:spChg>
        <pc:spChg chg="del">
          <ac:chgData name="Valentina Losada" userId="12c76205-c9be-43ad-bc33-b218726c6d59" providerId="ADAL" clId="{BDF9A786-CD08-47DC-96EF-2B7A746FE381}" dt="2024-03-18T21:14:44.635" v="1758" actId="478"/>
          <ac:spMkLst>
            <pc:docMk/>
            <pc:sldMk cId="3534594139" sldId="2147482000"/>
            <ac:spMk id="30" creationId="{8A44AFC4-D4F8-810A-924A-82F092162320}"/>
          </ac:spMkLst>
        </pc:spChg>
        <pc:cxnChg chg="mod">
          <ac:chgData name="Valentina Losada" userId="12c76205-c9be-43ad-bc33-b218726c6d59" providerId="ADAL" clId="{BDF9A786-CD08-47DC-96EF-2B7A746FE381}" dt="2024-03-18T20:43:23.915" v="1553" actId="1038"/>
          <ac:cxnSpMkLst>
            <pc:docMk/>
            <pc:sldMk cId="3534594139" sldId="2147482000"/>
            <ac:cxnSpMk id="38" creationId="{5D948AF1-3FE5-5B42-6FF9-4545C2E3BB99}"/>
          </ac:cxnSpMkLst>
        </pc:cxnChg>
      </pc:sldChg>
      <pc:sldChg chg="ord">
        <pc:chgData name="Valentina Losada" userId="12c76205-c9be-43ad-bc33-b218726c6d59" providerId="ADAL" clId="{BDF9A786-CD08-47DC-96EF-2B7A746FE381}" dt="2024-03-18T21:39:21.169" v="2041"/>
        <pc:sldMkLst>
          <pc:docMk/>
          <pc:sldMk cId="329344" sldId="2147482001"/>
        </pc:sldMkLst>
      </pc:sldChg>
      <pc:sldChg chg="modSp mod">
        <pc:chgData name="Valentina Losada" userId="12c76205-c9be-43ad-bc33-b218726c6d59" providerId="ADAL" clId="{BDF9A786-CD08-47DC-96EF-2B7A746FE381}" dt="2024-03-18T21:15:54.620" v="1779"/>
        <pc:sldMkLst>
          <pc:docMk/>
          <pc:sldMk cId="1544683221" sldId="2147482002"/>
        </pc:sldMkLst>
        <pc:spChg chg="mod">
          <ac:chgData name="Valentina Losada" userId="12c76205-c9be-43ad-bc33-b218726c6d59" providerId="ADAL" clId="{BDF9A786-CD08-47DC-96EF-2B7A746FE381}" dt="2024-03-18T21:15:54.620" v="1779"/>
          <ac:spMkLst>
            <pc:docMk/>
            <pc:sldMk cId="1544683221" sldId="2147482002"/>
            <ac:spMk id="20" creationId="{EE331237-3DCE-C36F-2A1F-18D334E27055}"/>
          </ac:spMkLst>
        </pc:spChg>
        <pc:spChg chg="mod">
          <ac:chgData name="Valentina Losada" userId="12c76205-c9be-43ad-bc33-b218726c6d59" providerId="ADAL" clId="{BDF9A786-CD08-47DC-96EF-2B7A746FE381}" dt="2024-03-18T21:14:27.259" v="1757"/>
          <ac:spMkLst>
            <pc:docMk/>
            <pc:sldMk cId="1544683221" sldId="2147482002"/>
            <ac:spMk id="25" creationId="{2E8D0A0B-9D5D-396E-8505-FDD81E7C0437}"/>
          </ac:spMkLst>
        </pc:spChg>
      </pc:sldChg>
      <pc:sldChg chg="addSp delSp modSp">
        <pc:chgData name="Valentina Losada" userId="12c76205-c9be-43ad-bc33-b218726c6d59" providerId="ADAL" clId="{BDF9A786-CD08-47DC-96EF-2B7A746FE381}" dt="2024-03-18T21:39:46.705" v="2042" actId="478"/>
        <pc:sldMkLst>
          <pc:docMk/>
          <pc:sldMk cId="1573201983" sldId="2147482003"/>
        </pc:sldMkLst>
        <pc:spChg chg="del">
          <ac:chgData name="Valentina Losada" userId="12c76205-c9be-43ad-bc33-b218726c6d59" providerId="ADAL" clId="{BDF9A786-CD08-47DC-96EF-2B7A746FE381}" dt="2024-03-18T21:39:46.705" v="2042" actId="478"/>
          <ac:spMkLst>
            <pc:docMk/>
            <pc:sldMk cId="1573201983" sldId="2147482003"/>
            <ac:spMk id="2" creationId="{8BDD57D1-5CA4-433D-8F2D-130B2956D26F}"/>
          </ac:spMkLst>
        </pc:spChg>
        <pc:spChg chg="add mod">
          <ac:chgData name="Valentina Losada" userId="12c76205-c9be-43ad-bc33-b218726c6d59" providerId="ADAL" clId="{BDF9A786-CD08-47DC-96EF-2B7A746FE381}" dt="2024-03-18T21:39:46.705" v="2042" actId="478"/>
          <ac:spMkLst>
            <pc:docMk/>
            <pc:sldMk cId="1573201983" sldId="2147482003"/>
            <ac:spMk id="3" creationId="{6176DC45-7128-00ED-5EBB-05261BAC2F20}"/>
          </ac:spMkLst>
        </pc:spChg>
      </pc:sldChg>
      <pc:sldChg chg="ord">
        <pc:chgData name="Valentina Losada" userId="12c76205-c9be-43ad-bc33-b218726c6d59" providerId="ADAL" clId="{BDF9A786-CD08-47DC-96EF-2B7A746FE381}" dt="2024-03-18T21:40:04.297" v="2044"/>
        <pc:sldMkLst>
          <pc:docMk/>
          <pc:sldMk cId="3571758081" sldId="2147482004"/>
        </pc:sldMkLst>
      </pc:sldChg>
      <pc:sldChg chg="addSp delSp modSp mod">
        <pc:chgData name="Valentina Losada" userId="12c76205-c9be-43ad-bc33-b218726c6d59" providerId="ADAL" clId="{BDF9A786-CD08-47DC-96EF-2B7A746FE381}" dt="2024-03-18T20:25:38.890" v="1180" actId="20577"/>
        <pc:sldMkLst>
          <pc:docMk/>
          <pc:sldMk cId="3537900216" sldId="2147482005"/>
        </pc:sldMkLst>
        <pc:spChg chg="add mod">
          <ac:chgData name="Valentina Losada" userId="12c76205-c9be-43ad-bc33-b218726c6d59" providerId="ADAL" clId="{BDF9A786-CD08-47DC-96EF-2B7A746FE381}" dt="2024-03-18T20:21:00.848" v="1053" actId="478"/>
          <ac:spMkLst>
            <pc:docMk/>
            <pc:sldMk cId="3537900216" sldId="2147482005"/>
            <ac:spMk id="3" creationId="{F1341DA5-837E-149C-968D-A143A5D6D2FF}"/>
          </ac:spMkLst>
        </pc:spChg>
        <pc:spChg chg="del">
          <ac:chgData name="Valentina Losada" userId="12c76205-c9be-43ad-bc33-b218726c6d59" providerId="ADAL" clId="{BDF9A786-CD08-47DC-96EF-2B7A746FE381}" dt="2024-03-18T20:21:00.848" v="1053" actId="478"/>
          <ac:spMkLst>
            <pc:docMk/>
            <pc:sldMk cId="3537900216" sldId="2147482005"/>
            <ac:spMk id="14" creationId="{3CF7E6E3-74D8-5911-8821-25E2E0F97E62}"/>
          </ac:spMkLst>
        </pc:spChg>
        <pc:spChg chg="mod">
          <ac:chgData name="Valentina Losada" userId="12c76205-c9be-43ad-bc33-b218726c6d59" providerId="ADAL" clId="{BDF9A786-CD08-47DC-96EF-2B7A746FE381}" dt="2024-03-18T20:25:38.890" v="1180" actId="20577"/>
          <ac:spMkLst>
            <pc:docMk/>
            <pc:sldMk cId="3537900216" sldId="2147482005"/>
            <ac:spMk id="42" creationId="{909D2A17-6F75-FF92-420F-99015F8DF2E1}"/>
          </ac:spMkLst>
        </pc:spChg>
      </pc:sldChg>
      <pc:sldChg chg="ord">
        <pc:chgData name="Valentina Losada" userId="12c76205-c9be-43ad-bc33-b218726c6d59" providerId="ADAL" clId="{BDF9A786-CD08-47DC-96EF-2B7A746FE381}" dt="2024-03-18T21:40:21.625" v="2046"/>
        <pc:sldMkLst>
          <pc:docMk/>
          <pc:sldMk cId="36218956" sldId="2147482006"/>
        </pc:sldMkLst>
      </pc:sldChg>
      <pc:sldChg chg="addSp delSp modSp mod">
        <pc:chgData name="Valentina Losada" userId="12c76205-c9be-43ad-bc33-b218726c6d59" providerId="ADAL" clId="{BDF9A786-CD08-47DC-96EF-2B7A746FE381}" dt="2024-03-18T20:25:49.727" v="1181"/>
        <pc:sldMkLst>
          <pc:docMk/>
          <pc:sldMk cId="2528968086" sldId="2147482007"/>
        </pc:sldMkLst>
        <pc:spChg chg="add mod">
          <ac:chgData name="Valentina Losada" userId="12c76205-c9be-43ad-bc33-b218726c6d59" providerId="ADAL" clId="{BDF9A786-CD08-47DC-96EF-2B7A746FE381}" dt="2024-03-18T20:21:25.097" v="1056" actId="478"/>
          <ac:spMkLst>
            <pc:docMk/>
            <pc:sldMk cId="2528968086" sldId="2147482007"/>
            <ac:spMk id="3" creationId="{2E1A1B34-914E-382D-CA70-E278D8B695AD}"/>
          </ac:spMkLst>
        </pc:spChg>
        <pc:spChg chg="del">
          <ac:chgData name="Valentina Losada" userId="12c76205-c9be-43ad-bc33-b218726c6d59" providerId="ADAL" clId="{BDF9A786-CD08-47DC-96EF-2B7A746FE381}" dt="2024-03-18T20:21:25.097" v="1056" actId="478"/>
          <ac:spMkLst>
            <pc:docMk/>
            <pc:sldMk cId="2528968086" sldId="2147482007"/>
            <ac:spMk id="14" creationId="{3CF7E6E3-74D8-5911-8821-25E2E0F97E62}"/>
          </ac:spMkLst>
        </pc:spChg>
        <pc:spChg chg="mod">
          <ac:chgData name="Valentina Losada" userId="12c76205-c9be-43ad-bc33-b218726c6d59" providerId="ADAL" clId="{BDF9A786-CD08-47DC-96EF-2B7A746FE381}" dt="2024-03-18T20:25:49.727" v="1181"/>
          <ac:spMkLst>
            <pc:docMk/>
            <pc:sldMk cId="2528968086" sldId="2147482007"/>
            <ac:spMk id="39" creationId="{2562295F-9502-4103-6718-AE37BC636612}"/>
          </ac:spMkLst>
        </pc:spChg>
      </pc:sldChg>
      <pc:sldChg chg="ord">
        <pc:chgData name="Valentina Losada" userId="12c76205-c9be-43ad-bc33-b218726c6d59" providerId="ADAL" clId="{BDF9A786-CD08-47DC-96EF-2B7A746FE381}" dt="2024-03-18T21:40:31.466" v="2048"/>
        <pc:sldMkLst>
          <pc:docMk/>
          <pc:sldMk cId="63008249" sldId="2147482008"/>
        </pc:sldMkLst>
      </pc:sldChg>
      <pc:sldChg chg="delCm">
        <pc:chgData name="Valentina Losada" userId="12c76205-c9be-43ad-bc33-b218726c6d59" providerId="ADAL" clId="{BDF9A786-CD08-47DC-96EF-2B7A746FE381}" dt="2024-03-18T17:56:03.079" v="127"/>
        <pc:sldMkLst>
          <pc:docMk/>
          <pc:sldMk cId="727379196" sldId="2147482013"/>
        </pc:sldMkLst>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7:56:03.079" v="127"/>
              <pc2:cmMkLst xmlns:pc2="http://schemas.microsoft.com/office/powerpoint/2019/9/main/command">
                <pc:docMk/>
                <pc:sldMk cId="727379196" sldId="2147482013"/>
                <pc2:cmMk id="{EF21ADCE-C1EE-49BA-8C25-049870FFA0C1}"/>
              </pc2:cmMkLst>
            </pc226:cmChg>
          </p:ext>
        </pc:extLst>
      </pc:sldChg>
      <pc:sldChg chg="modSp mod delCm">
        <pc:chgData name="Valentina Losada" userId="12c76205-c9be-43ad-bc33-b218726c6d59" providerId="ADAL" clId="{BDF9A786-CD08-47DC-96EF-2B7A746FE381}" dt="2024-03-18T21:23:56.745" v="1782" actId="20577"/>
        <pc:sldMkLst>
          <pc:docMk/>
          <pc:sldMk cId="3308476308" sldId="2147482018"/>
        </pc:sldMkLst>
        <pc:spChg chg="mod">
          <ac:chgData name="Valentina Losada" userId="12c76205-c9be-43ad-bc33-b218726c6d59" providerId="ADAL" clId="{BDF9A786-CD08-47DC-96EF-2B7A746FE381}" dt="2024-03-18T18:43:50.820" v="1030" actId="20577"/>
          <ac:spMkLst>
            <pc:docMk/>
            <pc:sldMk cId="3308476308" sldId="2147482018"/>
            <ac:spMk id="14" creationId="{D287219E-1F27-7105-C4B0-1FADA4EB69CC}"/>
          </ac:spMkLst>
        </pc:spChg>
        <pc:spChg chg="mod">
          <ac:chgData name="Valentina Losada" userId="12c76205-c9be-43ad-bc33-b218726c6d59" providerId="ADAL" clId="{BDF9A786-CD08-47DC-96EF-2B7A746FE381}" dt="2024-03-18T21:23:56.745" v="1782" actId="20577"/>
          <ac:spMkLst>
            <pc:docMk/>
            <pc:sldMk cId="3308476308" sldId="2147482018"/>
            <ac:spMk id="16" creationId="{E7E48DE2-497F-2E71-400D-947030854968}"/>
          </ac:spMkLst>
        </pc:spChg>
        <pc:spChg chg="mod">
          <ac:chgData name="Valentina Losada" userId="12c76205-c9be-43ad-bc33-b218726c6d59" providerId="ADAL" clId="{BDF9A786-CD08-47DC-96EF-2B7A746FE381}" dt="2024-03-18T20:28:04.706" v="1189" actId="20577"/>
          <ac:spMkLst>
            <pc:docMk/>
            <pc:sldMk cId="3308476308" sldId="2147482018"/>
            <ac:spMk id="17" creationId="{E93430B4-8AE4-54B3-1DB6-5C8CABDC7CF3}"/>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0:30:32.355" v="1196"/>
              <pc2:cmMkLst xmlns:pc2="http://schemas.microsoft.com/office/powerpoint/2019/9/main/command">
                <pc:docMk/>
                <pc:sldMk cId="3308476308" sldId="2147482018"/>
                <pc2:cmMk id="{0F7FED6C-8950-42C8-B74C-A229702B48BB}"/>
              </pc2:cmMkLst>
            </pc226:cmChg>
          </p:ext>
        </pc:extLst>
      </pc:sldChg>
      <pc:sldChg chg="modSp mod delCm">
        <pc:chgData name="Valentina Losada" userId="12c76205-c9be-43ad-bc33-b218726c6d59" providerId="ADAL" clId="{BDF9A786-CD08-47DC-96EF-2B7A746FE381}" dt="2024-03-18T21:23:47.446" v="1781"/>
        <pc:sldMkLst>
          <pc:docMk/>
          <pc:sldMk cId="2447205899" sldId="2147482019"/>
        </pc:sldMkLst>
        <pc:spChg chg="mod">
          <ac:chgData name="Valentina Losada" userId="12c76205-c9be-43ad-bc33-b218726c6d59" providerId="ADAL" clId="{BDF9A786-CD08-47DC-96EF-2B7A746FE381}" dt="2024-03-18T18:33:37.008" v="758" actId="20577"/>
          <ac:spMkLst>
            <pc:docMk/>
            <pc:sldMk cId="2447205899" sldId="2147482019"/>
            <ac:spMk id="12" creationId="{035B6FB5-00DD-F414-709B-759CA3DA6816}"/>
          </ac:spMkLst>
        </pc:spChg>
        <pc:spChg chg="mod">
          <ac:chgData name="Valentina Losada" userId="12c76205-c9be-43ad-bc33-b218726c6d59" providerId="ADAL" clId="{BDF9A786-CD08-47DC-96EF-2B7A746FE381}" dt="2024-03-18T18:33:14.027" v="742" actId="20577"/>
          <ac:spMkLst>
            <pc:docMk/>
            <pc:sldMk cId="2447205899" sldId="2147482019"/>
            <ac:spMk id="16" creationId="{E7E48DE2-497F-2E71-400D-947030854968}"/>
          </ac:spMkLst>
        </pc:spChg>
        <pc:spChg chg="mod">
          <ac:chgData name="Valentina Losada" userId="12c76205-c9be-43ad-bc33-b218726c6d59" providerId="ADAL" clId="{BDF9A786-CD08-47DC-96EF-2B7A746FE381}" dt="2024-03-18T18:33:11.775" v="741" actId="6549"/>
          <ac:spMkLst>
            <pc:docMk/>
            <pc:sldMk cId="2447205899" sldId="2147482019"/>
            <ac:spMk id="17" creationId="{E93430B4-8AE4-54B3-1DB6-5C8CABDC7CF3}"/>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23:47.446" v="1781"/>
              <pc2:cmMkLst xmlns:pc2="http://schemas.microsoft.com/office/powerpoint/2019/9/main/command">
                <pc:docMk/>
                <pc:sldMk cId="2447205899" sldId="2147482019"/>
                <pc2:cmMk id="{0BD469D9-973C-4DF4-B317-4986A886FD7B}"/>
              </pc2:cmMkLst>
            </pc226:cmChg>
          </p:ext>
        </pc:extLst>
      </pc:sldChg>
      <pc:sldChg chg="addSp delSp modSp add mod delCm">
        <pc:chgData name="Valentina Losada" userId="12c76205-c9be-43ad-bc33-b218726c6d59" providerId="ADAL" clId="{BDF9A786-CD08-47DC-96EF-2B7A746FE381}" dt="2024-03-18T21:35:51.845" v="1999" actId="6549"/>
        <pc:sldMkLst>
          <pc:docMk/>
          <pc:sldMk cId="4014135789" sldId="2147482027"/>
        </pc:sldMkLst>
        <pc:spChg chg="add del mod modVis">
          <ac:chgData name="Valentina Losada" userId="12c76205-c9be-43ad-bc33-b218726c6d59" providerId="ADAL" clId="{BDF9A786-CD08-47DC-96EF-2B7A746FE381}" dt="2024-03-18T21:30:59.862" v="1808"/>
          <ac:spMkLst>
            <pc:docMk/>
            <pc:sldMk cId="4014135789" sldId="2147482027"/>
            <ac:spMk id="2" creationId="{4E2508D7-6087-7076-EF0E-47B0594190DE}"/>
          </ac:spMkLst>
        </pc:spChg>
        <pc:spChg chg="add del mod modVis">
          <ac:chgData name="Valentina Losada" userId="12c76205-c9be-43ad-bc33-b218726c6d59" providerId="ADAL" clId="{BDF9A786-CD08-47DC-96EF-2B7A746FE381}" dt="2024-03-18T21:31:02.925" v="1851"/>
          <ac:spMkLst>
            <pc:docMk/>
            <pc:sldMk cId="4014135789" sldId="2147482027"/>
            <ac:spMk id="3" creationId="{1413BA3E-6B61-E61E-64EF-1896198E19FC}"/>
          </ac:spMkLst>
        </pc:spChg>
        <pc:spChg chg="add del mod modVis">
          <ac:chgData name="Valentina Losada" userId="12c76205-c9be-43ad-bc33-b218726c6d59" providerId="ADAL" clId="{BDF9A786-CD08-47DC-96EF-2B7A746FE381}" dt="2024-03-18T21:31:04.538" v="1885"/>
          <ac:spMkLst>
            <pc:docMk/>
            <pc:sldMk cId="4014135789" sldId="2147482027"/>
            <ac:spMk id="4" creationId="{B790B710-6B29-B30B-D930-EF52FABFDDB4}"/>
          </ac:spMkLst>
        </pc:spChg>
        <pc:spChg chg="mod">
          <ac:chgData name="Valentina Losada" userId="12c76205-c9be-43ad-bc33-b218726c6d59" providerId="ADAL" clId="{BDF9A786-CD08-47DC-96EF-2B7A746FE381}" dt="2024-03-18T21:31:07.500" v="1918"/>
          <ac:spMkLst>
            <pc:docMk/>
            <pc:sldMk cId="4014135789" sldId="2147482027"/>
            <ac:spMk id="5" creationId="{1350216A-E851-6782-416D-8A0DC6BBC7B0}"/>
          </ac:spMkLst>
        </pc:spChg>
        <pc:spChg chg="mod">
          <ac:chgData name="Valentina Losada" userId="12c76205-c9be-43ad-bc33-b218726c6d59" providerId="ADAL" clId="{BDF9A786-CD08-47DC-96EF-2B7A746FE381}" dt="2024-03-18T20:14:25.100" v="1046"/>
          <ac:spMkLst>
            <pc:docMk/>
            <pc:sldMk cId="4014135789" sldId="2147482027"/>
            <ac:spMk id="7" creationId="{6B754CBA-23ED-4757-6CAE-C46D43BCBA70}"/>
          </ac:spMkLst>
        </pc:spChg>
        <pc:spChg chg="mod">
          <ac:chgData name="Valentina Losada" userId="12c76205-c9be-43ad-bc33-b218726c6d59" providerId="ADAL" clId="{BDF9A786-CD08-47DC-96EF-2B7A746FE381}" dt="2024-03-18T21:35:51.845" v="1999" actId="6549"/>
          <ac:spMkLst>
            <pc:docMk/>
            <pc:sldMk cId="4014135789" sldId="2147482027"/>
            <ac:spMk id="8" creationId="{8A22082C-3279-49BC-C162-588A27AD2734}"/>
          </ac:spMkLst>
        </pc:spChg>
        <pc:spChg chg="add del mod modVis">
          <ac:chgData name="Valentina Losada" userId="12c76205-c9be-43ad-bc33-b218726c6d59" providerId="ADAL" clId="{BDF9A786-CD08-47DC-96EF-2B7A746FE381}" dt="2024-03-18T21:31:05.628" v="1913"/>
          <ac:spMkLst>
            <pc:docMk/>
            <pc:sldMk cId="4014135789" sldId="2147482027"/>
            <ac:spMk id="9" creationId="{3ED33709-19EB-4B0A-439D-A982D904D0B4}"/>
          </ac:spMkLst>
        </pc:spChg>
        <pc:spChg chg="add del mod modVis">
          <ac:chgData name="Valentina Losada" userId="12c76205-c9be-43ad-bc33-b218726c6d59" providerId="ADAL" clId="{BDF9A786-CD08-47DC-96EF-2B7A746FE381}" dt="2024-03-18T21:31:07.512" v="1942"/>
          <ac:spMkLst>
            <pc:docMk/>
            <pc:sldMk cId="4014135789" sldId="2147482027"/>
            <ac:spMk id="10" creationId="{6464B254-EBE2-A7EA-DEB2-E687AD50B4EA}"/>
          </ac:spMkLst>
        </pc:spChg>
        <pc:spChg chg="add mod">
          <ac:chgData name="Valentina Losada" userId="12c76205-c9be-43ad-bc33-b218726c6d59" providerId="ADAL" clId="{BDF9A786-CD08-47DC-96EF-2B7A746FE381}" dt="2024-03-18T21:31:09.410" v="1945" actId="478"/>
          <ac:spMkLst>
            <pc:docMk/>
            <pc:sldMk cId="4014135789" sldId="2147482027"/>
            <ac:spMk id="13" creationId="{2C366DF2-5C2B-FD91-8BD5-D33838185EF2}"/>
          </ac:spMkLst>
        </pc:spChg>
        <pc:spChg chg="del">
          <ac:chgData name="Valentina Losada" userId="12c76205-c9be-43ad-bc33-b218726c6d59" providerId="ADAL" clId="{BDF9A786-CD08-47DC-96EF-2B7A746FE381}" dt="2024-03-18T20:14:37.181" v="1051" actId="478"/>
          <ac:spMkLst>
            <pc:docMk/>
            <pc:sldMk cId="4014135789" sldId="2147482027"/>
            <ac:spMk id="16" creationId="{04DD45B6-8F13-2C61-1621-5338BE6D581D}"/>
          </ac:spMkLst>
        </pc:spChg>
        <pc:spChg chg="del">
          <ac:chgData name="Valentina Losada" userId="12c76205-c9be-43ad-bc33-b218726c6d59" providerId="ADAL" clId="{BDF9A786-CD08-47DC-96EF-2B7A746FE381}" dt="2024-03-18T20:14:33.662" v="1050" actId="478"/>
          <ac:spMkLst>
            <pc:docMk/>
            <pc:sldMk cId="4014135789" sldId="2147482027"/>
            <ac:spMk id="23" creationId="{A462C37A-2512-79A0-474B-911750466C78}"/>
          </ac:spMkLst>
        </pc:spChg>
        <pc:spChg chg="del">
          <ac:chgData name="Valentina Losada" userId="12c76205-c9be-43ad-bc33-b218726c6d59" providerId="ADAL" clId="{BDF9A786-CD08-47DC-96EF-2B7A746FE381}" dt="2024-03-18T20:14:33.662" v="1050" actId="478"/>
          <ac:spMkLst>
            <pc:docMk/>
            <pc:sldMk cId="4014135789" sldId="2147482027"/>
            <ac:spMk id="24" creationId="{8C51B156-8BC0-8732-7577-62D35F8D46A7}"/>
          </ac:spMkLst>
        </pc:spChg>
        <pc:spChg chg="del">
          <ac:chgData name="Valentina Losada" userId="12c76205-c9be-43ad-bc33-b218726c6d59" providerId="ADAL" clId="{BDF9A786-CD08-47DC-96EF-2B7A746FE381}" dt="2024-03-18T20:14:37.181" v="1051" actId="478"/>
          <ac:spMkLst>
            <pc:docMk/>
            <pc:sldMk cId="4014135789" sldId="2147482027"/>
            <ac:spMk id="25" creationId="{56AF15AD-1332-AC13-FC67-AF2BB5906FE2}"/>
          </ac:spMkLst>
        </pc:spChg>
        <pc:spChg chg="del">
          <ac:chgData name="Valentina Losada" userId="12c76205-c9be-43ad-bc33-b218726c6d59" providerId="ADAL" clId="{BDF9A786-CD08-47DC-96EF-2B7A746FE381}" dt="2024-03-18T20:14:33.662" v="1050" actId="478"/>
          <ac:spMkLst>
            <pc:docMk/>
            <pc:sldMk cId="4014135789" sldId="2147482027"/>
            <ac:spMk id="26" creationId="{DFBBC97C-839A-F92C-3A07-B1900FA5C1FB}"/>
          </ac:spMkLst>
        </pc:spChg>
        <pc:spChg chg="del">
          <ac:chgData name="Valentina Losada" userId="12c76205-c9be-43ad-bc33-b218726c6d59" providerId="ADAL" clId="{BDF9A786-CD08-47DC-96EF-2B7A746FE381}" dt="2024-03-18T20:14:37.181" v="1051" actId="478"/>
          <ac:spMkLst>
            <pc:docMk/>
            <pc:sldMk cId="4014135789" sldId="2147482027"/>
            <ac:spMk id="27" creationId="{A155F5D4-24A8-EA17-1E44-0D8BCB14102E}"/>
          </ac:spMkLst>
        </pc:spChg>
        <pc:spChg chg="del">
          <ac:chgData name="Valentina Losada" userId="12c76205-c9be-43ad-bc33-b218726c6d59" providerId="ADAL" clId="{BDF9A786-CD08-47DC-96EF-2B7A746FE381}" dt="2024-03-18T20:14:37.181" v="1051" actId="478"/>
          <ac:spMkLst>
            <pc:docMk/>
            <pc:sldMk cId="4014135789" sldId="2147482027"/>
            <ac:spMk id="30" creationId="{9D9C1FC0-073A-7362-89E7-387B3FA191EF}"/>
          </ac:spMkLst>
        </pc:spChg>
        <pc:spChg chg="del">
          <ac:chgData name="Valentina Losada" userId="12c76205-c9be-43ad-bc33-b218726c6d59" providerId="ADAL" clId="{BDF9A786-CD08-47DC-96EF-2B7A746FE381}" dt="2024-03-18T20:14:37.181" v="1051" actId="478"/>
          <ac:spMkLst>
            <pc:docMk/>
            <pc:sldMk cId="4014135789" sldId="2147482027"/>
            <ac:spMk id="34" creationId="{2E8362C5-DCC9-D38F-5249-2BEAC0024785}"/>
          </ac:spMkLst>
        </pc:spChg>
        <pc:spChg chg="del">
          <ac:chgData name="Valentina Losada" userId="12c76205-c9be-43ad-bc33-b218726c6d59" providerId="ADAL" clId="{BDF9A786-CD08-47DC-96EF-2B7A746FE381}" dt="2024-03-18T20:14:37.181" v="1051" actId="478"/>
          <ac:spMkLst>
            <pc:docMk/>
            <pc:sldMk cId="4014135789" sldId="2147482027"/>
            <ac:spMk id="35" creationId="{FF7A2F74-3EDC-D5C8-19F6-4F4CF94276C3}"/>
          </ac:spMkLst>
        </pc:spChg>
        <pc:spChg chg="del">
          <ac:chgData name="Valentina Losada" userId="12c76205-c9be-43ad-bc33-b218726c6d59" providerId="ADAL" clId="{BDF9A786-CD08-47DC-96EF-2B7A746FE381}" dt="2024-03-18T20:14:37.181" v="1051" actId="478"/>
          <ac:spMkLst>
            <pc:docMk/>
            <pc:sldMk cId="4014135789" sldId="2147482027"/>
            <ac:spMk id="37" creationId="{99F72D5F-64C3-383D-B051-568238231DD3}"/>
          </ac:spMkLst>
        </pc:spChg>
        <pc:spChg chg="del">
          <ac:chgData name="Valentina Losada" userId="12c76205-c9be-43ad-bc33-b218726c6d59" providerId="ADAL" clId="{BDF9A786-CD08-47DC-96EF-2B7A746FE381}" dt="2024-03-18T20:14:33.662" v="1050" actId="478"/>
          <ac:spMkLst>
            <pc:docMk/>
            <pc:sldMk cId="4014135789" sldId="2147482027"/>
            <ac:spMk id="39" creationId="{83652109-273C-0CEE-569A-9F347DFDC86F}"/>
          </ac:spMkLst>
        </pc:spChg>
        <pc:spChg chg="mod">
          <ac:chgData name="Valentina Losada" userId="12c76205-c9be-43ad-bc33-b218726c6d59" providerId="ADAL" clId="{BDF9A786-CD08-47DC-96EF-2B7A746FE381}" dt="2024-03-18T21:34:44.083" v="1996" actId="20577"/>
          <ac:spMkLst>
            <pc:docMk/>
            <pc:sldMk cId="4014135789" sldId="2147482027"/>
            <ac:spMk id="40" creationId="{4B44EA96-061F-E181-D038-B6FB208164F3}"/>
          </ac:spMkLst>
        </pc:spChg>
        <pc:spChg chg="del">
          <ac:chgData name="Valentina Losada" userId="12c76205-c9be-43ad-bc33-b218726c6d59" providerId="ADAL" clId="{BDF9A786-CD08-47DC-96EF-2B7A746FE381}" dt="2024-03-18T20:14:33.662" v="1050" actId="478"/>
          <ac:spMkLst>
            <pc:docMk/>
            <pc:sldMk cId="4014135789" sldId="2147482027"/>
            <ac:spMk id="41" creationId="{42FFFA30-F25E-D6F5-DDD7-5F279B812512}"/>
          </ac:spMkLst>
        </pc:spChg>
        <pc:spChg chg="del">
          <ac:chgData name="Valentina Losada" userId="12c76205-c9be-43ad-bc33-b218726c6d59" providerId="ADAL" clId="{BDF9A786-CD08-47DC-96EF-2B7A746FE381}" dt="2024-03-18T20:14:33.662" v="1050" actId="478"/>
          <ac:spMkLst>
            <pc:docMk/>
            <pc:sldMk cId="4014135789" sldId="2147482027"/>
            <ac:spMk id="44" creationId="{0C8910F7-73B9-40A7-9DB0-2381EE26AB27}"/>
          </ac:spMkLst>
        </pc:spChg>
        <pc:spChg chg="del">
          <ac:chgData name="Valentina Losada" userId="12c76205-c9be-43ad-bc33-b218726c6d59" providerId="ADAL" clId="{BDF9A786-CD08-47DC-96EF-2B7A746FE381}" dt="2024-03-18T20:14:33.662" v="1050" actId="478"/>
          <ac:spMkLst>
            <pc:docMk/>
            <pc:sldMk cId="4014135789" sldId="2147482027"/>
            <ac:spMk id="45" creationId="{91C4E2E9-F397-0230-1866-8E6E82B35938}"/>
          </ac:spMkLst>
        </pc:spChg>
        <pc:spChg chg="del mod replST">
          <ac:chgData name="Valentina Losada" userId="12c76205-c9be-43ad-bc33-b218726c6d59" providerId="ADAL" clId="{BDF9A786-CD08-47DC-96EF-2B7A746FE381}" dt="2024-03-18T21:31:09.410" v="1945" actId="478"/>
          <ac:spMkLst>
            <pc:docMk/>
            <pc:sldMk cId="4014135789" sldId="2147482027"/>
            <ac:spMk id="46" creationId="{192D5E49-C727-618F-3A66-46084264BDB1}"/>
          </ac:spMkLst>
        </pc:spChg>
        <pc:spChg chg="del">
          <ac:chgData name="Valentina Losada" userId="12c76205-c9be-43ad-bc33-b218726c6d59" providerId="ADAL" clId="{BDF9A786-CD08-47DC-96EF-2B7A746FE381}" dt="2024-03-18T20:14:33.662" v="1050" actId="478"/>
          <ac:spMkLst>
            <pc:docMk/>
            <pc:sldMk cId="4014135789" sldId="2147482027"/>
            <ac:spMk id="47" creationId="{63657A00-2246-DCB5-1541-372BE61FF031}"/>
          </ac:spMkLst>
        </pc:spChg>
        <pc:spChg chg="del">
          <ac:chgData name="Valentina Losada" userId="12c76205-c9be-43ad-bc33-b218726c6d59" providerId="ADAL" clId="{BDF9A786-CD08-47DC-96EF-2B7A746FE381}" dt="2024-03-18T20:14:37.181" v="1051" actId="478"/>
          <ac:spMkLst>
            <pc:docMk/>
            <pc:sldMk cId="4014135789" sldId="2147482027"/>
            <ac:spMk id="52" creationId="{CDA35091-4FEC-8386-3E35-FCF96A49699A}"/>
          </ac:spMkLst>
        </pc:spChg>
        <pc:spChg chg="del">
          <ac:chgData name="Valentina Losada" userId="12c76205-c9be-43ad-bc33-b218726c6d59" providerId="ADAL" clId="{BDF9A786-CD08-47DC-96EF-2B7A746FE381}" dt="2024-03-18T20:14:33.662" v="1050" actId="478"/>
          <ac:spMkLst>
            <pc:docMk/>
            <pc:sldMk cId="4014135789" sldId="2147482027"/>
            <ac:spMk id="54" creationId="{FE08FFE2-1489-A1F1-5935-A505A6E2ED03}"/>
          </ac:spMkLst>
        </pc:spChg>
        <pc:spChg chg="del">
          <ac:chgData name="Valentina Losada" userId="12c76205-c9be-43ad-bc33-b218726c6d59" providerId="ADAL" clId="{BDF9A786-CD08-47DC-96EF-2B7A746FE381}" dt="2024-03-18T20:14:37.181" v="1051" actId="478"/>
          <ac:spMkLst>
            <pc:docMk/>
            <pc:sldMk cId="4014135789" sldId="2147482027"/>
            <ac:spMk id="56" creationId="{40BFE17D-FE63-508C-30F0-FC6856E28478}"/>
          </ac:spMkLst>
        </pc:spChg>
        <pc:spChg chg="del">
          <ac:chgData name="Valentina Losada" userId="12c76205-c9be-43ad-bc33-b218726c6d59" providerId="ADAL" clId="{BDF9A786-CD08-47DC-96EF-2B7A746FE381}" dt="2024-03-18T20:14:40.739" v="1052" actId="478"/>
          <ac:spMkLst>
            <pc:docMk/>
            <pc:sldMk cId="4014135789" sldId="2147482027"/>
            <ac:spMk id="58" creationId="{6985F8B0-13F7-6E87-2C76-DEE783A2857B}"/>
          </ac:spMkLst>
        </pc:spChg>
        <pc:spChg chg="del">
          <ac:chgData name="Valentina Losada" userId="12c76205-c9be-43ad-bc33-b218726c6d59" providerId="ADAL" clId="{BDF9A786-CD08-47DC-96EF-2B7A746FE381}" dt="2024-03-18T20:14:33.662" v="1050" actId="478"/>
          <ac:spMkLst>
            <pc:docMk/>
            <pc:sldMk cId="4014135789" sldId="2147482027"/>
            <ac:spMk id="60" creationId="{F938E20D-F47D-BD8B-8E69-CD0E97E2DBC7}"/>
          </ac:spMkLst>
        </pc:spChg>
        <pc:spChg chg="del">
          <ac:chgData name="Valentina Losada" userId="12c76205-c9be-43ad-bc33-b218726c6d59" providerId="ADAL" clId="{BDF9A786-CD08-47DC-96EF-2B7A746FE381}" dt="2024-03-18T20:14:33.662" v="1050" actId="478"/>
          <ac:spMkLst>
            <pc:docMk/>
            <pc:sldMk cId="4014135789" sldId="2147482027"/>
            <ac:spMk id="148" creationId="{5CEECA5E-E879-3878-A11D-16AD094AE4FF}"/>
          </ac:spMkLst>
        </pc:spChg>
        <pc:graphicFrameChg chg="mod replST">
          <ac:chgData name="Valentina Losada" userId="12c76205-c9be-43ad-bc33-b218726c6d59" providerId="ADAL" clId="{BDF9A786-CD08-47DC-96EF-2B7A746FE381}" dt="2024-03-18T21:31:07.512" v="1944"/>
          <ac:graphicFrameMkLst>
            <pc:docMk/>
            <pc:sldMk cId="4014135789" sldId="2147482027"/>
            <ac:graphicFrameMk id="6" creationId="{375E70C3-86D5-EC0C-CFBD-F3AECFFA718B}"/>
          </ac:graphicFrameMkLst>
        </pc:graphicFrameChg>
        <pc:cxnChg chg="del">
          <ac:chgData name="Valentina Losada" userId="12c76205-c9be-43ad-bc33-b218726c6d59" providerId="ADAL" clId="{BDF9A786-CD08-47DC-96EF-2B7A746FE381}" dt="2024-03-18T20:14:33.662" v="1050" actId="478"/>
          <ac:cxnSpMkLst>
            <pc:docMk/>
            <pc:sldMk cId="4014135789" sldId="2147482027"/>
            <ac:cxnSpMk id="11" creationId="{8C7C8F31-31B1-2393-D1FF-3A924545E516}"/>
          </ac:cxnSpMkLst>
        </pc:cxnChg>
        <pc:cxnChg chg="del">
          <ac:chgData name="Valentina Losada" userId="12c76205-c9be-43ad-bc33-b218726c6d59" providerId="ADAL" clId="{BDF9A786-CD08-47DC-96EF-2B7A746FE381}" dt="2024-03-18T20:14:37.181" v="1051" actId="478"/>
          <ac:cxnSpMkLst>
            <pc:docMk/>
            <pc:sldMk cId="4014135789" sldId="2147482027"/>
            <ac:cxnSpMk id="12" creationId="{BFE7E06E-FA7A-ABD3-B4A6-41B0910A260C}"/>
          </ac:cxnSpMkLst>
        </pc:cxnChg>
        <pc:cxnChg chg="del">
          <ac:chgData name="Valentina Losada" userId="12c76205-c9be-43ad-bc33-b218726c6d59" providerId="ADAL" clId="{BDF9A786-CD08-47DC-96EF-2B7A746FE381}" dt="2024-03-18T20:14:37.181" v="1051" actId="478"/>
          <ac:cxnSpMkLst>
            <pc:docMk/>
            <pc:sldMk cId="4014135789" sldId="2147482027"/>
            <ac:cxnSpMk id="20" creationId="{5C24694F-04CA-2FA1-9962-956687A8922A}"/>
          </ac:cxnSpMkLst>
        </pc:cxnChg>
        <pc:cxnChg chg="del">
          <ac:chgData name="Valentina Losada" userId="12c76205-c9be-43ad-bc33-b218726c6d59" providerId="ADAL" clId="{BDF9A786-CD08-47DC-96EF-2B7A746FE381}" dt="2024-03-18T20:14:37.181" v="1051" actId="478"/>
          <ac:cxnSpMkLst>
            <pc:docMk/>
            <pc:sldMk cId="4014135789" sldId="2147482027"/>
            <ac:cxnSpMk id="21" creationId="{A7B54015-CDFE-32EC-7877-6857629AFAB2}"/>
          </ac:cxnSpMkLst>
        </pc:cxnChg>
        <pc:cxnChg chg="del">
          <ac:chgData name="Valentina Losada" userId="12c76205-c9be-43ad-bc33-b218726c6d59" providerId="ADAL" clId="{BDF9A786-CD08-47DC-96EF-2B7A746FE381}" dt="2024-03-18T20:14:37.181" v="1051" actId="478"/>
          <ac:cxnSpMkLst>
            <pc:docMk/>
            <pc:sldMk cId="4014135789" sldId="2147482027"/>
            <ac:cxnSpMk id="22" creationId="{BC4A57E4-9E30-B995-3860-3E9FFBBA7F3B}"/>
          </ac:cxnSpMkLst>
        </pc:cxnChg>
        <pc:cxnChg chg="del">
          <ac:chgData name="Valentina Losada" userId="12c76205-c9be-43ad-bc33-b218726c6d59" providerId="ADAL" clId="{BDF9A786-CD08-47DC-96EF-2B7A746FE381}" dt="2024-03-18T20:14:37.181" v="1051" actId="478"/>
          <ac:cxnSpMkLst>
            <pc:docMk/>
            <pc:sldMk cId="4014135789" sldId="2147482027"/>
            <ac:cxnSpMk id="33" creationId="{4C335816-E733-4EC4-AE06-45D9E9EF7485}"/>
          </ac:cxnSpMkLst>
        </pc:cxnChg>
        <pc:cxnChg chg="del">
          <ac:chgData name="Valentina Losada" userId="12c76205-c9be-43ad-bc33-b218726c6d59" providerId="ADAL" clId="{BDF9A786-CD08-47DC-96EF-2B7A746FE381}" dt="2024-03-18T20:14:33.662" v="1050" actId="478"/>
          <ac:cxnSpMkLst>
            <pc:docMk/>
            <pc:sldMk cId="4014135789" sldId="2147482027"/>
            <ac:cxnSpMk id="43" creationId="{47CD4BC1-7CBE-3573-9414-616C4DC484E1}"/>
          </ac:cxnSpMkLst>
        </pc:cxnChg>
        <pc:cxnChg chg="del">
          <ac:chgData name="Valentina Losada" userId="12c76205-c9be-43ad-bc33-b218726c6d59" providerId="ADAL" clId="{BDF9A786-CD08-47DC-96EF-2B7A746FE381}" dt="2024-03-18T20:14:37.181" v="1051" actId="478"/>
          <ac:cxnSpMkLst>
            <pc:docMk/>
            <pc:sldMk cId="4014135789" sldId="2147482027"/>
            <ac:cxnSpMk id="50" creationId="{527E60D5-DC79-0002-90A6-FD4340412FE5}"/>
          </ac:cxnSpMkLst>
        </pc:cxnChg>
        <pc:cxnChg chg="del">
          <ac:chgData name="Valentina Losada" userId="12c76205-c9be-43ad-bc33-b218726c6d59" providerId="ADAL" clId="{BDF9A786-CD08-47DC-96EF-2B7A746FE381}" dt="2024-03-18T20:14:33.662" v="1050" actId="478"/>
          <ac:cxnSpMkLst>
            <pc:docMk/>
            <pc:sldMk cId="4014135789" sldId="2147482027"/>
            <ac:cxnSpMk id="62" creationId="{3A7CAE82-9402-CAF7-ACB9-115EC61C581B}"/>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34:03.692" v="1974"/>
              <pc2:cmMkLst xmlns:pc2="http://schemas.microsoft.com/office/powerpoint/2019/9/main/command">
                <pc:docMk/>
                <pc:sldMk cId="4014135789" sldId="2147482027"/>
                <pc2:cmMk id="{54B5EC1B-690D-4316-A640-CF41D3611725}"/>
              </pc2:cmMkLst>
            </pc226:cmChg>
          </p:ext>
        </pc:extLst>
      </pc:sldChg>
      <pc:sldChg chg="modSp add mod">
        <pc:chgData name="Valentina Losada" userId="12c76205-c9be-43ad-bc33-b218726c6d59" providerId="ADAL" clId="{BDF9A786-CD08-47DC-96EF-2B7A746FE381}" dt="2024-03-18T20:35:38.065" v="1312"/>
        <pc:sldMkLst>
          <pc:docMk/>
          <pc:sldMk cId="3800892628" sldId="2147482028"/>
        </pc:sldMkLst>
        <pc:spChg chg="mod replST">
          <ac:chgData name="Valentina Losada" userId="12c76205-c9be-43ad-bc33-b218726c6d59" providerId="ADAL" clId="{BDF9A786-CD08-47DC-96EF-2B7A746FE381}" dt="2024-03-18T20:35:38.063" v="1309"/>
          <ac:spMkLst>
            <pc:docMk/>
            <pc:sldMk cId="3800892628" sldId="2147482028"/>
            <ac:spMk id="4" creationId="{1348CFAB-092A-0A8A-91E9-89EC55048826}"/>
          </ac:spMkLst>
        </pc:spChg>
        <pc:spChg chg="mod">
          <ac:chgData name="Valentina Losada" userId="12c76205-c9be-43ad-bc33-b218726c6d59" providerId="ADAL" clId="{BDF9A786-CD08-47DC-96EF-2B7A746FE381}" dt="2024-03-18T20:35:38.064" v="1310"/>
          <ac:spMkLst>
            <pc:docMk/>
            <pc:sldMk cId="3800892628" sldId="2147482028"/>
            <ac:spMk id="5" creationId="{1350216A-E851-6782-416D-8A0DC6BBC7B0}"/>
          </ac:spMkLst>
        </pc:spChg>
        <pc:spChg chg="mod">
          <ac:chgData name="Valentina Losada" userId="12c76205-c9be-43ad-bc33-b218726c6d59" providerId="ADAL" clId="{BDF9A786-CD08-47DC-96EF-2B7A746FE381}" dt="2024-03-18T20:35:38.064" v="1311"/>
          <ac:spMkLst>
            <pc:docMk/>
            <pc:sldMk cId="3800892628" sldId="2147482028"/>
            <ac:spMk id="7" creationId="{6B754CBA-23ED-4757-6CAE-C46D43BCBA70}"/>
          </ac:spMkLst>
        </pc:spChg>
        <pc:spChg chg="mod">
          <ac:chgData name="Valentina Losada" userId="12c76205-c9be-43ad-bc33-b218726c6d59" providerId="ADAL" clId="{BDF9A786-CD08-47DC-96EF-2B7A746FE381}" dt="2024-03-18T20:35:38.065" v="1312"/>
          <ac:spMkLst>
            <pc:docMk/>
            <pc:sldMk cId="3800892628" sldId="2147482028"/>
            <ac:spMk id="8" creationId="{8A22082C-3279-49BC-C162-588A27AD2734}"/>
          </ac:spMkLst>
        </pc:spChg>
        <pc:spChg chg="mod">
          <ac:chgData name="Valentina Losada" userId="12c76205-c9be-43ad-bc33-b218726c6d59" providerId="ADAL" clId="{BDF9A786-CD08-47DC-96EF-2B7A746FE381}" dt="2024-03-18T20:35:38.062" v="1307"/>
          <ac:spMkLst>
            <pc:docMk/>
            <pc:sldMk cId="3800892628" sldId="2147482028"/>
            <ac:spMk id="65" creationId="{E47E7055-EC6F-ED7A-7ADB-3B017D55C075}"/>
          </ac:spMkLst>
        </pc:spChg>
        <pc:graphicFrameChg chg="mod replST">
          <ac:chgData name="Valentina Losada" userId="12c76205-c9be-43ad-bc33-b218726c6d59" providerId="ADAL" clId="{BDF9A786-CD08-47DC-96EF-2B7A746FE381}" dt="2024-03-18T20:35:38.048" v="1306"/>
          <ac:graphicFrameMkLst>
            <pc:docMk/>
            <pc:sldMk cId="3800892628" sldId="2147482028"/>
            <ac:graphicFrameMk id="6" creationId="{375E70C3-86D5-EC0C-CFBD-F3AECFFA718B}"/>
          </ac:graphicFrameMkLst>
        </pc:graphicFrameChg>
      </pc:sldChg>
      <pc:sldChg chg="modSp add mod">
        <pc:chgData name="Valentina Losada" userId="12c76205-c9be-43ad-bc33-b218726c6d59" providerId="ADAL" clId="{BDF9A786-CD08-47DC-96EF-2B7A746FE381}" dt="2024-03-18T21:15:10.549" v="1770"/>
        <pc:sldMkLst>
          <pc:docMk/>
          <pc:sldMk cId="2747387279" sldId="2147482029"/>
        </pc:sldMkLst>
        <pc:spChg chg="mod replST">
          <ac:chgData name="Valentina Losada" userId="12c76205-c9be-43ad-bc33-b218726c6d59" providerId="ADAL" clId="{BDF9A786-CD08-47DC-96EF-2B7A746FE381}" dt="2024-03-18T21:15:10.549" v="1767"/>
          <ac:spMkLst>
            <pc:docMk/>
            <pc:sldMk cId="2747387279" sldId="2147482029"/>
            <ac:spMk id="4" creationId="{1348CFAB-092A-0A8A-91E9-89EC55048826}"/>
          </ac:spMkLst>
        </pc:spChg>
        <pc:spChg chg="mod">
          <ac:chgData name="Valentina Losada" userId="12c76205-c9be-43ad-bc33-b218726c6d59" providerId="ADAL" clId="{BDF9A786-CD08-47DC-96EF-2B7A746FE381}" dt="2024-03-18T21:15:10.549" v="1768"/>
          <ac:spMkLst>
            <pc:docMk/>
            <pc:sldMk cId="2747387279" sldId="2147482029"/>
            <ac:spMk id="5" creationId="{1350216A-E851-6782-416D-8A0DC6BBC7B0}"/>
          </ac:spMkLst>
        </pc:spChg>
        <pc:spChg chg="mod">
          <ac:chgData name="Valentina Losada" userId="12c76205-c9be-43ad-bc33-b218726c6d59" providerId="ADAL" clId="{BDF9A786-CD08-47DC-96EF-2B7A746FE381}" dt="2024-03-18T21:15:10.549" v="1769"/>
          <ac:spMkLst>
            <pc:docMk/>
            <pc:sldMk cId="2747387279" sldId="2147482029"/>
            <ac:spMk id="7" creationId="{6B754CBA-23ED-4757-6CAE-C46D43BCBA70}"/>
          </ac:spMkLst>
        </pc:spChg>
        <pc:spChg chg="mod">
          <ac:chgData name="Valentina Losada" userId="12c76205-c9be-43ad-bc33-b218726c6d59" providerId="ADAL" clId="{BDF9A786-CD08-47DC-96EF-2B7A746FE381}" dt="2024-03-18T21:15:10.549" v="1770"/>
          <ac:spMkLst>
            <pc:docMk/>
            <pc:sldMk cId="2747387279" sldId="2147482029"/>
            <ac:spMk id="8" creationId="{8A22082C-3279-49BC-C162-588A27AD2734}"/>
          </ac:spMkLst>
        </pc:spChg>
        <pc:graphicFrameChg chg="mod replST">
          <ac:chgData name="Valentina Losada" userId="12c76205-c9be-43ad-bc33-b218726c6d59" providerId="ADAL" clId="{BDF9A786-CD08-47DC-96EF-2B7A746FE381}" dt="2024-03-18T21:15:10.549" v="1765"/>
          <ac:graphicFrameMkLst>
            <pc:docMk/>
            <pc:sldMk cId="2747387279" sldId="2147482029"/>
            <ac:graphicFrameMk id="6" creationId="{375E70C3-86D5-EC0C-CFBD-F3AECFFA718B}"/>
          </ac:graphicFrameMkLst>
        </pc:graphicFrameChg>
      </pc:sldChg>
    </pc:docChg>
  </pc:docChgLst>
  <pc:docChgLst>
    <pc:chgData name="Jenalle Huang" userId="2cf21d77-d186-4a5f-a9ba-71fd767305aa" providerId="ADAL" clId="{60EDFABB-2EF0-4F3B-A0C7-8D06F0AD3B41}"/>
    <pc:docChg chg="undo modSld">
      <pc:chgData name="Jenalle Huang" userId="2cf21d77-d186-4a5f-a9ba-71fd767305aa" providerId="ADAL" clId="{60EDFABB-2EF0-4F3B-A0C7-8D06F0AD3B41}" dt="2024-05-09T16:52:57.341" v="120" actId="1036"/>
      <pc:docMkLst>
        <pc:docMk/>
      </pc:docMkLst>
      <pc:sldChg chg="modSp mod">
        <pc:chgData name="Jenalle Huang" userId="2cf21d77-d186-4a5f-a9ba-71fd767305aa" providerId="ADAL" clId="{60EDFABB-2EF0-4F3B-A0C7-8D06F0AD3B41}" dt="2024-05-09T16:52:24.117" v="89" actId="20577"/>
        <pc:sldMkLst>
          <pc:docMk/>
          <pc:sldMk cId="3983311566" sldId="2147481978"/>
        </pc:sldMkLst>
        <pc:spChg chg="mod">
          <ac:chgData name="Jenalle Huang" userId="2cf21d77-d186-4a5f-a9ba-71fd767305aa" providerId="ADAL" clId="{60EDFABB-2EF0-4F3B-A0C7-8D06F0AD3B41}" dt="2024-05-09T16:52:24.117" v="89" actId="20577"/>
          <ac:spMkLst>
            <pc:docMk/>
            <pc:sldMk cId="3983311566" sldId="2147481978"/>
            <ac:spMk id="4" creationId="{BA84E4CF-863E-2BE7-5847-13FBFF6EB897}"/>
          </ac:spMkLst>
        </pc:spChg>
      </pc:sldChg>
      <pc:sldChg chg="addSp delSp modSp">
        <pc:chgData name="Jenalle Huang" userId="2cf21d77-d186-4a5f-a9ba-71fd767305aa" providerId="ADAL" clId="{60EDFABB-2EF0-4F3B-A0C7-8D06F0AD3B41}" dt="2024-05-09T16:52:41.648" v="93" actId="552"/>
        <pc:sldMkLst>
          <pc:docMk/>
          <pc:sldMk cId="3141630232" sldId="2147481979"/>
        </pc:sldMkLst>
        <pc:spChg chg="add mod">
          <ac:chgData name="Jenalle Huang" userId="2cf21d77-d186-4a5f-a9ba-71fd767305aa" providerId="ADAL" clId="{60EDFABB-2EF0-4F3B-A0C7-8D06F0AD3B41}" dt="2024-05-09T16:52:41.648" v="93" actId="552"/>
          <ac:spMkLst>
            <pc:docMk/>
            <pc:sldMk cId="3141630232" sldId="2147481979"/>
            <ac:spMk id="3" creationId="{319D3AA2-2278-AF27-AD4D-3FFD0EE62581}"/>
          </ac:spMkLst>
        </pc:spChg>
        <pc:spChg chg="del">
          <ac:chgData name="Jenalle Huang" userId="2cf21d77-d186-4a5f-a9ba-71fd767305aa" providerId="ADAL" clId="{60EDFABB-2EF0-4F3B-A0C7-8D06F0AD3B41}" dt="2024-05-09T16:52:38.634" v="91" actId="478"/>
          <ac:spMkLst>
            <pc:docMk/>
            <pc:sldMk cId="3141630232" sldId="2147481979"/>
            <ac:spMk id="8" creationId="{8A22082C-3279-49BC-C162-588A27AD2734}"/>
          </ac:spMkLst>
        </pc:spChg>
        <pc:spChg chg="mod">
          <ac:chgData name="Jenalle Huang" userId="2cf21d77-d186-4a5f-a9ba-71fd767305aa" providerId="ADAL" clId="{60EDFABB-2EF0-4F3B-A0C7-8D06F0AD3B41}" dt="2024-05-09T16:52:41.648" v="93" actId="552"/>
          <ac:spMkLst>
            <pc:docMk/>
            <pc:sldMk cId="3141630232" sldId="2147481979"/>
            <ac:spMk id="20" creationId="{631A0B90-5594-09C4-5533-78C1169BBA34}"/>
          </ac:spMkLst>
        </pc:spChg>
      </pc:sldChg>
      <pc:sldChg chg="addSp delSp modSp">
        <pc:chgData name="Jenalle Huang" userId="2cf21d77-d186-4a5f-a9ba-71fd767305aa" providerId="ADAL" clId="{60EDFABB-2EF0-4F3B-A0C7-8D06F0AD3B41}" dt="2024-05-09T16:52:57.341" v="120" actId="1036"/>
        <pc:sldMkLst>
          <pc:docMk/>
          <pc:sldMk cId="3571758081" sldId="2147482004"/>
        </pc:sldMkLst>
        <pc:spChg chg="add mod">
          <ac:chgData name="Jenalle Huang" userId="2cf21d77-d186-4a5f-a9ba-71fd767305aa" providerId="ADAL" clId="{60EDFABB-2EF0-4F3B-A0C7-8D06F0AD3B41}" dt="2024-05-09T16:52:57.341" v="120" actId="1036"/>
          <ac:spMkLst>
            <pc:docMk/>
            <pc:sldMk cId="3571758081" sldId="2147482004"/>
            <ac:spMk id="2" creationId="{A7652E80-659A-AB35-9AF1-29038A08D64F}"/>
          </ac:spMkLst>
        </pc:spChg>
        <pc:spChg chg="del mod">
          <ac:chgData name="Jenalle Huang" userId="2cf21d77-d186-4a5f-a9ba-71fd767305aa" providerId="ADAL" clId="{60EDFABB-2EF0-4F3B-A0C7-8D06F0AD3B41}" dt="2024-05-09T16:52:53.641" v="110" actId="478"/>
          <ac:spMkLst>
            <pc:docMk/>
            <pc:sldMk cId="3571758081" sldId="2147482004"/>
            <ac:spMk id="19" creationId="{C7173A56-8025-3CAA-F9FB-06D4D5EBB7C6}"/>
          </ac:spMkLst>
        </pc:spChg>
      </pc:sldChg>
      <pc:sldChg chg="addSp delSp modSp">
        <pc:chgData name="Jenalle Huang" userId="2cf21d77-d186-4a5f-a9ba-71fd767305aa" providerId="ADAL" clId="{60EDFABB-2EF0-4F3B-A0C7-8D06F0AD3B41}" dt="2024-05-09T16:52:50.078" v="108" actId="1036"/>
        <pc:sldMkLst>
          <pc:docMk/>
          <pc:sldMk cId="3537900216" sldId="2147482005"/>
        </pc:sldMkLst>
        <pc:spChg chg="del">
          <ac:chgData name="Jenalle Huang" userId="2cf21d77-d186-4a5f-a9ba-71fd767305aa" providerId="ADAL" clId="{60EDFABB-2EF0-4F3B-A0C7-8D06F0AD3B41}" dt="2024-05-09T16:52:45.638" v="94" actId="478"/>
          <ac:spMkLst>
            <pc:docMk/>
            <pc:sldMk cId="3537900216" sldId="2147482005"/>
            <ac:spMk id="2" creationId="{3FA790D5-ABEB-8A94-976F-183D0793C15D}"/>
          </ac:spMkLst>
        </pc:spChg>
        <pc:spChg chg="add mod">
          <ac:chgData name="Jenalle Huang" userId="2cf21d77-d186-4a5f-a9ba-71fd767305aa" providerId="ADAL" clId="{60EDFABB-2EF0-4F3B-A0C7-8D06F0AD3B41}" dt="2024-05-09T16:52:50.078" v="108" actId="1036"/>
          <ac:spMkLst>
            <pc:docMk/>
            <pc:sldMk cId="3537900216" sldId="2147482005"/>
            <ac:spMk id="4" creationId="{82F0097F-26B6-B878-F64C-697F321870E4}"/>
          </ac:spMkLst>
        </pc:spChg>
      </pc:sldChg>
      <pc:sldChg chg="addSp delSp modSp mod">
        <pc:chgData name="Jenalle Huang" userId="2cf21d77-d186-4a5f-a9ba-71fd767305aa" providerId="ADAL" clId="{60EDFABB-2EF0-4F3B-A0C7-8D06F0AD3B41}" dt="2024-05-09T16:52:31.671" v="90"/>
        <pc:sldMkLst>
          <pc:docMk/>
          <pc:sldMk cId="3926142583" sldId="2147482021"/>
        </pc:sldMkLst>
        <pc:spChg chg="add mod">
          <ac:chgData name="Jenalle Huang" userId="2cf21d77-d186-4a5f-a9ba-71fd767305aa" providerId="ADAL" clId="{60EDFABB-2EF0-4F3B-A0C7-8D06F0AD3B41}" dt="2024-05-09T16:52:31.671" v="90"/>
          <ac:spMkLst>
            <pc:docMk/>
            <pc:sldMk cId="3926142583" sldId="2147482021"/>
            <ac:spMk id="3" creationId="{046D2D60-2827-ACD9-FF30-BF4BFF7FEEEF}"/>
          </ac:spMkLst>
        </pc:spChg>
        <pc:spChg chg="del mod">
          <ac:chgData name="Jenalle Huang" userId="2cf21d77-d186-4a5f-a9ba-71fd767305aa" providerId="ADAL" clId="{60EDFABB-2EF0-4F3B-A0C7-8D06F0AD3B41}" dt="2024-05-09T16:52:18.522" v="74" actId="478"/>
          <ac:spMkLst>
            <pc:docMk/>
            <pc:sldMk cId="3926142583" sldId="2147482021"/>
            <ac:spMk id="10" creationId="{1B80222C-B427-3AC0-3666-7D3A4E67DF01}"/>
          </ac:spMkLst>
        </pc:spChg>
        <pc:spChg chg="mod">
          <ac:chgData name="Jenalle Huang" userId="2cf21d77-d186-4a5f-a9ba-71fd767305aa" providerId="ADAL" clId="{60EDFABB-2EF0-4F3B-A0C7-8D06F0AD3B41}" dt="2024-05-09T16:50:44.465" v="40" actId="20577"/>
          <ac:spMkLst>
            <pc:docMk/>
            <pc:sldMk cId="3926142583" sldId="2147482021"/>
            <ac:spMk id="16" creationId="{E7E48DE2-497F-2E71-400D-947030854968}"/>
          </ac:spMkLst>
        </pc:spChg>
        <pc:spChg chg="mod">
          <ac:chgData name="Jenalle Huang" userId="2cf21d77-d186-4a5f-a9ba-71fd767305aa" providerId="ADAL" clId="{60EDFABB-2EF0-4F3B-A0C7-8D06F0AD3B41}" dt="2024-05-09T16:50:59.646" v="55" actId="20577"/>
          <ac:spMkLst>
            <pc:docMk/>
            <pc:sldMk cId="3926142583" sldId="2147482021"/>
            <ac:spMk id="17" creationId="{E93430B4-8AE4-54B3-1DB6-5C8CABDC7CF3}"/>
          </ac:spMkLst>
        </pc:spChg>
      </pc:sldChg>
    </pc:docChg>
  </pc:docChgLst>
  <pc:docChgLst>
    <pc:chgData name="Jenalle Huang" userId="2cf21d77-d186-4a5f-a9ba-71fd767305aa" providerId="ADAL" clId="{339592C0-2570-4A39-BF16-0889E22F327B}"/>
    <pc:docChg chg="undo custSel addSld delSld modSld">
      <pc:chgData name="Jenalle Huang" userId="2cf21d77-d186-4a5f-a9ba-71fd767305aa" providerId="ADAL" clId="{339592C0-2570-4A39-BF16-0889E22F327B}" dt="2024-05-08T17:46:45.421" v="72" actId="47"/>
      <pc:docMkLst>
        <pc:docMk/>
      </pc:docMkLst>
      <pc:sldChg chg="del">
        <pc:chgData name="Jenalle Huang" userId="2cf21d77-d186-4a5f-a9ba-71fd767305aa" providerId="ADAL" clId="{339592C0-2570-4A39-BF16-0889E22F327B}" dt="2024-05-08T17:46:19.144" v="28" actId="47"/>
        <pc:sldMkLst>
          <pc:docMk/>
          <pc:sldMk cId="264143607" sldId="2147481589"/>
        </pc:sldMkLst>
      </pc:sldChg>
      <pc:sldChg chg="del">
        <pc:chgData name="Jenalle Huang" userId="2cf21d77-d186-4a5f-a9ba-71fd767305aa" providerId="ADAL" clId="{339592C0-2570-4A39-BF16-0889E22F327B}" dt="2024-05-08T17:46:19.494" v="29" actId="47"/>
        <pc:sldMkLst>
          <pc:docMk/>
          <pc:sldMk cId="2119360518" sldId="2147481590"/>
        </pc:sldMkLst>
      </pc:sldChg>
      <pc:sldChg chg="del">
        <pc:chgData name="Jenalle Huang" userId="2cf21d77-d186-4a5f-a9ba-71fd767305aa" providerId="ADAL" clId="{339592C0-2570-4A39-BF16-0889E22F327B}" dt="2024-05-08T17:46:20.559" v="32" actId="47"/>
        <pc:sldMkLst>
          <pc:docMk/>
          <pc:sldMk cId="3346972096" sldId="2147481593"/>
        </pc:sldMkLst>
      </pc:sldChg>
      <pc:sldChg chg="del">
        <pc:chgData name="Jenalle Huang" userId="2cf21d77-d186-4a5f-a9ba-71fd767305aa" providerId="ADAL" clId="{339592C0-2570-4A39-BF16-0889E22F327B}" dt="2024-05-08T17:46:19.840" v="30" actId="47"/>
        <pc:sldMkLst>
          <pc:docMk/>
          <pc:sldMk cId="2545108981" sldId="2147481607"/>
        </pc:sldMkLst>
      </pc:sldChg>
      <pc:sldChg chg="del">
        <pc:chgData name="Jenalle Huang" userId="2cf21d77-d186-4a5f-a9ba-71fd767305aa" providerId="ADAL" clId="{339592C0-2570-4A39-BF16-0889E22F327B}" dt="2024-05-08T17:46:20.047" v="31" actId="47"/>
        <pc:sldMkLst>
          <pc:docMk/>
          <pc:sldMk cId="388164239" sldId="2147481608"/>
        </pc:sldMkLst>
      </pc:sldChg>
      <pc:sldChg chg="del">
        <pc:chgData name="Jenalle Huang" userId="2cf21d77-d186-4a5f-a9ba-71fd767305aa" providerId="ADAL" clId="{339592C0-2570-4A39-BF16-0889E22F327B}" dt="2024-05-08T17:46:13.842" v="1" actId="47"/>
        <pc:sldMkLst>
          <pc:docMk/>
          <pc:sldMk cId="2397486903" sldId="2147481649"/>
        </pc:sldMkLst>
      </pc:sldChg>
      <pc:sldChg chg="del">
        <pc:chgData name="Jenalle Huang" userId="2cf21d77-d186-4a5f-a9ba-71fd767305aa" providerId="ADAL" clId="{339592C0-2570-4A39-BF16-0889E22F327B}" dt="2024-05-08T17:46:14.241" v="3" actId="47"/>
        <pc:sldMkLst>
          <pc:docMk/>
          <pc:sldMk cId="3785677484" sldId="2147481957"/>
        </pc:sldMkLst>
      </pc:sldChg>
      <pc:sldChg chg="del">
        <pc:chgData name="Jenalle Huang" userId="2cf21d77-d186-4a5f-a9ba-71fd767305aa" providerId="ADAL" clId="{339592C0-2570-4A39-BF16-0889E22F327B}" dt="2024-05-08T17:46:14.474" v="4" actId="47"/>
        <pc:sldMkLst>
          <pc:docMk/>
          <pc:sldMk cId="604887844" sldId="2147481958"/>
        </pc:sldMkLst>
      </pc:sldChg>
      <pc:sldChg chg="del">
        <pc:chgData name="Jenalle Huang" userId="2cf21d77-d186-4a5f-a9ba-71fd767305aa" providerId="ADAL" clId="{339592C0-2570-4A39-BF16-0889E22F327B}" dt="2024-05-08T17:46:15.250" v="8" actId="47"/>
        <pc:sldMkLst>
          <pc:docMk/>
          <pc:sldMk cId="2237443863" sldId="2147481959"/>
        </pc:sldMkLst>
      </pc:sldChg>
      <pc:sldChg chg="del">
        <pc:chgData name="Jenalle Huang" userId="2cf21d77-d186-4a5f-a9ba-71fd767305aa" providerId="ADAL" clId="{339592C0-2570-4A39-BF16-0889E22F327B}" dt="2024-05-08T17:46:15.424" v="9" actId="47"/>
        <pc:sldMkLst>
          <pc:docMk/>
          <pc:sldMk cId="1763709090" sldId="2147481960"/>
        </pc:sldMkLst>
      </pc:sldChg>
      <pc:sldChg chg="del">
        <pc:chgData name="Jenalle Huang" userId="2cf21d77-d186-4a5f-a9ba-71fd767305aa" providerId="ADAL" clId="{339592C0-2570-4A39-BF16-0889E22F327B}" dt="2024-05-08T17:46:16.154" v="13" actId="47"/>
        <pc:sldMkLst>
          <pc:docMk/>
          <pc:sldMk cId="1302189603" sldId="2147481961"/>
        </pc:sldMkLst>
      </pc:sldChg>
      <pc:sldChg chg="del">
        <pc:chgData name="Jenalle Huang" userId="2cf21d77-d186-4a5f-a9ba-71fd767305aa" providerId="ADAL" clId="{339592C0-2570-4A39-BF16-0889E22F327B}" dt="2024-05-08T17:46:16.291" v="14" actId="47"/>
        <pc:sldMkLst>
          <pc:docMk/>
          <pc:sldMk cId="1028241875" sldId="2147481962"/>
        </pc:sldMkLst>
      </pc:sldChg>
      <pc:sldChg chg="del">
        <pc:chgData name="Jenalle Huang" userId="2cf21d77-d186-4a5f-a9ba-71fd767305aa" providerId="ADAL" clId="{339592C0-2570-4A39-BF16-0889E22F327B}" dt="2024-05-08T17:46:17.085" v="18" actId="47"/>
        <pc:sldMkLst>
          <pc:docMk/>
          <pc:sldMk cId="456451797" sldId="2147481963"/>
        </pc:sldMkLst>
      </pc:sldChg>
      <pc:sldChg chg="del">
        <pc:chgData name="Jenalle Huang" userId="2cf21d77-d186-4a5f-a9ba-71fd767305aa" providerId="ADAL" clId="{339592C0-2570-4A39-BF16-0889E22F327B}" dt="2024-05-08T17:46:17.244" v="19" actId="47"/>
        <pc:sldMkLst>
          <pc:docMk/>
          <pc:sldMk cId="3479952278" sldId="2147481964"/>
        </pc:sldMkLst>
      </pc:sldChg>
      <pc:sldChg chg="del">
        <pc:chgData name="Jenalle Huang" userId="2cf21d77-d186-4a5f-a9ba-71fd767305aa" providerId="ADAL" clId="{339592C0-2570-4A39-BF16-0889E22F327B}" dt="2024-05-08T17:46:17.864" v="23" actId="47"/>
        <pc:sldMkLst>
          <pc:docMk/>
          <pc:sldMk cId="2820581691" sldId="2147481965"/>
        </pc:sldMkLst>
      </pc:sldChg>
      <pc:sldChg chg="del">
        <pc:chgData name="Jenalle Huang" userId="2cf21d77-d186-4a5f-a9ba-71fd767305aa" providerId="ADAL" clId="{339592C0-2570-4A39-BF16-0889E22F327B}" dt="2024-05-08T17:46:18.026" v="24" actId="47"/>
        <pc:sldMkLst>
          <pc:docMk/>
          <pc:sldMk cId="671389596" sldId="2147481966"/>
        </pc:sldMkLst>
      </pc:sldChg>
      <pc:sldChg chg="del">
        <pc:chgData name="Jenalle Huang" userId="2cf21d77-d186-4a5f-a9ba-71fd767305aa" providerId="ADAL" clId="{339592C0-2570-4A39-BF16-0889E22F327B}" dt="2024-05-08T17:46:21.552" v="34" actId="47"/>
        <pc:sldMkLst>
          <pc:docMk/>
          <pc:sldMk cId="3617085390" sldId="2147481969"/>
        </pc:sldMkLst>
      </pc:sldChg>
      <pc:sldChg chg="del">
        <pc:chgData name="Jenalle Huang" userId="2cf21d77-d186-4a5f-a9ba-71fd767305aa" providerId="ADAL" clId="{339592C0-2570-4A39-BF16-0889E22F327B}" dt="2024-05-08T17:46:21.791" v="35" actId="47"/>
        <pc:sldMkLst>
          <pc:docMk/>
          <pc:sldMk cId="1374643006" sldId="2147481970"/>
        </pc:sldMkLst>
      </pc:sldChg>
      <pc:sldChg chg="del">
        <pc:chgData name="Jenalle Huang" userId="2cf21d77-d186-4a5f-a9ba-71fd767305aa" providerId="ADAL" clId="{339592C0-2570-4A39-BF16-0889E22F327B}" dt="2024-05-08T17:46:23.355" v="39" actId="47"/>
        <pc:sldMkLst>
          <pc:docMk/>
          <pc:sldMk cId="2968502433" sldId="2147481971"/>
        </pc:sldMkLst>
      </pc:sldChg>
      <pc:sldChg chg="del">
        <pc:chgData name="Jenalle Huang" userId="2cf21d77-d186-4a5f-a9ba-71fd767305aa" providerId="ADAL" clId="{339592C0-2570-4A39-BF16-0889E22F327B}" dt="2024-05-08T17:46:23.575" v="40" actId="47"/>
        <pc:sldMkLst>
          <pc:docMk/>
          <pc:sldMk cId="3162163094" sldId="2147481972"/>
        </pc:sldMkLst>
      </pc:sldChg>
      <pc:sldChg chg="del">
        <pc:chgData name="Jenalle Huang" userId="2cf21d77-d186-4a5f-a9ba-71fd767305aa" providerId="ADAL" clId="{339592C0-2570-4A39-BF16-0889E22F327B}" dt="2024-05-08T17:46:23.689" v="41" actId="47"/>
        <pc:sldMkLst>
          <pc:docMk/>
          <pc:sldMk cId="1438332076" sldId="2147481973"/>
        </pc:sldMkLst>
      </pc:sldChg>
      <pc:sldChg chg="del">
        <pc:chgData name="Jenalle Huang" userId="2cf21d77-d186-4a5f-a9ba-71fd767305aa" providerId="ADAL" clId="{339592C0-2570-4A39-BF16-0889E22F327B}" dt="2024-05-08T17:46:25.891" v="46" actId="47"/>
        <pc:sldMkLst>
          <pc:docMk/>
          <pc:sldMk cId="102006245" sldId="2147481974"/>
        </pc:sldMkLst>
      </pc:sldChg>
      <pc:sldChg chg="del">
        <pc:chgData name="Jenalle Huang" userId="2cf21d77-d186-4a5f-a9ba-71fd767305aa" providerId="ADAL" clId="{339592C0-2570-4A39-BF16-0889E22F327B}" dt="2024-05-08T17:46:26.274" v="47" actId="47"/>
        <pc:sldMkLst>
          <pc:docMk/>
          <pc:sldMk cId="3724811013" sldId="2147481975"/>
        </pc:sldMkLst>
      </pc:sldChg>
      <pc:sldChg chg="del">
        <pc:chgData name="Jenalle Huang" userId="2cf21d77-d186-4a5f-a9ba-71fd767305aa" providerId="ADAL" clId="{339592C0-2570-4A39-BF16-0889E22F327B}" dt="2024-05-08T17:46:28.064" v="52" actId="47"/>
        <pc:sldMkLst>
          <pc:docMk/>
          <pc:sldMk cId="1320235976" sldId="2147481976"/>
        </pc:sldMkLst>
      </pc:sldChg>
      <pc:sldChg chg="del">
        <pc:chgData name="Jenalle Huang" userId="2cf21d77-d186-4a5f-a9ba-71fd767305aa" providerId="ADAL" clId="{339592C0-2570-4A39-BF16-0889E22F327B}" dt="2024-05-08T17:46:28.362" v="53" actId="47"/>
        <pc:sldMkLst>
          <pc:docMk/>
          <pc:sldMk cId="2068309478" sldId="2147481977"/>
        </pc:sldMkLst>
      </pc:sldChg>
      <pc:sldChg chg="del">
        <pc:chgData name="Jenalle Huang" userId="2cf21d77-d186-4a5f-a9ba-71fd767305aa" providerId="ADAL" clId="{339592C0-2570-4A39-BF16-0889E22F327B}" dt="2024-05-08T17:46:35.771" v="56" actId="47"/>
        <pc:sldMkLst>
          <pc:docMk/>
          <pc:sldMk cId="3570921248" sldId="2147481980"/>
        </pc:sldMkLst>
      </pc:sldChg>
      <pc:sldChg chg="del">
        <pc:chgData name="Jenalle Huang" userId="2cf21d77-d186-4a5f-a9ba-71fd767305aa" providerId="ADAL" clId="{339592C0-2570-4A39-BF16-0889E22F327B}" dt="2024-05-08T17:46:36.105" v="57" actId="47"/>
        <pc:sldMkLst>
          <pc:docMk/>
          <pc:sldMk cId="88650764" sldId="2147481981"/>
        </pc:sldMkLst>
      </pc:sldChg>
      <pc:sldChg chg="del">
        <pc:chgData name="Jenalle Huang" userId="2cf21d77-d186-4a5f-a9ba-71fd767305aa" providerId="ADAL" clId="{339592C0-2570-4A39-BF16-0889E22F327B}" dt="2024-05-08T17:46:40.202" v="61" actId="47"/>
        <pc:sldMkLst>
          <pc:docMk/>
          <pc:sldMk cId="2311241997" sldId="2147481982"/>
        </pc:sldMkLst>
      </pc:sldChg>
      <pc:sldChg chg="del">
        <pc:chgData name="Jenalle Huang" userId="2cf21d77-d186-4a5f-a9ba-71fd767305aa" providerId="ADAL" clId="{339592C0-2570-4A39-BF16-0889E22F327B}" dt="2024-05-08T17:46:40.616" v="62" actId="47"/>
        <pc:sldMkLst>
          <pc:docMk/>
          <pc:sldMk cId="3097746360" sldId="2147481983"/>
        </pc:sldMkLst>
      </pc:sldChg>
      <pc:sldChg chg="del">
        <pc:chgData name="Jenalle Huang" userId="2cf21d77-d186-4a5f-a9ba-71fd767305aa" providerId="ADAL" clId="{339592C0-2570-4A39-BF16-0889E22F327B}" dt="2024-05-08T17:46:14.866" v="6" actId="47"/>
        <pc:sldMkLst>
          <pc:docMk/>
          <pc:sldMk cId="1180648795" sldId="2147481987"/>
        </pc:sldMkLst>
      </pc:sldChg>
      <pc:sldChg chg="del">
        <pc:chgData name="Jenalle Huang" userId="2cf21d77-d186-4a5f-a9ba-71fd767305aa" providerId="ADAL" clId="{339592C0-2570-4A39-BF16-0889E22F327B}" dt="2024-05-08T17:46:14.707" v="5" actId="47"/>
        <pc:sldMkLst>
          <pc:docMk/>
          <pc:sldMk cId="1666424438" sldId="2147481988"/>
        </pc:sldMkLst>
      </pc:sldChg>
      <pc:sldChg chg="del">
        <pc:chgData name="Jenalle Huang" userId="2cf21d77-d186-4a5f-a9ba-71fd767305aa" providerId="ADAL" clId="{339592C0-2570-4A39-BF16-0889E22F327B}" dt="2024-05-08T17:46:15.791" v="11" actId="47"/>
        <pc:sldMkLst>
          <pc:docMk/>
          <pc:sldMk cId="3323465483" sldId="2147481989"/>
        </pc:sldMkLst>
      </pc:sldChg>
      <pc:sldChg chg="del">
        <pc:chgData name="Jenalle Huang" userId="2cf21d77-d186-4a5f-a9ba-71fd767305aa" providerId="ADAL" clId="{339592C0-2570-4A39-BF16-0889E22F327B}" dt="2024-05-08T17:46:15.598" v="10" actId="47"/>
        <pc:sldMkLst>
          <pc:docMk/>
          <pc:sldMk cId="683050507" sldId="2147481990"/>
        </pc:sldMkLst>
      </pc:sldChg>
      <pc:sldChg chg="del">
        <pc:chgData name="Jenalle Huang" userId="2cf21d77-d186-4a5f-a9ba-71fd767305aa" providerId="ADAL" clId="{339592C0-2570-4A39-BF16-0889E22F327B}" dt="2024-05-08T17:46:16.645" v="16" actId="47"/>
        <pc:sldMkLst>
          <pc:docMk/>
          <pc:sldMk cId="760257409" sldId="2147481991"/>
        </pc:sldMkLst>
      </pc:sldChg>
      <pc:sldChg chg="del">
        <pc:chgData name="Jenalle Huang" userId="2cf21d77-d186-4a5f-a9ba-71fd767305aa" providerId="ADAL" clId="{339592C0-2570-4A39-BF16-0889E22F327B}" dt="2024-05-08T17:46:16.524" v="15" actId="47"/>
        <pc:sldMkLst>
          <pc:docMk/>
          <pc:sldMk cId="459053279" sldId="2147481992"/>
        </pc:sldMkLst>
      </pc:sldChg>
      <pc:sldChg chg="del">
        <pc:chgData name="Jenalle Huang" userId="2cf21d77-d186-4a5f-a9ba-71fd767305aa" providerId="ADAL" clId="{339592C0-2570-4A39-BF16-0889E22F327B}" dt="2024-05-08T17:46:17.529" v="21" actId="47"/>
        <pc:sldMkLst>
          <pc:docMk/>
          <pc:sldMk cId="1245067461" sldId="2147481993"/>
        </pc:sldMkLst>
      </pc:sldChg>
      <pc:sldChg chg="del">
        <pc:chgData name="Jenalle Huang" userId="2cf21d77-d186-4a5f-a9ba-71fd767305aa" providerId="ADAL" clId="{339592C0-2570-4A39-BF16-0889E22F327B}" dt="2024-05-08T17:46:17.344" v="20" actId="47"/>
        <pc:sldMkLst>
          <pc:docMk/>
          <pc:sldMk cId="1515389117" sldId="2147481994"/>
        </pc:sldMkLst>
      </pc:sldChg>
      <pc:sldChg chg="del">
        <pc:chgData name="Jenalle Huang" userId="2cf21d77-d186-4a5f-a9ba-71fd767305aa" providerId="ADAL" clId="{339592C0-2570-4A39-BF16-0889E22F327B}" dt="2024-05-08T17:46:18.821" v="27" actId="47"/>
        <pc:sldMkLst>
          <pc:docMk/>
          <pc:sldMk cId="1510111546" sldId="2147481995"/>
        </pc:sldMkLst>
      </pc:sldChg>
      <pc:sldChg chg="del">
        <pc:chgData name="Jenalle Huang" userId="2cf21d77-d186-4a5f-a9ba-71fd767305aa" providerId="ADAL" clId="{339592C0-2570-4A39-BF16-0889E22F327B}" dt="2024-05-08T17:46:18.782" v="26" actId="47"/>
        <pc:sldMkLst>
          <pc:docMk/>
          <pc:sldMk cId="3026669788" sldId="2147481996"/>
        </pc:sldMkLst>
      </pc:sldChg>
      <pc:sldChg chg="del">
        <pc:chgData name="Jenalle Huang" userId="2cf21d77-d186-4a5f-a9ba-71fd767305aa" providerId="ADAL" clId="{339592C0-2570-4A39-BF16-0889E22F327B}" dt="2024-05-08T17:46:21.914" v="36" actId="47"/>
        <pc:sldMkLst>
          <pc:docMk/>
          <pc:sldMk cId="1060894515" sldId="2147481998"/>
        </pc:sldMkLst>
      </pc:sldChg>
      <pc:sldChg chg="del">
        <pc:chgData name="Jenalle Huang" userId="2cf21d77-d186-4a5f-a9ba-71fd767305aa" providerId="ADAL" clId="{339592C0-2570-4A39-BF16-0889E22F327B}" dt="2024-05-08T17:46:25.164" v="44" actId="47"/>
        <pc:sldMkLst>
          <pc:docMk/>
          <pc:sldMk cId="260264100" sldId="2147481999"/>
        </pc:sldMkLst>
      </pc:sldChg>
      <pc:sldChg chg="del">
        <pc:chgData name="Jenalle Huang" userId="2cf21d77-d186-4a5f-a9ba-71fd767305aa" providerId="ADAL" clId="{339592C0-2570-4A39-BF16-0889E22F327B}" dt="2024-05-08T17:46:24.848" v="43" actId="47"/>
        <pc:sldMkLst>
          <pc:docMk/>
          <pc:sldMk cId="3534594139" sldId="2147482000"/>
        </pc:sldMkLst>
      </pc:sldChg>
      <pc:sldChg chg="del">
        <pc:chgData name="Jenalle Huang" userId="2cf21d77-d186-4a5f-a9ba-71fd767305aa" providerId="ADAL" clId="{339592C0-2570-4A39-BF16-0889E22F327B}" dt="2024-05-08T17:46:27.224" v="50" actId="47"/>
        <pc:sldMkLst>
          <pc:docMk/>
          <pc:sldMk cId="329344" sldId="2147482001"/>
        </pc:sldMkLst>
      </pc:sldChg>
      <pc:sldChg chg="del">
        <pc:chgData name="Jenalle Huang" userId="2cf21d77-d186-4a5f-a9ba-71fd767305aa" providerId="ADAL" clId="{339592C0-2570-4A39-BF16-0889E22F327B}" dt="2024-05-08T17:46:26.764" v="49" actId="47"/>
        <pc:sldMkLst>
          <pc:docMk/>
          <pc:sldMk cId="1544683221" sldId="2147482002"/>
        </pc:sldMkLst>
      </pc:sldChg>
      <pc:sldChg chg="del">
        <pc:chgData name="Jenalle Huang" userId="2cf21d77-d186-4a5f-a9ba-71fd767305aa" providerId="ADAL" clId="{339592C0-2570-4A39-BF16-0889E22F327B}" dt="2024-05-08T17:46:28.904" v="54" actId="47"/>
        <pc:sldMkLst>
          <pc:docMk/>
          <pc:sldMk cId="1573201983" sldId="2147482003"/>
        </pc:sldMkLst>
      </pc:sldChg>
      <pc:sldChg chg="del">
        <pc:chgData name="Jenalle Huang" userId="2cf21d77-d186-4a5f-a9ba-71fd767305aa" providerId="ADAL" clId="{339592C0-2570-4A39-BF16-0889E22F327B}" dt="2024-05-08T17:46:37.335" v="59" actId="47"/>
        <pc:sldMkLst>
          <pc:docMk/>
          <pc:sldMk cId="36218956" sldId="2147482006"/>
        </pc:sldMkLst>
      </pc:sldChg>
      <pc:sldChg chg="del">
        <pc:chgData name="Jenalle Huang" userId="2cf21d77-d186-4a5f-a9ba-71fd767305aa" providerId="ADAL" clId="{339592C0-2570-4A39-BF16-0889E22F327B}" dt="2024-05-08T17:46:36.566" v="58" actId="47"/>
        <pc:sldMkLst>
          <pc:docMk/>
          <pc:sldMk cId="2528968086" sldId="2147482007"/>
        </pc:sldMkLst>
      </pc:sldChg>
      <pc:sldChg chg="modSp add del mod">
        <pc:chgData name="Jenalle Huang" userId="2cf21d77-d186-4a5f-a9ba-71fd767305aa" providerId="ADAL" clId="{339592C0-2570-4A39-BF16-0889E22F327B}" dt="2024-05-08T17:46:45.421" v="72" actId="47"/>
        <pc:sldMkLst>
          <pc:docMk/>
          <pc:sldMk cId="63008249" sldId="2147482008"/>
        </pc:sldMkLst>
        <pc:spChg chg="mod">
          <ac:chgData name="Jenalle Huang" userId="2cf21d77-d186-4a5f-a9ba-71fd767305aa" providerId="ADAL" clId="{339592C0-2570-4A39-BF16-0889E22F327B}" dt="2024-05-08T17:46:42.857" v="68"/>
          <ac:spMkLst>
            <pc:docMk/>
            <pc:sldMk cId="63008249" sldId="2147482008"/>
            <ac:spMk id="8" creationId="{3F22FA21-0503-BA65-F917-6A700DCF2E6D}"/>
          </ac:spMkLst>
        </pc:spChg>
        <pc:spChg chg="mod">
          <ac:chgData name="Jenalle Huang" userId="2cf21d77-d186-4a5f-a9ba-71fd767305aa" providerId="ADAL" clId="{339592C0-2570-4A39-BF16-0889E22F327B}" dt="2024-05-08T17:46:42.859" v="69"/>
          <ac:spMkLst>
            <pc:docMk/>
            <pc:sldMk cId="63008249" sldId="2147482008"/>
            <ac:spMk id="19" creationId="{C7173A56-8025-3CAA-F9FB-06D4D5EBB7C6}"/>
          </ac:spMkLst>
        </pc:spChg>
        <pc:graphicFrameChg chg="mod replST">
          <ac:chgData name="Jenalle Huang" userId="2cf21d77-d186-4a5f-a9ba-71fd767305aa" providerId="ADAL" clId="{339592C0-2570-4A39-BF16-0889E22F327B}" dt="2024-05-08T17:46:42.889" v="71"/>
          <ac:graphicFrameMkLst>
            <pc:docMk/>
            <pc:sldMk cId="63008249" sldId="2147482008"/>
            <ac:graphicFrameMk id="7" creationId="{7E18BE8C-6B3B-2F7E-292A-D54B173C0B2A}"/>
          </ac:graphicFrameMkLst>
        </pc:graphicFrameChg>
      </pc:sldChg>
      <pc:sldChg chg="del">
        <pc:chgData name="Jenalle Huang" userId="2cf21d77-d186-4a5f-a9ba-71fd767305aa" providerId="ADAL" clId="{339592C0-2570-4A39-BF16-0889E22F327B}" dt="2024-05-08T17:46:40.947" v="63" actId="47"/>
        <pc:sldMkLst>
          <pc:docMk/>
          <pc:sldMk cId="2553628323" sldId="2147482009"/>
        </pc:sldMkLst>
      </pc:sldChg>
      <pc:sldChg chg="del">
        <pc:chgData name="Jenalle Huang" userId="2cf21d77-d186-4a5f-a9ba-71fd767305aa" providerId="ADAL" clId="{339592C0-2570-4A39-BF16-0889E22F327B}" dt="2024-05-08T17:46:14.065" v="2" actId="47"/>
        <pc:sldMkLst>
          <pc:docMk/>
          <pc:sldMk cId="4090608669" sldId="2147482010"/>
        </pc:sldMkLst>
      </pc:sldChg>
      <pc:sldChg chg="del">
        <pc:chgData name="Jenalle Huang" userId="2cf21d77-d186-4a5f-a9ba-71fd767305aa" providerId="ADAL" clId="{339592C0-2570-4A39-BF16-0889E22F327B}" dt="2024-05-08T17:46:15.012" v="7" actId="47"/>
        <pc:sldMkLst>
          <pc:docMk/>
          <pc:sldMk cId="2940159943" sldId="2147482011"/>
        </pc:sldMkLst>
      </pc:sldChg>
      <pc:sldChg chg="del">
        <pc:chgData name="Jenalle Huang" userId="2cf21d77-d186-4a5f-a9ba-71fd767305aa" providerId="ADAL" clId="{339592C0-2570-4A39-BF16-0889E22F327B}" dt="2024-05-08T17:46:15.996" v="12" actId="47"/>
        <pc:sldMkLst>
          <pc:docMk/>
          <pc:sldMk cId="2146461261" sldId="2147482012"/>
        </pc:sldMkLst>
      </pc:sldChg>
      <pc:sldChg chg="del">
        <pc:chgData name="Jenalle Huang" userId="2cf21d77-d186-4a5f-a9ba-71fd767305aa" providerId="ADAL" clId="{339592C0-2570-4A39-BF16-0889E22F327B}" dt="2024-05-08T17:46:16.803" v="17" actId="47"/>
        <pc:sldMkLst>
          <pc:docMk/>
          <pc:sldMk cId="727379196" sldId="2147482013"/>
        </pc:sldMkLst>
      </pc:sldChg>
      <pc:sldChg chg="del">
        <pc:chgData name="Jenalle Huang" userId="2cf21d77-d186-4a5f-a9ba-71fd767305aa" providerId="ADAL" clId="{339592C0-2570-4A39-BF16-0889E22F327B}" dt="2024-05-08T17:46:17.659" v="22" actId="47"/>
        <pc:sldMkLst>
          <pc:docMk/>
          <pc:sldMk cId="530289441" sldId="2147482014"/>
        </pc:sldMkLst>
      </pc:sldChg>
      <pc:sldChg chg="del">
        <pc:chgData name="Jenalle Huang" userId="2cf21d77-d186-4a5f-a9ba-71fd767305aa" providerId="ADAL" clId="{339592C0-2570-4A39-BF16-0889E22F327B}" dt="2024-05-08T17:46:22.281" v="37" actId="47"/>
        <pc:sldMkLst>
          <pc:docMk/>
          <pc:sldMk cId="4226535942" sldId="2147482016"/>
        </pc:sldMkLst>
      </pc:sldChg>
      <pc:sldChg chg="del">
        <pc:chgData name="Jenalle Huang" userId="2cf21d77-d186-4a5f-a9ba-71fd767305aa" providerId="ADAL" clId="{339592C0-2570-4A39-BF16-0889E22F327B}" dt="2024-05-08T17:46:21.213" v="33" actId="47"/>
        <pc:sldMkLst>
          <pc:docMk/>
          <pc:sldMk cId="3842459088" sldId="2147482017"/>
        </pc:sldMkLst>
      </pc:sldChg>
      <pc:sldChg chg="del">
        <pc:chgData name="Jenalle Huang" userId="2cf21d77-d186-4a5f-a9ba-71fd767305aa" providerId="ADAL" clId="{339592C0-2570-4A39-BF16-0889E22F327B}" dt="2024-05-08T17:46:23.199" v="38" actId="47"/>
        <pc:sldMkLst>
          <pc:docMk/>
          <pc:sldMk cId="3308476308" sldId="2147482018"/>
        </pc:sldMkLst>
      </pc:sldChg>
      <pc:sldChg chg="del">
        <pc:chgData name="Jenalle Huang" userId="2cf21d77-d186-4a5f-a9ba-71fd767305aa" providerId="ADAL" clId="{339592C0-2570-4A39-BF16-0889E22F327B}" dt="2024-05-08T17:46:25.701" v="45" actId="47"/>
        <pc:sldMkLst>
          <pc:docMk/>
          <pc:sldMk cId="2447205899" sldId="2147482019"/>
        </pc:sldMkLst>
      </pc:sldChg>
      <pc:sldChg chg="del">
        <pc:chgData name="Jenalle Huang" userId="2cf21d77-d186-4a5f-a9ba-71fd767305aa" providerId="ADAL" clId="{339592C0-2570-4A39-BF16-0889E22F327B}" dt="2024-05-08T17:46:27.887" v="51" actId="47"/>
        <pc:sldMkLst>
          <pc:docMk/>
          <pc:sldMk cId="905071035" sldId="2147482020"/>
        </pc:sldMkLst>
      </pc:sldChg>
      <pc:sldChg chg="del">
        <pc:chgData name="Jenalle Huang" userId="2cf21d77-d186-4a5f-a9ba-71fd767305aa" providerId="ADAL" clId="{339592C0-2570-4A39-BF16-0889E22F327B}" dt="2024-05-08T17:46:35.268" v="55" actId="47"/>
        <pc:sldMkLst>
          <pc:docMk/>
          <pc:sldMk cId="4276543715" sldId="2147482022"/>
        </pc:sldMkLst>
      </pc:sldChg>
      <pc:sldChg chg="del">
        <pc:chgData name="Jenalle Huang" userId="2cf21d77-d186-4a5f-a9ba-71fd767305aa" providerId="ADAL" clId="{339592C0-2570-4A39-BF16-0889E22F327B}" dt="2024-05-08T17:46:39.965" v="60" actId="47"/>
        <pc:sldMkLst>
          <pc:docMk/>
          <pc:sldMk cId="3579555298" sldId="2147482023"/>
        </pc:sldMkLst>
      </pc:sldChg>
      <pc:sldChg chg="del">
        <pc:chgData name="Jenalle Huang" userId="2cf21d77-d186-4a5f-a9ba-71fd767305aa" providerId="ADAL" clId="{339592C0-2570-4A39-BF16-0889E22F327B}" dt="2024-05-08T17:46:13.629" v="0" actId="47"/>
        <pc:sldMkLst>
          <pc:docMk/>
          <pc:sldMk cId="2989963945" sldId="2147482026"/>
        </pc:sldMkLst>
      </pc:sldChg>
      <pc:sldChg chg="del">
        <pc:chgData name="Jenalle Huang" userId="2cf21d77-d186-4a5f-a9ba-71fd767305aa" providerId="ADAL" clId="{339592C0-2570-4A39-BF16-0889E22F327B}" dt="2024-05-08T17:46:18.213" v="25" actId="47"/>
        <pc:sldMkLst>
          <pc:docMk/>
          <pc:sldMk cId="4014135789" sldId="2147482027"/>
        </pc:sldMkLst>
      </pc:sldChg>
      <pc:sldChg chg="del">
        <pc:chgData name="Jenalle Huang" userId="2cf21d77-d186-4a5f-a9ba-71fd767305aa" providerId="ADAL" clId="{339592C0-2570-4A39-BF16-0889E22F327B}" dt="2024-05-08T17:46:24.008" v="42" actId="47"/>
        <pc:sldMkLst>
          <pc:docMk/>
          <pc:sldMk cId="3800892628" sldId="2147482028"/>
        </pc:sldMkLst>
      </pc:sldChg>
      <pc:sldChg chg="del">
        <pc:chgData name="Jenalle Huang" userId="2cf21d77-d186-4a5f-a9ba-71fd767305aa" providerId="ADAL" clId="{339592C0-2570-4A39-BF16-0889E22F327B}" dt="2024-05-08T17:46:26.558" v="48" actId="47"/>
        <pc:sldMkLst>
          <pc:docMk/>
          <pc:sldMk cId="2747387279" sldId="2147482029"/>
        </pc:sldMkLst>
      </pc:sldChg>
    </pc:docChg>
  </pc:docChgLst>
  <pc:docChgLst>
    <pc:chgData name="Valentina Losada" userId="12c76205-c9be-43ad-bc33-b218726c6d59" providerId="ADAL" clId="{C6FEE3AD-824B-4D5A-B5CF-F1C92BD5DD09}"/>
    <pc:docChg chg="modSld">
      <pc:chgData name="Valentina Losada" userId="12c76205-c9be-43ad-bc33-b218726c6d59" providerId="ADAL" clId="{C6FEE3AD-824B-4D5A-B5CF-F1C92BD5DD09}" dt="2024-02-22T16:52:24.201" v="5"/>
      <pc:docMkLst>
        <pc:docMk/>
      </pc:docMkLst>
      <pc:sldChg chg="modSp mod">
        <pc:chgData name="Valentina Losada" userId="12c76205-c9be-43ad-bc33-b218726c6d59" providerId="ADAL" clId="{C6FEE3AD-824B-4D5A-B5CF-F1C92BD5DD09}" dt="2024-02-22T16:52:24.201" v="5"/>
        <pc:sldMkLst>
          <pc:docMk/>
          <pc:sldMk cId="3842459088" sldId="2147482017"/>
        </pc:sldMkLst>
        <pc:spChg chg="mod">
          <ac:chgData name="Valentina Losada" userId="12c76205-c9be-43ad-bc33-b218726c6d59" providerId="ADAL" clId="{C6FEE3AD-824B-4D5A-B5CF-F1C92BD5DD09}" dt="2024-02-22T16:52:24.201" v="5"/>
          <ac:spMkLst>
            <pc:docMk/>
            <pc:sldMk cId="3842459088" sldId="2147482017"/>
            <ac:spMk id="7" creationId="{5E204A6E-8C70-06BA-B8CA-463F04423FBC}"/>
          </ac:spMkLst>
        </pc:spChg>
      </pc:sldChg>
    </pc:docChg>
  </pc:docChgLst>
  <pc:docChgLst>
    <pc:chgData name="Valentina Losada" userId="12c76205-c9be-43ad-bc33-b218726c6d59" providerId="ADAL" clId="{FB18CD03-E601-4B29-939E-EB5F6A661116}"/>
    <pc:docChg chg="modSld">
      <pc:chgData name="Valentina Losada" userId="12c76205-c9be-43ad-bc33-b218726c6d59" providerId="ADAL" clId="{FB18CD03-E601-4B29-939E-EB5F6A661116}" dt="2024-02-23T17:38:50.064" v="6" actId="6549"/>
      <pc:docMkLst>
        <pc:docMk/>
      </pc:docMkLst>
      <pc:sldChg chg="modSp mod">
        <pc:chgData name="Valentina Losada" userId="12c76205-c9be-43ad-bc33-b218726c6d59" providerId="ADAL" clId="{FB18CD03-E601-4B29-939E-EB5F6A661116}" dt="2024-02-23T17:38:50.064" v="6" actId="6549"/>
        <pc:sldMkLst>
          <pc:docMk/>
          <pc:sldMk cId="3842459088" sldId="2147482017"/>
        </pc:sldMkLst>
        <pc:spChg chg="mod">
          <ac:chgData name="Valentina Losada" userId="12c76205-c9be-43ad-bc33-b218726c6d59" providerId="ADAL" clId="{FB18CD03-E601-4B29-939E-EB5F6A661116}" dt="2024-02-23T17:38:50.064" v="6" actId="6549"/>
          <ac:spMkLst>
            <pc:docMk/>
            <pc:sldMk cId="3842459088" sldId="2147482017"/>
            <ac:spMk id="16" creationId="{E7E48DE2-497F-2E71-400D-947030854968}"/>
          </ac:spMkLst>
        </pc:spChg>
      </pc:sldChg>
    </pc:docChg>
  </pc:docChgLst>
  <pc:docChgLst>
    <pc:chgData name="Jenalle Huang" userId="S::jenalle_huang@mckinsey.com::2cf21d77-d186-4a5f-a9ba-71fd767305aa" providerId="AD" clId="Web-{4A9EA149-F1B5-2C38-26D7-B75560FC73D2}"/>
    <pc:docChg chg="mod modSld">
      <pc:chgData name="Jenalle Huang" userId="S::jenalle_huang@mckinsey.com::2cf21d77-d186-4a5f-a9ba-71fd767305aa" providerId="AD" clId="Web-{4A9EA149-F1B5-2C38-26D7-B75560FC73D2}" dt="2024-03-18T16:04:38.389" v="181"/>
      <pc:docMkLst>
        <pc:docMk/>
      </pc:docMkLst>
      <pc:sldChg chg="addCm">
        <pc:chgData name="Jenalle Huang" userId="S::jenalle_huang@mckinsey.com::2cf21d77-d186-4a5f-a9ba-71fd767305aa" providerId="AD" clId="Web-{4A9EA149-F1B5-2C38-26D7-B75560FC73D2}" dt="2024-03-18T15:04:04.641" v="69"/>
        <pc:sldMkLst>
          <pc:docMk/>
          <pc:sldMk cId="604887844" sldId="2147481958"/>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04:04.641" v="69"/>
              <pc2:cmMkLst xmlns:pc2="http://schemas.microsoft.com/office/powerpoint/2019/9/main/command">
                <pc:docMk/>
                <pc:sldMk cId="604887844" sldId="2147481958"/>
                <pc2:cmMk id="{9A2F4F8A-B29B-4B02-BA5A-E912C3A22C89}"/>
              </pc2:cmMkLst>
            </pc226:cmChg>
            <pc226:cmChg xmlns:pc226="http://schemas.microsoft.com/office/powerpoint/2022/06/main/command" chg="add">
              <pc226:chgData name="Jenalle Huang" userId="S::jenalle_huang@mckinsey.com::2cf21d77-d186-4a5f-a9ba-71fd767305aa" providerId="AD" clId="Web-{4A9EA149-F1B5-2C38-26D7-B75560FC73D2}" dt="2024-03-18T14:21:19.560" v="16"/>
              <pc2:cmMkLst xmlns:pc2="http://schemas.microsoft.com/office/powerpoint/2019/9/main/command">
                <pc:docMk/>
                <pc:sldMk cId="604887844" sldId="2147481958"/>
                <pc2:cmMk id="{6EF1E58E-53D3-4059-B890-2664FEE327E2}"/>
              </pc2:cmMkLst>
            </pc226:cmChg>
          </p:ext>
        </pc:extLst>
      </pc:sldChg>
      <pc:sldChg chg="modSp addCm">
        <pc:chgData name="Jenalle Huang" userId="S::jenalle_huang@mckinsey.com::2cf21d77-d186-4a5f-a9ba-71fd767305aa" providerId="AD" clId="Web-{4A9EA149-F1B5-2C38-26D7-B75560FC73D2}" dt="2024-03-18T15:15:06.964" v="94"/>
        <pc:sldMkLst>
          <pc:docMk/>
          <pc:sldMk cId="3479952278" sldId="2147481964"/>
        </pc:sldMkLst>
        <pc:spChg chg="mod">
          <ac:chgData name="Jenalle Huang" userId="S::jenalle_huang@mckinsey.com::2cf21d77-d186-4a5f-a9ba-71fd767305aa" providerId="AD" clId="Web-{4A9EA149-F1B5-2C38-26D7-B75560FC73D2}" dt="2024-03-18T15:12:59.412" v="92" actId="20577"/>
          <ac:spMkLst>
            <pc:docMk/>
            <pc:sldMk cId="3479952278" sldId="2147481964"/>
            <ac:spMk id="8" creationId="{8A22082C-3279-49BC-C162-588A27AD2734}"/>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14:03.805" v="93"/>
              <pc2:cmMkLst xmlns:pc2="http://schemas.microsoft.com/office/powerpoint/2019/9/main/command">
                <pc:docMk/>
                <pc:sldMk cId="3479952278" sldId="2147481964"/>
                <pc2:cmMk id="{F2F0794D-DEC5-4FE1-864A-E8AD746AA3F2}"/>
              </pc2:cmMkLst>
            </pc226:cmChg>
            <pc226:cmChg xmlns:pc226="http://schemas.microsoft.com/office/powerpoint/2022/06/main/command" chg="add">
              <pc226:chgData name="Jenalle Huang" userId="S::jenalle_huang@mckinsey.com::2cf21d77-d186-4a5f-a9ba-71fd767305aa" providerId="AD" clId="Web-{4A9EA149-F1B5-2C38-26D7-B75560FC73D2}" dt="2024-03-18T15:10:15.406" v="89"/>
              <pc2:cmMkLst xmlns:pc2="http://schemas.microsoft.com/office/powerpoint/2019/9/main/command">
                <pc:docMk/>
                <pc:sldMk cId="3479952278" sldId="2147481964"/>
                <pc2:cmMk id="{8219106E-5E00-4622-B490-0205A6D4EA1B}"/>
              </pc2:cmMkLst>
            </pc226:cmChg>
            <pc226:cmChg xmlns:pc226="http://schemas.microsoft.com/office/powerpoint/2022/06/main/command" chg="add">
              <pc226:chgData name="Jenalle Huang" userId="S::jenalle_huang@mckinsey.com::2cf21d77-d186-4a5f-a9ba-71fd767305aa" providerId="AD" clId="Web-{4A9EA149-F1B5-2C38-26D7-B75560FC73D2}" dt="2024-03-18T15:15:06.964" v="94"/>
              <pc2:cmMkLst xmlns:pc2="http://schemas.microsoft.com/office/powerpoint/2019/9/main/command">
                <pc:docMk/>
                <pc:sldMk cId="3479952278" sldId="2147481964"/>
                <pc2:cmMk id="{8A5FF1A1-E39E-4E09-AA74-CEDFFC2AEBAD}"/>
              </pc2:cmMkLst>
            </pc226:cmChg>
          </p:ext>
        </pc:extLst>
      </pc:sldChg>
      <pc:sldChg chg="addCm">
        <pc:chgData name="Jenalle Huang" userId="S::jenalle_huang@mckinsey.com::2cf21d77-d186-4a5f-a9ba-71fd767305aa" providerId="AD" clId="Web-{4A9EA149-F1B5-2C38-26D7-B75560FC73D2}" dt="2024-03-18T15:30:46.171" v="125"/>
        <pc:sldMkLst>
          <pc:docMk/>
          <pc:sldMk cId="671389596" sldId="2147481966"/>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30:46.171" v="125"/>
              <pc2:cmMkLst xmlns:pc2="http://schemas.microsoft.com/office/powerpoint/2019/9/main/command">
                <pc:docMk/>
                <pc:sldMk cId="671389596" sldId="2147481966"/>
                <pc2:cmMk id="{DD5C396E-0448-4984-A813-37461B8A3AB1}"/>
              </pc2:cmMkLst>
            </pc226:cmChg>
          </p:ext>
        </pc:extLst>
      </pc:sldChg>
      <pc:sldChg chg="addCm">
        <pc:chgData name="Jenalle Huang" userId="S::jenalle_huang@mckinsey.com::2cf21d77-d186-4a5f-a9ba-71fd767305aa" providerId="AD" clId="Web-{4A9EA149-F1B5-2C38-26D7-B75560FC73D2}" dt="2024-03-18T15:34:41.352" v="127"/>
        <pc:sldMkLst>
          <pc:docMk/>
          <pc:sldMk cId="3617085390" sldId="2147481969"/>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34:41.352" v="127"/>
              <pc2:cmMkLst xmlns:pc2="http://schemas.microsoft.com/office/powerpoint/2019/9/main/command">
                <pc:docMk/>
                <pc:sldMk cId="3617085390" sldId="2147481969"/>
                <pc2:cmMk id="{05378A33-2632-43F0-B9B7-E30039C7E7B5}"/>
              </pc2:cmMkLst>
            </pc226:cmChg>
            <pc226:cmChg xmlns:pc226="http://schemas.microsoft.com/office/powerpoint/2022/06/main/command" chg="add">
              <pc226:chgData name="Jenalle Huang" userId="S::jenalle_huang@mckinsey.com::2cf21d77-d186-4a5f-a9ba-71fd767305aa" providerId="AD" clId="Web-{4A9EA149-F1B5-2C38-26D7-B75560FC73D2}" dt="2024-03-18T15:34:22.273" v="126"/>
              <pc2:cmMkLst xmlns:pc2="http://schemas.microsoft.com/office/powerpoint/2019/9/main/command">
                <pc:docMk/>
                <pc:sldMk cId="3617085390" sldId="2147481969"/>
                <pc2:cmMk id="{21D5C5A2-9051-4BD3-8DC3-B3A121FBDEED}"/>
              </pc2:cmMkLst>
            </pc226:cmChg>
          </p:ext>
        </pc:extLst>
      </pc:sldChg>
      <pc:sldChg chg="addCm">
        <pc:chgData name="Jenalle Huang" userId="S::jenalle_huang@mckinsey.com::2cf21d77-d186-4a5f-a9ba-71fd767305aa" providerId="AD" clId="Web-{4A9EA149-F1B5-2C38-26D7-B75560FC73D2}" dt="2024-03-18T15:49:06.119" v="162"/>
        <pc:sldMkLst>
          <pc:docMk/>
          <pc:sldMk cId="2968502433" sldId="2147481971"/>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49:06.119" v="162"/>
              <pc2:cmMkLst xmlns:pc2="http://schemas.microsoft.com/office/powerpoint/2019/9/main/command">
                <pc:docMk/>
                <pc:sldMk cId="2968502433" sldId="2147481971"/>
                <pc2:cmMk id="{E01ACD8B-1565-4225-AEE2-409367A1C30D}"/>
              </pc2:cmMkLst>
            </pc226:cmChg>
          </p:ext>
        </pc:extLst>
      </pc:sldChg>
      <pc:sldChg chg="addCm">
        <pc:chgData name="Jenalle Huang" userId="S::jenalle_huang@mckinsey.com::2cf21d77-d186-4a5f-a9ba-71fd767305aa" providerId="AD" clId="Web-{4A9EA149-F1B5-2C38-26D7-B75560FC73D2}" dt="2024-03-18T15:53:29.239" v="166"/>
        <pc:sldMkLst>
          <pc:docMk/>
          <pc:sldMk cId="3162163094" sldId="2147481972"/>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3:29.239" v="166"/>
              <pc2:cmMkLst xmlns:pc2="http://schemas.microsoft.com/office/powerpoint/2019/9/main/command">
                <pc:docMk/>
                <pc:sldMk cId="3162163094" sldId="2147481972"/>
                <pc2:cmMk id="{8796D5A8-0766-452A-A51D-BE6EF041406B}"/>
              </pc2:cmMkLst>
            </pc226:cmChg>
          </p:ext>
        </pc:extLst>
      </pc:sldChg>
      <pc:sldChg chg="addCm">
        <pc:chgData name="Jenalle Huang" userId="S::jenalle_huang@mckinsey.com::2cf21d77-d186-4a5f-a9ba-71fd767305aa" providerId="AD" clId="Web-{4A9EA149-F1B5-2C38-26D7-B75560FC73D2}" dt="2024-03-18T15:43:34.544" v="133"/>
        <pc:sldMkLst>
          <pc:docMk/>
          <pc:sldMk cId="102006245" sldId="2147481974"/>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43:34.544" v="133"/>
              <pc2:cmMkLst xmlns:pc2="http://schemas.microsoft.com/office/powerpoint/2019/9/main/command">
                <pc:docMk/>
                <pc:sldMk cId="102006245" sldId="2147481974"/>
                <pc2:cmMk id="{066089B5-BCC4-4A3E-8835-F630F4CB53BF}"/>
              </pc2:cmMkLst>
            </pc226:cmChg>
          </p:ext>
        </pc:extLst>
      </pc:sldChg>
      <pc:sldChg chg="addCm">
        <pc:chgData name="Jenalle Huang" userId="S::jenalle_huang@mckinsey.com::2cf21d77-d186-4a5f-a9ba-71fd767305aa" providerId="AD" clId="Web-{4A9EA149-F1B5-2C38-26D7-B75560FC73D2}" dt="2024-03-18T15:51:12.046" v="163"/>
        <pc:sldMkLst>
          <pc:docMk/>
          <pc:sldMk cId="3724811013" sldId="2147481975"/>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1:12.046" v="163"/>
              <pc2:cmMkLst xmlns:pc2="http://schemas.microsoft.com/office/powerpoint/2019/9/main/command">
                <pc:docMk/>
                <pc:sldMk cId="3724811013" sldId="2147481975"/>
                <pc2:cmMk id="{54326DF7-0CF9-4596-BBAD-FA032EEE44E6}"/>
              </pc2:cmMkLst>
            </pc226:cmChg>
          </p:ext>
        </pc:extLst>
      </pc:sldChg>
      <pc:sldChg chg="addSp delSp modSp addCm">
        <pc:chgData name="Jenalle Huang" userId="S::jenalle_huang@mckinsey.com::2cf21d77-d186-4a5f-a9ba-71fd767305aa" providerId="AD" clId="Web-{4A9EA149-F1B5-2C38-26D7-B75560FC73D2}" dt="2024-03-18T15:57:27.280" v="177" actId="1076"/>
        <pc:sldMkLst>
          <pc:docMk/>
          <pc:sldMk cId="2068309478" sldId="2147481977"/>
        </pc:sldMkLst>
        <pc:spChg chg="add del">
          <ac:chgData name="Jenalle Huang" userId="S::jenalle_huang@mckinsey.com::2cf21d77-d186-4a5f-a9ba-71fd767305aa" providerId="AD" clId="Web-{4A9EA149-F1B5-2C38-26D7-B75560FC73D2}" dt="2024-03-18T15:56:18.011" v="168"/>
          <ac:spMkLst>
            <pc:docMk/>
            <pc:sldMk cId="2068309478" sldId="2147481977"/>
            <ac:spMk id="2" creationId="{AFD1349B-B236-C444-ACD0-97DE13BD80C9}"/>
          </ac:spMkLst>
        </pc:spChg>
        <pc:spChg chg="add del">
          <ac:chgData name="Jenalle Huang" userId="S::jenalle_huang@mckinsey.com::2cf21d77-d186-4a5f-a9ba-71fd767305aa" providerId="AD" clId="Web-{4A9EA149-F1B5-2C38-26D7-B75560FC73D2}" dt="2024-03-18T15:56:34.449" v="172"/>
          <ac:spMkLst>
            <pc:docMk/>
            <pc:sldMk cId="2068309478" sldId="2147481977"/>
            <ac:spMk id="3" creationId="{F065268A-867B-0BD0-5C10-DCD2CD5A54AD}"/>
          </ac:spMkLst>
        </pc:spChg>
        <pc:spChg chg="add del">
          <ac:chgData name="Jenalle Huang" userId="S::jenalle_huang@mckinsey.com::2cf21d77-d186-4a5f-a9ba-71fd767305aa" providerId="AD" clId="Web-{4A9EA149-F1B5-2C38-26D7-B75560FC73D2}" dt="2024-03-18T15:56:21.589" v="170"/>
          <ac:spMkLst>
            <pc:docMk/>
            <pc:sldMk cId="2068309478" sldId="2147481977"/>
            <ac:spMk id="30" creationId="{BB46DE07-37A8-FD58-5F56-AC050E40B2ED}"/>
          </ac:spMkLst>
        </pc:spChg>
        <pc:picChg chg="add mod">
          <ac:chgData name="Jenalle Huang" userId="S::jenalle_huang@mckinsey.com::2cf21d77-d186-4a5f-a9ba-71fd767305aa" providerId="AD" clId="Web-{4A9EA149-F1B5-2C38-26D7-B75560FC73D2}" dt="2024-03-18T15:57:27.280" v="177" actId="1076"/>
          <ac:picMkLst>
            <pc:docMk/>
            <pc:sldMk cId="2068309478" sldId="2147481977"/>
            <ac:picMk id="4" creationId="{494AD8C2-69DE-3B13-1376-8F56ACF2C4D2}"/>
          </ac:picMkLst>
        </pc:pic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7:22.341" v="176"/>
              <pc2:cmMkLst xmlns:pc2="http://schemas.microsoft.com/office/powerpoint/2019/9/main/command">
                <pc:docMk/>
                <pc:sldMk cId="2068309478" sldId="2147481977"/>
                <pc2:cmMk id="{C839CA2A-9DA1-459E-917A-DA0744ED8BE9}"/>
              </pc2:cmMkLst>
            </pc226:cmChg>
          </p:ext>
        </pc:extLst>
      </pc:sldChg>
      <pc:sldChg chg="addCm">
        <pc:chgData name="Jenalle Huang" userId="S::jenalle_huang@mckinsey.com::2cf21d77-d186-4a5f-a9ba-71fd767305aa" providerId="AD" clId="Web-{4A9EA149-F1B5-2C38-26D7-B75560FC73D2}" dt="2024-03-18T16:04:38.389" v="181"/>
        <pc:sldMkLst>
          <pc:docMk/>
          <pc:sldMk cId="3097746360" sldId="2147481983"/>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6:04:38.389" v="181"/>
              <pc2:cmMkLst xmlns:pc2="http://schemas.microsoft.com/office/powerpoint/2019/9/main/command">
                <pc:docMk/>
                <pc:sldMk cId="3097746360" sldId="2147481983"/>
                <pc2:cmMk id="{C00B7689-06F8-4720-91B8-CC7E0AD736CB}"/>
              </pc2:cmMkLst>
            </pc226:cmChg>
            <pc226:cmChg xmlns:pc226="http://schemas.microsoft.com/office/powerpoint/2022/06/main/command" chg="add">
              <pc226:chgData name="Jenalle Huang" userId="S::jenalle_huang@mckinsey.com::2cf21d77-d186-4a5f-a9ba-71fd767305aa" providerId="AD" clId="Web-{4A9EA149-F1B5-2C38-26D7-B75560FC73D2}" dt="2024-03-18T16:03:53.762" v="180"/>
              <pc2:cmMkLst xmlns:pc2="http://schemas.microsoft.com/office/powerpoint/2019/9/main/command">
                <pc:docMk/>
                <pc:sldMk cId="3097746360" sldId="2147481983"/>
                <pc2:cmMk id="{43F889E7-BBD0-4FED-9BC9-5BE858FBA176}"/>
              </pc2:cmMkLst>
            </pc226:cmChg>
          </p:ext>
        </pc:extLst>
      </pc:sldChg>
      <pc:sldChg chg="modSp">
        <pc:chgData name="Jenalle Huang" userId="S::jenalle_huang@mckinsey.com::2cf21d77-d186-4a5f-a9ba-71fd767305aa" providerId="AD" clId="Web-{4A9EA149-F1B5-2C38-26D7-B75560FC73D2}" dt="2024-03-18T14:23:34.940" v="19" actId="20577"/>
        <pc:sldMkLst>
          <pc:docMk/>
          <pc:sldMk cId="1666424438" sldId="2147481988"/>
        </pc:sldMkLst>
        <pc:spChg chg="mod">
          <ac:chgData name="Jenalle Huang" userId="S::jenalle_huang@mckinsey.com::2cf21d77-d186-4a5f-a9ba-71fd767305aa" providerId="AD" clId="Web-{4A9EA149-F1B5-2C38-26D7-B75560FC73D2}" dt="2024-03-18T14:23:34.940" v="19" actId="20577"/>
          <ac:spMkLst>
            <pc:docMk/>
            <pc:sldMk cId="1666424438" sldId="2147481988"/>
            <ac:spMk id="27" creationId="{DC0663A4-F8F2-843B-CE10-270B4507A5B5}"/>
          </ac:spMkLst>
        </pc:spChg>
      </pc:sldChg>
      <pc:sldChg chg="modSp addCm">
        <pc:chgData name="Jenalle Huang" userId="S::jenalle_huang@mckinsey.com::2cf21d77-d186-4a5f-a9ba-71fd767305aa" providerId="AD" clId="Web-{4A9EA149-F1B5-2C38-26D7-B75560FC73D2}" dt="2024-03-18T14:25:22.115" v="68"/>
        <pc:sldMkLst>
          <pc:docMk/>
          <pc:sldMk cId="683050507" sldId="2147481990"/>
        </pc:sldMkLst>
        <pc:spChg chg="mod">
          <ac:chgData name="Jenalle Huang" userId="S::jenalle_huang@mckinsey.com::2cf21d77-d186-4a5f-a9ba-71fd767305aa" providerId="AD" clId="Web-{4A9EA149-F1B5-2C38-26D7-B75560FC73D2}" dt="2024-03-18T14:24:55.396" v="67" actId="20577"/>
          <ac:spMkLst>
            <pc:docMk/>
            <pc:sldMk cId="683050507" sldId="2147481990"/>
            <ac:spMk id="34" creationId="{A92D7EF9-14F7-8B71-FB79-D0F6D53394A2}"/>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4:25:22.115" v="68"/>
              <pc2:cmMkLst xmlns:pc2="http://schemas.microsoft.com/office/powerpoint/2019/9/main/command">
                <pc:docMk/>
                <pc:sldMk cId="683050507" sldId="2147481990"/>
                <pc2:cmMk id="{3ACE7094-3480-4F66-AFAC-EF46F5387DB4}"/>
              </pc2:cmMkLst>
            </pc226:cmChg>
          </p:ext>
        </pc:extLst>
      </pc:sldChg>
      <pc:sldChg chg="modSp">
        <pc:chgData name="Jenalle Huang" userId="S::jenalle_huang@mckinsey.com::2cf21d77-d186-4a5f-a9ba-71fd767305aa" providerId="AD" clId="Web-{4A9EA149-F1B5-2C38-26D7-B75560FC73D2}" dt="2024-03-18T15:08:24.417" v="75" actId="20577"/>
        <pc:sldMkLst>
          <pc:docMk/>
          <pc:sldMk cId="459053279" sldId="2147481992"/>
        </pc:sldMkLst>
        <pc:spChg chg="mod">
          <ac:chgData name="Jenalle Huang" userId="S::jenalle_huang@mckinsey.com::2cf21d77-d186-4a5f-a9ba-71fd767305aa" providerId="AD" clId="Web-{4A9EA149-F1B5-2C38-26D7-B75560FC73D2}" dt="2024-03-18T15:08:24.417" v="75" actId="20577"/>
          <ac:spMkLst>
            <pc:docMk/>
            <pc:sldMk cId="459053279" sldId="2147481992"/>
            <ac:spMk id="27" creationId="{DC0663A4-F8F2-843B-CE10-270B4507A5B5}"/>
          </ac:spMkLst>
        </pc:spChg>
      </pc:sldChg>
      <pc:sldChg chg="addCm">
        <pc:chgData name="Jenalle Huang" userId="S::jenalle_huang@mckinsey.com::2cf21d77-d186-4a5f-a9ba-71fd767305aa" providerId="AD" clId="Web-{4A9EA149-F1B5-2C38-26D7-B75560FC73D2}" dt="2024-03-18T15:17:34.579" v="96"/>
        <pc:sldMkLst>
          <pc:docMk/>
          <pc:sldMk cId="1515389117" sldId="2147481994"/>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17:34.579" v="96"/>
              <pc2:cmMkLst xmlns:pc2="http://schemas.microsoft.com/office/powerpoint/2019/9/main/command">
                <pc:docMk/>
                <pc:sldMk cId="1515389117" sldId="2147481994"/>
                <pc2:cmMk id="{742A9DA0-AA24-415E-8BD5-CDFFA4A2A1F1}"/>
              </pc2:cmMkLst>
            </pc226:cmChg>
            <pc226:cmChg xmlns:pc226="http://schemas.microsoft.com/office/powerpoint/2022/06/main/command" chg="add">
              <pc226:chgData name="Jenalle Huang" userId="S::jenalle_huang@mckinsey.com::2cf21d77-d186-4a5f-a9ba-71fd767305aa" providerId="AD" clId="Web-{4A9EA149-F1B5-2C38-26D7-B75560FC73D2}" dt="2024-03-18T15:17:18.594" v="95"/>
              <pc2:cmMkLst xmlns:pc2="http://schemas.microsoft.com/office/powerpoint/2019/9/main/command">
                <pc:docMk/>
                <pc:sldMk cId="1515389117" sldId="2147481994"/>
                <pc2:cmMk id="{EAA9D2D7-C9AE-4186-A708-508CF5984D80}"/>
              </pc2:cmMkLst>
            </pc226:cmChg>
          </p:ext>
        </pc:extLst>
      </pc:sldChg>
      <pc:sldChg chg="modSp">
        <pc:chgData name="Jenalle Huang" userId="S::jenalle_huang@mckinsey.com::2cf21d77-d186-4a5f-a9ba-71fd767305aa" providerId="AD" clId="Web-{4A9EA149-F1B5-2C38-26D7-B75560FC73D2}" dt="2024-03-18T15:48:46.510" v="161" actId="20577"/>
        <pc:sldMkLst>
          <pc:docMk/>
          <pc:sldMk cId="3534594139" sldId="2147482000"/>
        </pc:sldMkLst>
        <pc:spChg chg="mod">
          <ac:chgData name="Jenalle Huang" userId="S::jenalle_huang@mckinsey.com::2cf21d77-d186-4a5f-a9ba-71fd767305aa" providerId="AD" clId="Web-{4A9EA149-F1B5-2C38-26D7-B75560FC73D2}" dt="2024-03-18T15:48:46.510" v="161" actId="20577"/>
          <ac:spMkLst>
            <pc:docMk/>
            <pc:sldMk cId="3534594139" sldId="2147482000"/>
            <ac:spMk id="4" creationId="{B7F049B9-5B55-2389-63EC-ECEBAE3E4E99}"/>
          </ac:spMkLst>
        </pc:spChg>
      </pc:sldChg>
      <pc:sldChg chg="modSp">
        <pc:chgData name="Jenalle Huang" userId="S::jenalle_huang@mckinsey.com::2cf21d77-d186-4a5f-a9ba-71fd767305aa" providerId="AD" clId="Web-{4A9EA149-F1B5-2C38-26D7-B75560FC73D2}" dt="2024-03-18T15:48:31.353" v="158" actId="20577"/>
        <pc:sldMkLst>
          <pc:docMk/>
          <pc:sldMk cId="1544683221" sldId="2147482002"/>
        </pc:sldMkLst>
        <pc:spChg chg="mod">
          <ac:chgData name="Jenalle Huang" userId="S::jenalle_huang@mckinsey.com::2cf21d77-d186-4a5f-a9ba-71fd767305aa" providerId="AD" clId="Web-{4A9EA149-F1B5-2C38-26D7-B75560FC73D2}" dt="2024-03-18T15:48:09.789" v="149" actId="20577"/>
          <ac:spMkLst>
            <pc:docMk/>
            <pc:sldMk cId="1544683221" sldId="2147482002"/>
            <ac:spMk id="21" creationId="{BE92F8F5-BFF9-7699-A944-DC19BFD6B4F1}"/>
          </ac:spMkLst>
        </pc:spChg>
        <pc:spChg chg="mod">
          <ac:chgData name="Jenalle Huang" userId="S::jenalle_huang@mckinsey.com::2cf21d77-d186-4a5f-a9ba-71fd767305aa" providerId="AD" clId="Web-{4A9EA149-F1B5-2C38-26D7-B75560FC73D2}" dt="2024-03-18T15:48:31.353" v="158" actId="20577"/>
          <ac:spMkLst>
            <pc:docMk/>
            <pc:sldMk cId="1544683221" sldId="2147482002"/>
            <ac:spMk id="25" creationId="{2E8D0A0B-9D5D-396E-8505-FDD81E7C0437}"/>
          </ac:spMkLst>
        </pc:spChg>
      </pc:sldChg>
      <pc:sldChg chg="modSp">
        <pc:chgData name="Jenalle Huang" userId="S::jenalle_huang@mckinsey.com::2cf21d77-d186-4a5f-a9ba-71fd767305aa" providerId="AD" clId="Web-{4A9EA149-F1B5-2C38-26D7-B75560FC73D2}" dt="2024-03-18T14:15:42.064" v="8" actId="20577"/>
        <pc:sldMkLst>
          <pc:docMk/>
          <pc:sldMk cId="4090608669" sldId="2147482010"/>
        </pc:sldMkLst>
        <pc:spChg chg="mod">
          <ac:chgData name="Jenalle Huang" userId="S::jenalle_huang@mckinsey.com::2cf21d77-d186-4a5f-a9ba-71fd767305aa" providerId="AD" clId="Web-{4A9EA149-F1B5-2C38-26D7-B75560FC73D2}" dt="2024-03-18T14:15:42.064" v="8" actId="20577"/>
          <ac:spMkLst>
            <pc:docMk/>
            <pc:sldMk cId="4090608669" sldId="2147482010"/>
            <ac:spMk id="17" creationId="{E93430B4-8AE4-54B3-1DB6-5C8CABDC7CF3}"/>
          </ac:spMkLst>
        </pc:spChg>
      </pc:sldChg>
      <pc:sldChg chg="modSp">
        <pc:chgData name="Jenalle Huang" userId="S::jenalle_huang@mckinsey.com::2cf21d77-d186-4a5f-a9ba-71fd767305aa" providerId="AD" clId="Web-{4A9EA149-F1B5-2C38-26D7-B75560FC73D2}" dt="2024-03-18T14:17:34.974" v="14" actId="1076"/>
        <pc:sldMkLst>
          <pc:docMk/>
          <pc:sldMk cId="2940159943" sldId="2147482011"/>
        </pc:sldMkLst>
        <pc:spChg chg="mod">
          <ac:chgData name="Jenalle Huang" userId="S::jenalle_huang@mckinsey.com::2cf21d77-d186-4a5f-a9ba-71fd767305aa" providerId="AD" clId="Web-{4A9EA149-F1B5-2C38-26D7-B75560FC73D2}" dt="2024-03-18T14:17:20.364" v="12" actId="20577"/>
          <ac:spMkLst>
            <pc:docMk/>
            <pc:sldMk cId="2940159943" sldId="2147482011"/>
            <ac:spMk id="17" creationId="{E93430B4-8AE4-54B3-1DB6-5C8CABDC7CF3}"/>
          </ac:spMkLst>
        </pc:spChg>
        <pc:grpChg chg="mod">
          <ac:chgData name="Jenalle Huang" userId="S::jenalle_huang@mckinsey.com::2cf21d77-d186-4a5f-a9ba-71fd767305aa" providerId="AD" clId="Web-{4A9EA149-F1B5-2C38-26D7-B75560FC73D2}" dt="2024-03-18T14:17:34.974" v="14" actId="1076"/>
          <ac:grpSpMkLst>
            <pc:docMk/>
            <pc:sldMk cId="2940159943" sldId="2147482011"/>
            <ac:grpSpMk id="46" creationId="{70541CF4-D2A4-37F7-F017-27FFE8D1D0EB}"/>
          </ac:grpSpMkLst>
        </pc:grpChg>
      </pc:sldChg>
      <pc:sldChg chg="modSp addCm">
        <pc:chgData name="Jenalle Huang" userId="S::jenalle_huang@mckinsey.com::2cf21d77-d186-4a5f-a9ba-71fd767305aa" providerId="AD" clId="Web-{4A9EA149-F1B5-2C38-26D7-B75560FC73D2}" dt="2024-03-18T15:11:55.831" v="90"/>
        <pc:sldMkLst>
          <pc:docMk/>
          <pc:sldMk cId="727379196" sldId="2147482013"/>
        </pc:sldMkLst>
        <pc:spChg chg="mod">
          <ac:chgData name="Jenalle Huang" userId="S::jenalle_huang@mckinsey.com::2cf21d77-d186-4a5f-a9ba-71fd767305aa" providerId="AD" clId="Web-{4A9EA149-F1B5-2C38-26D7-B75560FC73D2}" dt="2024-03-18T15:09:18.825" v="88" actId="20577"/>
          <ac:spMkLst>
            <pc:docMk/>
            <pc:sldMk cId="727379196" sldId="2147482013"/>
            <ac:spMk id="17" creationId="{E93430B4-8AE4-54B3-1DB6-5C8CABDC7CF3}"/>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11:55.831" v="90"/>
              <pc2:cmMkLst xmlns:pc2="http://schemas.microsoft.com/office/powerpoint/2019/9/main/command">
                <pc:docMk/>
                <pc:sldMk cId="727379196" sldId="2147482013"/>
                <pc2:cmMk id="{EF21ADCE-C1EE-49BA-8C25-049870FFA0C1}"/>
              </pc2:cmMkLst>
            </pc226:cmChg>
          </p:ext>
        </pc:extLst>
      </pc:sldChg>
      <pc:sldChg chg="modSp">
        <pc:chgData name="Jenalle Huang" userId="S::jenalle_huang@mckinsey.com::2cf21d77-d186-4a5f-a9ba-71fd767305aa" providerId="AD" clId="Web-{4A9EA149-F1B5-2C38-26D7-B75560FC73D2}" dt="2024-03-18T15:20:22.585" v="124" actId="20577"/>
        <pc:sldMkLst>
          <pc:docMk/>
          <pc:sldMk cId="530289441" sldId="2147482014"/>
        </pc:sldMkLst>
        <pc:spChg chg="mod">
          <ac:chgData name="Jenalle Huang" userId="S::jenalle_huang@mckinsey.com::2cf21d77-d186-4a5f-a9ba-71fd767305aa" providerId="AD" clId="Web-{4A9EA149-F1B5-2C38-26D7-B75560FC73D2}" dt="2024-03-18T15:20:22.585" v="124" actId="20577"/>
          <ac:spMkLst>
            <pc:docMk/>
            <pc:sldMk cId="530289441" sldId="2147482014"/>
            <ac:spMk id="16" creationId="{E7E48DE2-497F-2E71-400D-947030854968}"/>
          </ac:spMkLst>
        </pc:spChg>
      </pc:sldChg>
      <pc:sldChg chg="modSp addCm">
        <pc:chgData name="Jenalle Huang" userId="S::jenalle_huang@mckinsey.com::2cf21d77-d186-4a5f-a9ba-71fd767305aa" providerId="AD" clId="Web-{4A9EA149-F1B5-2C38-26D7-B75560FC73D2}" dt="2024-03-18T15:52:01.642" v="164"/>
        <pc:sldMkLst>
          <pc:docMk/>
          <pc:sldMk cId="3308476308" sldId="2147482018"/>
        </pc:sldMkLst>
        <pc:spChg chg="mod">
          <ac:chgData name="Jenalle Huang" userId="S::jenalle_huang@mckinsey.com::2cf21d77-d186-4a5f-a9ba-71fd767305aa" providerId="AD" clId="Web-{4A9EA149-F1B5-2C38-26D7-B75560FC73D2}" dt="2024-03-18T15:42:18.979" v="129" actId="20577"/>
          <ac:spMkLst>
            <pc:docMk/>
            <pc:sldMk cId="3308476308" sldId="2147482018"/>
            <ac:spMk id="17" creationId="{E93430B4-8AE4-54B3-1DB6-5C8CABDC7CF3}"/>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2:01.642" v="164"/>
              <pc2:cmMkLst xmlns:pc2="http://schemas.microsoft.com/office/powerpoint/2019/9/main/command">
                <pc:docMk/>
                <pc:sldMk cId="3308476308" sldId="2147482018"/>
                <pc2:cmMk id="{0F7FED6C-8950-42C8-B74C-A229702B48BB}"/>
              </pc2:cmMkLst>
            </pc226:cmChg>
          </p:ext>
        </pc:extLst>
      </pc:sldChg>
      <pc:sldChg chg="modSp addCm">
        <pc:chgData name="Jenalle Huang" userId="S::jenalle_huang@mckinsey.com::2cf21d77-d186-4a5f-a9ba-71fd767305aa" providerId="AD" clId="Web-{4A9EA149-F1B5-2C38-26D7-B75560FC73D2}" dt="2024-03-18T15:52:10.595" v="165"/>
        <pc:sldMkLst>
          <pc:docMk/>
          <pc:sldMk cId="2447205899" sldId="2147482019"/>
        </pc:sldMkLst>
        <pc:spChg chg="mod">
          <ac:chgData name="Jenalle Huang" userId="S::jenalle_huang@mckinsey.com::2cf21d77-d186-4a5f-a9ba-71fd767305aa" providerId="AD" clId="Web-{4A9EA149-F1B5-2C38-26D7-B75560FC73D2}" dt="2024-03-18T15:42:35.308" v="132" actId="20577"/>
          <ac:spMkLst>
            <pc:docMk/>
            <pc:sldMk cId="2447205899" sldId="2147482019"/>
            <ac:spMk id="17" creationId="{E93430B4-8AE4-54B3-1DB6-5C8CABDC7CF3}"/>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2:10.595" v="165"/>
              <pc2:cmMkLst xmlns:pc2="http://schemas.microsoft.com/office/powerpoint/2019/9/main/command">
                <pc:docMk/>
                <pc:sldMk cId="2447205899" sldId="2147482019"/>
                <pc2:cmMk id="{0BD469D9-973C-4DF4-B317-4986A886FD7B}"/>
              </pc2:cmMkLst>
            </pc226:cmChg>
          </p:ext>
        </pc:extLst>
      </pc:sldChg>
      <pc:sldChg chg="modSp">
        <pc:chgData name="Jenalle Huang" userId="S::jenalle_huang@mckinsey.com::2cf21d77-d186-4a5f-a9ba-71fd767305aa" providerId="AD" clId="Web-{4A9EA149-F1B5-2C38-26D7-B75560FC73D2}" dt="2024-03-18T16:02:50.807" v="179" actId="20577"/>
        <pc:sldMkLst>
          <pc:docMk/>
          <pc:sldMk cId="3579555298" sldId="2147482023"/>
        </pc:sldMkLst>
        <pc:spChg chg="mod">
          <ac:chgData name="Jenalle Huang" userId="S::jenalle_huang@mckinsey.com::2cf21d77-d186-4a5f-a9ba-71fd767305aa" providerId="AD" clId="Web-{4A9EA149-F1B5-2C38-26D7-B75560FC73D2}" dt="2024-03-18T16:02:50.807" v="179" actId="20577"/>
          <ac:spMkLst>
            <pc:docMk/>
            <pc:sldMk cId="3579555298" sldId="2147482023"/>
            <ac:spMk id="17" creationId="{E93430B4-8AE4-54B3-1DB6-5C8CABDC7CF3}"/>
          </ac:spMkLst>
        </pc:spChg>
      </pc:sldChg>
    </pc:docChg>
  </pc:docChgLst>
  <pc:docChgLst>
    <pc:chgData name="Valentina Losada" userId="12c76205-c9be-43ad-bc33-b218726c6d59" providerId="ADAL" clId="{28E50768-478C-4042-A800-DB679B0DBCB6}"/>
    <pc:docChg chg="undo modSld">
      <pc:chgData name="Valentina Losada" userId="12c76205-c9be-43ad-bc33-b218726c6d59" providerId="ADAL" clId="{28E50768-478C-4042-A800-DB679B0DBCB6}" dt="2024-03-18T22:24:29.986" v="38"/>
      <pc:docMkLst>
        <pc:docMk/>
      </pc:docMkLst>
      <pc:sldChg chg="modSp mod">
        <pc:chgData name="Valentina Losada" userId="12c76205-c9be-43ad-bc33-b218726c6d59" providerId="ADAL" clId="{28E50768-478C-4042-A800-DB679B0DBCB6}" dt="2024-03-18T22:24:29.986" v="38"/>
        <pc:sldMkLst>
          <pc:docMk/>
          <pc:sldMk cId="2820581691" sldId="2147481965"/>
        </pc:sldMkLst>
        <pc:spChg chg="mod">
          <ac:chgData name="Valentina Losada" userId="12c76205-c9be-43ad-bc33-b218726c6d59" providerId="ADAL" clId="{28E50768-478C-4042-A800-DB679B0DBCB6}" dt="2024-03-18T22:24:29.986" v="38"/>
          <ac:spMkLst>
            <pc:docMk/>
            <pc:sldMk cId="2820581691" sldId="2147481965"/>
            <ac:spMk id="4" creationId="{BA84E4CF-863E-2BE7-5847-13FBFF6EB897}"/>
          </ac:spMkLst>
        </pc:spChg>
      </pc:sldChg>
      <pc:sldChg chg="modSp mod">
        <pc:chgData name="Valentina Losada" userId="12c76205-c9be-43ad-bc33-b218726c6d59" providerId="ADAL" clId="{28E50768-478C-4042-A800-DB679B0DBCB6}" dt="2024-03-18T22:13:59.096" v="36"/>
        <pc:sldMkLst>
          <pc:docMk/>
          <pc:sldMk cId="3983311566" sldId="2147481978"/>
        </pc:sldMkLst>
        <pc:spChg chg="mod">
          <ac:chgData name="Valentina Losada" userId="12c76205-c9be-43ad-bc33-b218726c6d59" providerId="ADAL" clId="{28E50768-478C-4042-A800-DB679B0DBCB6}" dt="2024-03-18T22:13:59.096" v="36"/>
          <ac:spMkLst>
            <pc:docMk/>
            <pc:sldMk cId="3983311566" sldId="2147481978"/>
            <ac:spMk id="4" creationId="{BA84E4CF-863E-2BE7-5847-13FBFF6EB897}"/>
          </ac:spMkLst>
        </pc:spChg>
      </pc:sldChg>
      <pc:sldChg chg="modSp mod">
        <pc:chgData name="Valentina Losada" userId="12c76205-c9be-43ad-bc33-b218726c6d59" providerId="ADAL" clId="{28E50768-478C-4042-A800-DB679B0DBCB6}" dt="2024-03-18T22:12:44.012" v="24" actId="20577"/>
        <pc:sldMkLst>
          <pc:docMk/>
          <pc:sldMk cId="3570921248" sldId="2147481980"/>
        </pc:sldMkLst>
        <pc:spChg chg="mod">
          <ac:chgData name="Valentina Losada" userId="12c76205-c9be-43ad-bc33-b218726c6d59" providerId="ADAL" clId="{28E50768-478C-4042-A800-DB679B0DBCB6}" dt="2024-03-18T22:12:44.012" v="24" actId="20577"/>
          <ac:spMkLst>
            <pc:docMk/>
            <pc:sldMk cId="3570921248" sldId="2147481980"/>
            <ac:spMk id="4" creationId="{BA84E4CF-863E-2BE7-5847-13FBFF6EB897}"/>
          </ac:spMkLst>
        </pc:spChg>
      </pc:sldChg>
      <pc:sldChg chg="modSp mod">
        <pc:chgData name="Valentina Losada" userId="12c76205-c9be-43ad-bc33-b218726c6d59" providerId="ADAL" clId="{28E50768-478C-4042-A800-DB679B0DBCB6}" dt="2024-03-18T22:12:51.891" v="25"/>
        <pc:sldMkLst>
          <pc:docMk/>
          <pc:sldMk cId="88650764" sldId="2147481981"/>
        </pc:sldMkLst>
        <pc:spChg chg="mod">
          <ac:chgData name="Valentina Losada" userId="12c76205-c9be-43ad-bc33-b218726c6d59" providerId="ADAL" clId="{28E50768-478C-4042-A800-DB679B0DBCB6}" dt="2024-03-18T22:12:51.891" v="25"/>
          <ac:spMkLst>
            <pc:docMk/>
            <pc:sldMk cId="88650764" sldId="2147481981"/>
            <ac:spMk id="8" creationId="{8A22082C-3279-49BC-C162-588A27AD2734}"/>
          </ac:spMkLst>
        </pc:spChg>
      </pc:sldChg>
      <pc:sldChg chg="modSp mod">
        <pc:chgData name="Valentina Losada" userId="12c76205-c9be-43ad-bc33-b218726c6d59" providerId="ADAL" clId="{28E50768-478C-4042-A800-DB679B0DBCB6}" dt="2024-03-18T22:12:58.279" v="26"/>
        <pc:sldMkLst>
          <pc:docMk/>
          <pc:sldMk cId="2528968086" sldId="2147482007"/>
        </pc:sldMkLst>
        <pc:spChg chg="mod">
          <ac:chgData name="Valentina Losada" userId="12c76205-c9be-43ad-bc33-b218726c6d59" providerId="ADAL" clId="{28E50768-478C-4042-A800-DB679B0DBCB6}" dt="2024-03-18T22:12:58.279" v="26"/>
          <ac:spMkLst>
            <pc:docMk/>
            <pc:sldMk cId="2528968086" sldId="2147482007"/>
            <ac:spMk id="2" creationId="{3FA790D5-ABEB-8A94-976F-183D0793C15D}"/>
          </ac:spMkLst>
        </pc:spChg>
      </pc:sldChg>
      <pc:sldChg chg="modSp mod">
        <pc:chgData name="Valentina Losada" userId="12c76205-c9be-43ad-bc33-b218726c6d59" providerId="ADAL" clId="{28E50768-478C-4042-A800-DB679B0DBCB6}" dt="2024-03-18T22:14:01.594" v="37"/>
        <pc:sldMkLst>
          <pc:docMk/>
          <pc:sldMk cId="3926142583" sldId="2147482021"/>
        </pc:sldMkLst>
        <pc:spChg chg="mod">
          <ac:chgData name="Valentina Losada" userId="12c76205-c9be-43ad-bc33-b218726c6d59" providerId="ADAL" clId="{28E50768-478C-4042-A800-DB679B0DBCB6}" dt="2024-03-18T22:14:01.594" v="37"/>
          <ac:spMkLst>
            <pc:docMk/>
            <pc:sldMk cId="3926142583" sldId="2147482021"/>
            <ac:spMk id="10" creationId="{1B80222C-B427-3AC0-3666-7D3A4E67DF01}"/>
          </ac:spMkLst>
        </pc:spChg>
      </pc:sldChg>
      <pc:sldChg chg="modSp mod">
        <pc:chgData name="Valentina Losada" userId="12c76205-c9be-43ad-bc33-b218726c6d59" providerId="ADAL" clId="{28E50768-478C-4042-A800-DB679B0DBCB6}" dt="2024-03-18T22:13:21.593" v="33" actId="20577"/>
        <pc:sldMkLst>
          <pc:docMk/>
          <pc:sldMk cId="4276543715" sldId="2147482022"/>
        </pc:sldMkLst>
        <pc:spChg chg="mod">
          <ac:chgData name="Valentina Losada" userId="12c76205-c9be-43ad-bc33-b218726c6d59" providerId="ADAL" clId="{28E50768-478C-4042-A800-DB679B0DBCB6}" dt="2024-03-18T22:12:26.537" v="14"/>
          <ac:spMkLst>
            <pc:docMk/>
            <pc:sldMk cId="4276543715" sldId="2147482022"/>
            <ac:spMk id="10" creationId="{B7ABC032-1800-47FA-AAFA-E99CEC2CAAC9}"/>
          </ac:spMkLst>
        </pc:spChg>
        <pc:spChg chg="mod">
          <ac:chgData name="Valentina Losada" userId="12c76205-c9be-43ad-bc33-b218726c6d59" providerId="ADAL" clId="{28E50768-478C-4042-A800-DB679B0DBCB6}" dt="2024-03-18T22:13:21.593" v="33" actId="20577"/>
          <ac:spMkLst>
            <pc:docMk/>
            <pc:sldMk cId="4276543715" sldId="2147482022"/>
            <ac:spMk id="17" creationId="{E93430B4-8AE4-54B3-1DB6-5C8CABDC7CF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9 May 2024</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a:defRPr sz="900">
                <a:latin typeface="+mn-lt"/>
                <a:cs typeface="Arial" panose="020B0604020202020204" pitchFamily="34" charset="0"/>
              </a:defRPr>
            </a:lvl1pPr>
          </a:lstStyle>
          <a:p>
            <a:fld id="{1DF34805-1F01-4BDA-A8CA-FCEA2B4BC8D0}" type="datetime3">
              <a:rPr lang="en-US" smtClean="0"/>
              <a:pPr/>
              <a:t>9 May 2024</a:t>
            </a:fld>
            <a:endParaRPr lang="en-US"/>
          </a:p>
        </p:txBody>
      </p:sp>
      <p:sp>
        <p:nvSpPr>
          <p:cNvPr id="4" name="Slide Image Placeholder 3"/>
          <p:cNvSpPr>
            <a:spLocks noGrp="1" noRot="1" noChangeAspect="1"/>
          </p:cNvSpPr>
          <p:nvPr>
            <p:ph type="sldImg" idx="2"/>
          </p:nvPr>
        </p:nvSpPr>
        <p:spPr>
          <a:xfrm>
            <a:off x="735013"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9" name="Notes Placeholder 8">
            <a:extLst>
              <a:ext uri="{FF2B5EF4-FFF2-40B4-BE49-F238E27FC236}">
                <a16:creationId xmlns:a16="http://schemas.microsoft.com/office/drawing/2014/main" id="{0CB7C52D-12F1-4B27-95B4-DB01358D59B9}"/>
              </a:ext>
            </a:extLst>
          </p:cNvPr>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400"/>
      </a:spcBef>
      <a:spcAft>
        <a:spcPts val="400"/>
      </a:spcAft>
      <a:defRPr lang="en-US" sz="1100" kern="1200">
        <a:solidFill>
          <a:schemeClr val="tx1"/>
        </a:solidFill>
        <a:latin typeface="+mn-lt"/>
        <a:ea typeface="+mn-ea"/>
        <a:cs typeface="Arial" panose="020B0604020202020204" pitchFamily="34" charset="0"/>
      </a:defRPr>
    </a:lvl1pPr>
    <a:lvl2pPr marL="171450" indent="-171450" algn="l" defTabSz="914400" rtl="0" eaLnBrk="1" latinLnBrk="0" hangingPunct="1">
      <a:buFont typeface="Wingdings" panose="05000000000000000000" pitchFamily="2" charset="2"/>
      <a:buChar char=""/>
      <a:defRPr lang="en-US" sz="1100" kern="1200">
        <a:solidFill>
          <a:schemeClr val="tx1"/>
        </a:solidFill>
        <a:latin typeface="+mn-lt"/>
        <a:ea typeface="+mn-ea"/>
        <a:cs typeface="+mn-cs"/>
      </a:defRPr>
    </a:lvl2pPr>
    <a:lvl3pPr marL="400050"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3pPr>
    <a:lvl4pPr marL="57943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4pPr>
    <a:lvl5pPr marL="75088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9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a:t>
            </a:fld>
            <a:endParaRPr lang="en-US"/>
          </a:p>
        </p:txBody>
      </p:sp>
    </p:spTree>
    <p:extLst>
      <p:ext uri="{BB962C8B-B14F-4D97-AF65-F5344CB8AC3E}">
        <p14:creationId xmlns:p14="http://schemas.microsoft.com/office/powerpoint/2010/main" val="554731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9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3</a:t>
            </a:fld>
            <a:endParaRPr lang="en-US"/>
          </a:p>
        </p:txBody>
      </p:sp>
    </p:spTree>
    <p:extLst>
      <p:ext uri="{BB962C8B-B14F-4D97-AF65-F5344CB8AC3E}">
        <p14:creationId xmlns:p14="http://schemas.microsoft.com/office/powerpoint/2010/main" val="1763375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9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a:t>
            </a:fld>
            <a:endParaRPr lang="en-US"/>
          </a:p>
        </p:txBody>
      </p:sp>
    </p:spTree>
    <p:extLst>
      <p:ext uri="{BB962C8B-B14F-4D97-AF65-F5344CB8AC3E}">
        <p14:creationId xmlns:p14="http://schemas.microsoft.com/office/powerpoint/2010/main" val="34487900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4.emf"/><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oleObject" Target="../embeddings/oleObject2.bin"/><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3.svg"/><Relationship Id="rId5" Type="http://schemas.openxmlformats.org/officeDocument/2006/relationships/tags" Target="../tags/tag27.xml"/><Relationship Id="rId10" Type="http://schemas.openxmlformats.org/officeDocument/2006/relationships/image" Target="../media/image2.png"/><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6.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oleObject" Target="../embeddings/oleObject9.bin"/><Relationship Id="rId5" Type="http://schemas.openxmlformats.org/officeDocument/2006/relationships/tags" Target="../tags/tag90.xml"/><Relationship Id="rId10" Type="http://schemas.openxmlformats.org/officeDocument/2006/relationships/slideMaster" Target="../slideMasters/slideMaster1.xml"/><Relationship Id="rId4" Type="http://schemas.openxmlformats.org/officeDocument/2006/relationships/tags" Target="../tags/tag89.xml"/><Relationship Id="rId9" Type="http://schemas.openxmlformats.org/officeDocument/2006/relationships/tags" Target="../tags/tag94.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1.emf"/><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oleObject" Target="../embeddings/oleObject10.bin"/><Relationship Id="rId5" Type="http://schemas.openxmlformats.org/officeDocument/2006/relationships/tags" Target="../tags/tag99.xml"/><Relationship Id="rId10" Type="http://schemas.openxmlformats.org/officeDocument/2006/relationships/slideMaster" Target="../slideMasters/slideMaster1.xml"/><Relationship Id="rId4" Type="http://schemas.openxmlformats.org/officeDocument/2006/relationships/tags" Target="../tags/tag98.xml"/><Relationship Id="rId9" Type="http://schemas.openxmlformats.org/officeDocument/2006/relationships/tags" Target="../tags/tag10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Master" Target="../slideMasters/slideMaster1.xml"/><Relationship Id="rId5" Type="http://schemas.openxmlformats.org/officeDocument/2006/relationships/tags" Target="../tags/tag108.xml"/><Relationship Id="rId4" Type="http://schemas.openxmlformats.org/officeDocument/2006/relationships/tags" Target="../tags/tag107.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slideMaster" Target="../slideMasters/slideMaster1.xml"/><Relationship Id="rId4" Type="http://schemas.openxmlformats.org/officeDocument/2006/relationships/tags" Target="../tags/tag11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ags" Target="../tags/tag115.xml"/><Relationship Id="rId7" Type="http://schemas.openxmlformats.org/officeDocument/2006/relationships/image" Target="../media/image7.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image" Target="../media/image4.emf"/><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oleObject" Target="../embeddings/oleObject13.bin"/><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image" Target="../media/image3.svg"/><Relationship Id="rId5" Type="http://schemas.openxmlformats.org/officeDocument/2006/relationships/tags" Target="../tags/tag141.xml"/><Relationship Id="rId10" Type="http://schemas.openxmlformats.org/officeDocument/2006/relationships/image" Target="../media/image2.png"/><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47.xml"/><Relationship Id="rId7" Type="http://schemas.openxmlformats.org/officeDocument/2006/relationships/tags" Target="../tags/tag151.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10" Type="http://schemas.openxmlformats.org/officeDocument/2006/relationships/image" Target="../media/image1.emf"/><Relationship Id="rId4" Type="http://schemas.openxmlformats.org/officeDocument/2006/relationships/tags" Target="../tags/tag148.xml"/><Relationship Id="rId9"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slideMaster" Target="../slideMasters/slideMaster2.xml"/><Relationship Id="rId4" Type="http://schemas.openxmlformats.org/officeDocument/2006/relationships/tags" Target="../tags/tag15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slideMaster" Target="../slideMasters/slideMaster2.xml"/><Relationship Id="rId4" Type="http://schemas.openxmlformats.org/officeDocument/2006/relationships/tags" Target="../tags/tag159.xml"/></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162.xml"/><Relationship Id="rId7" Type="http://schemas.openxmlformats.org/officeDocument/2006/relationships/slideMaster" Target="../slideMasters/slideMaster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9"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1.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10" Type="http://schemas.openxmlformats.org/officeDocument/2006/relationships/image" Target="../media/image5.emf"/><Relationship Id="rId4" Type="http://schemas.openxmlformats.org/officeDocument/2006/relationships/tags" Target="../tags/tag169.xml"/><Relationship Id="rId9"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80.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image" Target="../media/image1.emf"/><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oleObject" Target="../embeddings/oleObject17.bin"/><Relationship Id="rId5" Type="http://schemas.openxmlformats.org/officeDocument/2006/relationships/tags" Target="../tags/tag177.xml"/><Relationship Id="rId10" Type="http://schemas.openxmlformats.org/officeDocument/2006/relationships/slideMaster" Target="../slideMasters/slideMaster2.xml"/><Relationship Id="rId4" Type="http://schemas.openxmlformats.org/officeDocument/2006/relationships/tags" Target="../tags/tag176.xml"/><Relationship Id="rId9" Type="http://schemas.openxmlformats.org/officeDocument/2006/relationships/tags" Target="../tags/tag18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oleObject" Target="../embeddings/oleObject18.bin"/><Relationship Id="rId5" Type="http://schemas.openxmlformats.org/officeDocument/2006/relationships/tags" Target="../tags/tag186.xml"/><Relationship Id="rId10" Type="http://schemas.openxmlformats.org/officeDocument/2006/relationships/slideMaster" Target="../slideMasters/slideMaster2.xml"/><Relationship Id="rId4" Type="http://schemas.openxmlformats.org/officeDocument/2006/relationships/tags" Target="../tags/tag185.xml"/><Relationship Id="rId9" Type="http://schemas.openxmlformats.org/officeDocument/2006/relationships/tags" Target="../tags/tag190.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98.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image" Target="../media/image9.emf"/><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oleObject" Target="../embeddings/oleObject19.bin"/><Relationship Id="rId5" Type="http://schemas.openxmlformats.org/officeDocument/2006/relationships/tags" Target="../tags/tag195.xml"/><Relationship Id="rId10" Type="http://schemas.openxmlformats.org/officeDocument/2006/relationships/slideMaster" Target="../slideMasters/slideMaster2.xml"/><Relationship Id="rId4" Type="http://schemas.openxmlformats.org/officeDocument/2006/relationships/tags" Target="../tags/tag194.xml"/><Relationship Id="rId9" Type="http://schemas.openxmlformats.org/officeDocument/2006/relationships/tags" Target="../tags/tag199.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07.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image" Target="../media/image1.emf"/><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oleObject" Target="../embeddings/oleObject20.bin"/><Relationship Id="rId5" Type="http://schemas.openxmlformats.org/officeDocument/2006/relationships/tags" Target="../tags/tag204.xml"/><Relationship Id="rId10" Type="http://schemas.openxmlformats.org/officeDocument/2006/relationships/slideMaster" Target="../slideMasters/slideMaster2.xml"/><Relationship Id="rId4" Type="http://schemas.openxmlformats.org/officeDocument/2006/relationships/tags" Target="../tags/tag203.xml"/><Relationship Id="rId9" Type="http://schemas.openxmlformats.org/officeDocument/2006/relationships/tags" Target="../tags/tag20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9.emf"/><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oleObject" Target="../embeddings/oleObject21.bin"/><Relationship Id="rId5" Type="http://schemas.openxmlformats.org/officeDocument/2006/relationships/tags" Target="../tags/tag213.xml"/><Relationship Id="rId10" Type="http://schemas.openxmlformats.org/officeDocument/2006/relationships/slideMaster" Target="../slideMasters/slideMaster2.xml"/><Relationship Id="rId4" Type="http://schemas.openxmlformats.org/officeDocument/2006/relationships/tags" Target="../tags/tag212.xml"/><Relationship Id="rId9" Type="http://schemas.openxmlformats.org/officeDocument/2006/relationships/tags" Target="../tags/tag217.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9.emf"/><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oleObject" Target="../embeddings/oleObject22.bin"/><Relationship Id="rId5" Type="http://schemas.openxmlformats.org/officeDocument/2006/relationships/tags" Target="../tags/tag222.xml"/><Relationship Id="rId10" Type="http://schemas.openxmlformats.org/officeDocument/2006/relationships/slideMaster" Target="../slideMasters/slideMaster2.xml"/><Relationship Id="rId4" Type="http://schemas.openxmlformats.org/officeDocument/2006/relationships/tags" Target="../tags/tag221.xml"/><Relationship Id="rId9" Type="http://schemas.openxmlformats.org/officeDocument/2006/relationships/tags" Target="../tags/tag226.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34.xml"/><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image" Target="../media/image1.emf"/><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oleObject" Target="../embeddings/oleObject23.bin"/><Relationship Id="rId5" Type="http://schemas.openxmlformats.org/officeDocument/2006/relationships/tags" Target="../tags/tag231.xml"/><Relationship Id="rId10" Type="http://schemas.openxmlformats.org/officeDocument/2006/relationships/slideMaster" Target="../slideMasters/slideMaster2.xml"/><Relationship Id="rId4" Type="http://schemas.openxmlformats.org/officeDocument/2006/relationships/tags" Target="../tags/tag230.xml"/><Relationship Id="rId9" Type="http://schemas.openxmlformats.org/officeDocument/2006/relationships/tags" Target="../tags/tag23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1.emf"/><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oleObject" Target="../embeddings/oleObject24.bin"/><Relationship Id="rId5" Type="http://schemas.openxmlformats.org/officeDocument/2006/relationships/tags" Target="../tags/tag240.xml"/><Relationship Id="rId10" Type="http://schemas.openxmlformats.org/officeDocument/2006/relationships/slideMaster" Target="../slideMasters/slideMaster2.xml"/><Relationship Id="rId4" Type="http://schemas.openxmlformats.org/officeDocument/2006/relationships/tags" Target="../tags/tag239.xml"/><Relationship Id="rId9" Type="http://schemas.openxmlformats.org/officeDocument/2006/relationships/tags" Target="../tags/tag244.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slideMaster" Target="../slideMasters/slideMaster2.xml"/><Relationship Id="rId5" Type="http://schemas.openxmlformats.org/officeDocument/2006/relationships/tags" Target="../tags/tag249.xml"/><Relationship Id="rId4" Type="http://schemas.openxmlformats.org/officeDocument/2006/relationships/tags" Target="../tags/tag248.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5" Type="http://schemas.openxmlformats.org/officeDocument/2006/relationships/slideMaster" Target="../slideMasters/slideMaster2.xml"/><Relationship Id="rId4" Type="http://schemas.openxmlformats.org/officeDocument/2006/relationships/tags" Target="../tags/tag25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6.xml"/><Relationship Id="rId7" Type="http://schemas.openxmlformats.org/officeDocument/2006/relationships/oleObject" Target="../embeddings/oleObject25.bin"/><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279.xml"/><Relationship Id="rId7" Type="http://schemas.openxmlformats.org/officeDocument/2006/relationships/oleObject" Target="../embeddings/oleObject27.bin"/><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slideMaster" Target="../slideMasters/slideMaster3.xml"/><Relationship Id="rId5" Type="http://schemas.openxmlformats.org/officeDocument/2006/relationships/tags" Target="../tags/tag281.xml"/><Relationship Id="rId4" Type="http://schemas.openxmlformats.org/officeDocument/2006/relationships/tags" Target="../tags/tag280.xml"/><Relationship Id="rId9"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5" Type="http://schemas.openxmlformats.org/officeDocument/2006/relationships/tags" Target="../tags/tag286.xml"/><Relationship Id="rId10" Type="http://schemas.openxmlformats.org/officeDocument/2006/relationships/image" Target="../media/image1.emf"/><Relationship Id="rId4" Type="http://schemas.openxmlformats.org/officeDocument/2006/relationships/tags" Target="../tags/tag285.xml"/><Relationship Id="rId9" Type="http://schemas.openxmlformats.org/officeDocument/2006/relationships/oleObject" Target="../embeddings/oleObject28.bin"/></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91.xml"/><Relationship Id="rId7" Type="http://schemas.openxmlformats.org/officeDocument/2006/relationships/slideMaster" Target="../slideMasters/slideMaster3.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image" Target="../media/image9.emf"/></Relationships>
</file>

<file path=ppt/slideLayouts/_rels/slideLayout3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tags" Target="../tags/tag297.xml"/><Relationship Id="rId7" Type="http://schemas.openxmlformats.org/officeDocument/2006/relationships/slideMaster" Target="../slideMasters/slideMaster3.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9" Type="http://schemas.openxmlformats.org/officeDocument/2006/relationships/image" Target="../media/image9.emf"/></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tags" Target="../tags/tag303.xml"/><Relationship Id="rId7" Type="http://schemas.openxmlformats.org/officeDocument/2006/relationships/slideMaster" Target="../slideMasters/slideMaster3.xml"/><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9"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9.xml"/><Relationship Id="rId7" Type="http://schemas.openxmlformats.org/officeDocument/2006/relationships/tags" Target="../tags/tag313.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5" Type="http://schemas.openxmlformats.org/officeDocument/2006/relationships/tags" Target="../tags/tag311.xml"/><Relationship Id="rId10" Type="http://schemas.openxmlformats.org/officeDocument/2006/relationships/image" Target="../media/image9.emf"/><Relationship Id="rId4" Type="http://schemas.openxmlformats.org/officeDocument/2006/relationships/tags" Target="../tags/tag310.xml"/><Relationship Id="rId9" Type="http://schemas.openxmlformats.org/officeDocument/2006/relationships/oleObject" Target="../embeddings/oleObject32.bin"/></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21.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image" Target="../media/image10.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image" Target="../media/image1.emf"/><Relationship Id="rId5" Type="http://schemas.openxmlformats.org/officeDocument/2006/relationships/tags" Target="../tags/tag318.xml"/><Relationship Id="rId10" Type="http://schemas.openxmlformats.org/officeDocument/2006/relationships/oleObject" Target="../embeddings/oleObject33.bin"/><Relationship Id="rId4" Type="http://schemas.openxmlformats.org/officeDocument/2006/relationships/tags" Target="../tags/tag317.xml"/><Relationship Id="rId9"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10.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image" Target="../media/image1.emf"/><Relationship Id="rId5" Type="http://schemas.openxmlformats.org/officeDocument/2006/relationships/tags" Target="../tags/tag326.xml"/><Relationship Id="rId10" Type="http://schemas.openxmlformats.org/officeDocument/2006/relationships/oleObject" Target="../embeddings/oleObject34.bin"/><Relationship Id="rId4" Type="http://schemas.openxmlformats.org/officeDocument/2006/relationships/tags" Target="../tags/tag325.xml"/><Relationship Id="rId9"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10.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1.emf"/><Relationship Id="rId5" Type="http://schemas.openxmlformats.org/officeDocument/2006/relationships/tags" Target="../tags/tag334.xml"/><Relationship Id="rId10" Type="http://schemas.openxmlformats.org/officeDocument/2006/relationships/oleObject" Target="../embeddings/oleObject35.bin"/><Relationship Id="rId4" Type="http://schemas.openxmlformats.org/officeDocument/2006/relationships/tags" Target="../tags/tag333.xml"/><Relationship Id="rId9"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45.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image" Target="../media/image10.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image" Target="../media/image6.emf"/><Relationship Id="rId5" Type="http://schemas.openxmlformats.org/officeDocument/2006/relationships/tags" Target="../tags/tag342.xml"/><Relationship Id="rId10" Type="http://schemas.openxmlformats.org/officeDocument/2006/relationships/oleObject" Target="../embeddings/oleObject36.bin"/><Relationship Id="rId4" Type="http://schemas.openxmlformats.org/officeDocument/2006/relationships/tags" Target="../tags/tag341.xml"/><Relationship Id="rId9"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10.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image" Target="../media/image1.emf"/><Relationship Id="rId5" Type="http://schemas.openxmlformats.org/officeDocument/2006/relationships/tags" Target="../tags/tag350.xml"/><Relationship Id="rId10" Type="http://schemas.openxmlformats.org/officeDocument/2006/relationships/oleObject" Target="../embeddings/oleObject37.bin"/><Relationship Id="rId4" Type="http://schemas.openxmlformats.org/officeDocument/2006/relationships/tags" Target="../tags/tag349.xml"/><Relationship Id="rId9"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tags" Target="../tags/tag356.xml"/><Relationship Id="rId7" Type="http://schemas.openxmlformats.org/officeDocument/2006/relationships/slideMaster" Target="../slideMasters/slideMaster3.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10" Type="http://schemas.openxmlformats.org/officeDocument/2006/relationships/image" Target="../media/image10.png"/><Relationship Id="rId4" Type="http://schemas.openxmlformats.org/officeDocument/2006/relationships/tags" Target="../tags/tag357.xml"/><Relationship Id="rId9" Type="http://schemas.openxmlformats.org/officeDocument/2006/relationships/image" Target="../media/image9.emf"/></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362.xml"/><Relationship Id="rId7" Type="http://schemas.openxmlformats.org/officeDocument/2006/relationships/image" Target="../media/image9.emf"/><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36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66.xml"/><Relationship Id="rId7" Type="http://schemas.openxmlformats.org/officeDocument/2006/relationships/image" Target="../media/image10.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9.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17" Type="http://schemas.openxmlformats.org/officeDocument/2006/relationships/image" Target="../media/image1.emf"/><Relationship Id="rId2" Type="http://schemas.openxmlformats.org/officeDocument/2006/relationships/tags" Target="../tags/tag368.xml"/><Relationship Id="rId16" Type="http://schemas.openxmlformats.org/officeDocument/2006/relationships/oleObject" Target="../embeddings/oleObject41.bin"/><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slideMaster" Target="../slideMasters/slideMaster3.xml"/><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tags" Target="../tags/tag380.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88.xml"/><Relationship Id="rId13" Type="http://schemas.microsoft.com/office/2007/relationships/hdphoto" Target="../media/hdphoto1.wdp"/><Relationship Id="rId3" Type="http://schemas.openxmlformats.org/officeDocument/2006/relationships/tags" Target="../tags/tag383.xml"/><Relationship Id="rId7" Type="http://schemas.openxmlformats.org/officeDocument/2006/relationships/tags" Target="../tags/tag387.xml"/><Relationship Id="rId12" Type="http://schemas.openxmlformats.org/officeDocument/2006/relationships/image" Target="../media/image11.png"/><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image" Target="../media/image1.emf"/><Relationship Id="rId5" Type="http://schemas.openxmlformats.org/officeDocument/2006/relationships/tags" Target="../tags/tag385.xml"/><Relationship Id="rId10" Type="http://schemas.openxmlformats.org/officeDocument/2006/relationships/oleObject" Target="../embeddings/oleObject42.bin"/><Relationship Id="rId4" Type="http://schemas.openxmlformats.org/officeDocument/2006/relationships/tags" Target="../tags/tag384.xml"/><Relationship Id="rId9" Type="http://schemas.openxmlformats.org/officeDocument/2006/relationships/slideMaster" Target="../slideMasters/slideMaster3.xml"/><Relationship Id="rId1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3" Type="http://schemas.openxmlformats.org/officeDocument/2006/relationships/tags" Target="../tags/tag391.xml"/><Relationship Id="rId7" Type="http://schemas.openxmlformats.org/officeDocument/2006/relationships/tags" Target="../tags/tag395.xml"/><Relationship Id="rId12" Type="http://schemas.openxmlformats.org/officeDocument/2006/relationships/tags" Target="../tags/tag400.xml"/><Relationship Id="rId2" Type="http://schemas.openxmlformats.org/officeDocument/2006/relationships/tags" Target="../tags/tag390.xml"/><Relationship Id="rId16" Type="http://schemas.openxmlformats.org/officeDocument/2006/relationships/image" Target="../media/image1.emf"/><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oleObject" Target="../embeddings/oleObject43.bin"/><Relationship Id="rId10" Type="http://schemas.openxmlformats.org/officeDocument/2006/relationships/tags" Target="../tags/tag398.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409.xml"/><Relationship Id="rId13" Type="http://schemas.microsoft.com/office/2007/relationships/hdphoto" Target="../media/hdphoto2.wdp"/><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13.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1.emf"/><Relationship Id="rId5" Type="http://schemas.openxmlformats.org/officeDocument/2006/relationships/tags" Target="../tags/tag406.xml"/><Relationship Id="rId10" Type="http://schemas.openxmlformats.org/officeDocument/2006/relationships/oleObject" Target="../embeddings/oleObject44.bin"/><Relationship Id="rId4" Type="http://schemas.openxmlformats.org/officeDocument/2006/relationships/tags" Target="../tags/tag405.xml"/><Relationship Id="rId9"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8" Type="http://schemas.openxmlformats.org/officeDocument/2006/relationships/tags" Target="../tags/tag417.xml"/><Relationship Id="rId13" Type="http://schemas.microsoft.com/office/2007/relationships/hdphoto" Target="../media/hdphoto2.wdp"/><Relationship Id="rId3" Type="http://schemas.openxmlformats.org/officeDocument/2006/relationships/tags" Target="../tags/tag412.xml"/><Relationship Id="rId7" Type="http://schemas.openxmlformats.org/officeDocument/2006/relationships/tags" Target="../tags/tag416.xml"/><Relationship Id="rId12" Type="http://schemas.openxmlformats.org/officeDocument/2006/relationships/image" Target="../media/image13.png"/><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tags" Target="../tags/tag415.xml"/><Relationship Id="rId11" Type="http://schemas.openxmlformats.org/officeDocument/2006/relationships/image" Target="../media/image9.emf"/><Relationship Id="rId5" Type="http://schemas.openxmlformats.org/officeDocument/2006/relationships/tags" Target="../tags/tag414.xml"/><Relationship Id="rId10" Type="http://schemas.openxmlformats.org/officeDocument/2006/relationships/oleObject" Target="../embeddings/oleObject45.bin"/><Relationship Id="rId4" Type="http://schemas.openxmlformats.org/officeDocument/2006/relationships/tags" Target="../tags/tag413.xml"/><Relationship Id="rId9"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420.xml"/><Relationship Id="rId7" Type="http://schemas.openxmlformats.org/officeDocument/2006/relationships/oleObject" Target="../embeddings/oleObject46.bin"/><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slideMaster" Target="../slideMasters/slideMaster3.xml"/><Relationship Id="rId5" Type="http://schemas.openxmlformats.org/officeDocument/2006/relationships/tags" Target="../tags/tag422.xml"/><Relationship Id="rId4" Type="http://schemas.openxmlformats.org/officeDocument/2006/relationships/tags" Target="../tags/tag421.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5.emf"/><Relationship Id="rId4" Type="http://schemas.openxmlformats.org/officeDocument/2006/relationships/tags" Target="../tags/tag55.xml"/><Relationship Id="rId9"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image" Target="../media/image1.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oleObject" Target="../embeddings/oleObject6.bin"/><Relationship Id="rId5" Type="http://schemas.openxmlformats.org/officeDocument/2006/relationships/tags" Target="../tags/tag63.xml"/><Relationship Id="rId10" Type="http://schemas.openxmlformats.org/officeDocument/2006/relationships/slideMaster" Target="../slideMasters/slideMaster1.xml"/><Relationship Id="rId4" Type="http://schemas.openxmlformats.org/officeDocument/2006/relationships/tags" Target="../tags/tag62.xml"/><Relationship Id="rId9" Type="http://schemas.openxmlformats.org/officeDocument/2006/relationships/tags" Target="../tags/tag67.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oleObject" Target="../embeddings/oleObject7.bin"/><Relationship Id="rId5" Type="http://schemas.openxmlformats.org/officeDocument/2006/relationships/tags" Target="../tags/tag72.xml"/><Relationship Id="rId10" Type="http://schemas.openxmlformats.org/officeDocument/2006/relationships/slideMaster" Target="../slideMasters/slideMaster1.xml"/><Relationship Id="rId4" Type="http://schemas.openxmlformats.org/officeDocument/2006/relationships/tags" Target="../tags/tag71.xml"/><Relationship Id="rId9" Type="http://schemas.openxmlformats.org/officeDocument/2006/relationships/tags" Target="../tags/tag7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4.xm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1.emf"/><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oleObject" Target="../embeddings/oleObject8.bin"/><Relationship Id="rId5" Type="http://schemas.openxmlformats.org/officeDocument/2006/relationships/tags" Target="../tags/tag81.xml"/><Relationship Id="rId10" Type="http://schemas.openxmlformats.org/officeDocument/2006/relationships/slideMaster" Target="../slideMasters/slideMaster1.xml"/><Relationship Id="rId4" Type="http://schemas.openxmlformats.org/officeDocument/2006/relationships/tags" Target="../tags/tag80.xml"/><Relationship Id="rId9" Type="http://schemas.openxmlformats.org/officeDocument/2006/relationships/tags" Target="../tags/tag8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pic>
        <p:nvPicPr>
          <p:cNvPr id="16" name="Partnership">
            <a:extLst>
              <a:ext uri="{FF2B5EF4-FFF2-40B4-BE49-F238E27FC236}">
                <a16:creationId xmlns:a16="http://schemas.microsoft.com/office/drawing/2014/main" id="{2DB70230-A6B5-4979-8308-8CA8DA9D95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9" name="Object 8" hidden="1">
            <a:extLst>
              <a:ext uri="{FF2B5EF4-FFF2-40B4-BE49-F238E27FC236}">
                <a16:creationId xmlns:a16="http://schemas.microsoft.com/office/drawing/2014/main" id="{16EA533F-94AF-4D02-A54D-267AD6DA2E6D}"/>
              </a:ext>
            </a:extLst>
          </p:cNvPr>
          <p:cNvGraphicFramePr>
            <a:graphicFrameLocks noChangeAspect="1"/>
          </p:cNvGraphicFramePr>
          <p:nvPr userDrawn="1">
            <p:custDataLst>
              <p:tags r:id="rId1"/>
            </p:custDataLst>
            <p:extLst>
              <p:ext uri="{D42A27DB-BD31-4B8C-83A1-F6EECF244321}">
                <p14:modId xmlns:p14="http://schemas.microsoft.com/office/powerpoint/2010/main" val="1103474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grpSp>
        <p:nvGrpSpPr>
          <p:cNvPr id="4" name="LogoImage">
            <a:extLst>
              <a:ext uri="{FF2B5EF4-FFF2-40B4-BE49-F238E27FC236}">
                <a16:creationId xmlns:a16="http://schemas.microsoft.com/office/drawing/2014/main" id="{275CA5E5-0CE7-4325-8DA5-DA17C9380A0C}"/>
              </a:ext>
            </a:extLst>
          </p:cNvPr>
          <p:cNvGrpSpPr>
            <a:grpSpLocks noChangeAspect="1"/>
          </p:cNvGrpSpPr>
          <p:nvPr userDrawn="1">
            <p:custDataLst>
              <p:tags r:id="rId3"/>
            </p:custDataLst>
          </p:nvPr>
        </p:nvGrpSpPr>
        <p:grpSpPr bwMode="black">
          <a:xfrm>
            <a:off x="551942" y="481160"/>
            <a:ext cx="1893201" cy="585216"/>
            <a:chOff x="0" y="973"/>
            <a:chExt cx="7680" cy="2374"/>
          </a:xfrm>
        </p:grpSpPr>
        <p:sp>
          <p:nvSpPr>
            <p:cNvPr id="5" name="AutoShape 3">
              <a:extLst>
                <a:ext uri="{FF2B5EF4-FFF2-40B4-BE49-F238E27FC236}">
                  <a16:creationId xmlns:a16="http://schemas.microsoft.com/office/drawing/2014/main" id="{1F430752-9F46-430E-93A8-58E8FAF85299}"/>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6" name="Freeform 5">
              <a:extLst>
                <a:ext uri="{FF2B5EF4-FFF2-40B4-BE49-F238E27FC236}">
                  <a16:creationId xmlns:a16="http://schemas.microsoft.com/office/drawing/2014/main" id="{20C9A1A2-5968-4C0E-9E0B-C061BA0E7F3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3" name="ClientLogo">
            <a:extLst>
              <a:ext uri="{FF2B5EF4-FFF2-40B4-BE49-F238E27FC236}">
                <a16:creationId xmlns:a16="http://schemas.microsoft.com/office/drawing/2014/main" id="{0D1A260D-45D1-4D8D-ACC4-246C7DD9AFAD}"/>
              </a:ext>
            </a:extLst>
          </p:cNvPr>
          <p:cNvSpPr>
            <a:spLocks noGrp="1"/>
          </p:cNvSpPr>
          <p:nvPr>
            <p:ph type="pic" sz="quarter" idx="14" hasCustomPrompt="1"/>
            <p:custDataLst>
              <p:tags r:id="rId4"/>
            </p:custDataLst>
          </p:nvPr>
        </p:nvSpPr>
        <p:spPr>
          <a:xfrm>
            <a:off x="551942" y="4984025"/>
            <a:ext cx="1901952" cy="969264"/>
          </a:xfrm>
          <a:prstGeom prst="rect">
            <a:avLst/>
          </a:prstGeom>
        </p:spPr>
        <p:txBody>
          <a:bodyPr>
            <a:noAutofit/>
          </a:bodyPr>
          <a:lstStyle>
            <a:lvl1pPr algn="ctr">
              <a:defRPr sz="1200">
                <a:solidFill>
                  <a:schemeClr val="tx1"/>
                </a:solidFill>
              </a:defRPr>
            </a:lvl1pPr>
          </a:lstStyle>
          <a:p>
            <a:r>
              <a:rPr lang="en-US"/>
              <a:t>Client logo goes here.</a:t>
            </a: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5"/>
            </p:custDataLst>
          </p:nvPr>
        </p:nvSpPr>
        <p:spPr>
          <a:xfrm>
            <a:off x="554736" y="4510168"/>
            <a:ext cx="6016752" cy="215444"/>
          </a:xfrm>
          <a:prstGeom prst="rect">
            <a:avLst/>
          </a:prstGeom>
        </p:spPr>
        <p:txBody>
          <a:bodyPr wrap="square">
            <a:noAutofit/>
          </a:bodyPr>
          <a:lstStyle>
            <a:lvl1pPr>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6"/>
            </p:custDataLst>
          </p:nvPr>
        </p:nvSpPr>
        <p:spPr>
          <a:xfrm>
            <a:off x="551942" y="4092559"/>
            <a:ext cx="6016752" cy="307777"/>
          </a:xfrm>
          <a:prstGeom prst="rect">
            <a:avLst/>
          </a:prstGeo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7"/>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tx1"/>
                </a:solidFill>
              </a:defRPr>
            </a:lvl1pPr>
          </a:lstStyle>
          <a:p>
            <a:r>
              <a:rPr lang="en-US"/>
              <a:t>Click to edit Master title style</a:t>
            </a:r>
          </a:p>
        </p:txBody>
      </p:sp>
      <p:sp>
        <p:nvSpPr>
          <p:cNvPr id="19" name="Disclaimer-English (United States)">
            <a:extLst>
              <a:ext uri="{FF2B5EF4-FFF2-40B4-BE49-F238E27FC236}">
                <a16:creationId xmlns:a16="http://schemas.microsoft.com/office/drawing/2014/main" id="{FB7A54AC-E14F-4BA1-B48F-5284B039668B}"/>
              </a:ext>
            </a:extLst>
          </p:cNvPr>
          <p:cNvSpPr>
            <a:spLocks noChangeArrowheads="1"/>
          </p:cNvSpPr>
          <p:nvPr userDrawn="1">
            <p:custDataLst>
              <p:tags r:id="rId8"/>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tx1"/>
                </a:solidFill>
                <a:latin typeface="+mn-lt"/>
              </a:rPr>
              <a:t>CONFIDENTIAL AND PROPRIETARY</a:t>
            </a:r>
          </a:p>
          <a:p>
            <a:pPr defTabSz="804863" eaLnBrk="0" hangingPunct="0"/>
            <a:r>
              <a:rPr lang="en-US" sz="800">
                <a:solidFill>
                  <a:schemeClr val="tx1"/>
                </a:solidFill>
                <a:latin typeface="+mn-lt"/>
              </a:rPr>
              <a:t>Any use of this material without specific permission of McKinsey &amp; Company is strictly prohibited</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7"/>
            </p:custDataLst>
          </p:nvPr>
        </p:nvSpPr>
        <p:spPr>
          <a:xfrm>
            <a:off x="554736" y="182372"/>
            <a:ext cx="6967728"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97E30C8F-A677-42C7-A072-4ACC7DC3D698}"/>
              </a:ext>
            </a:extLst>
          </p:cNvPr>
          <p:cNvSpPr>
            <a:spLocks noGrp="1"/>
          </p:cNvSpPr>
          <p:nvPr>
            <p:ph type="subTitle" idx="1"/>
            <p:custDataLst>
              <p:tags r:id="rId8"/>
            </p:custDataLst>
          </p:nvPr>
        </p:nvSpPr>
        <p:spPr>
          <a:xfrm>
            <a:off x="554736" y="903861"/>
            <a:ext cx="6967728" cy="276999"/>
          </a:xfrm>
        </p:spPr>
        <p:txBody>
          <a:bodyPr anchor="ctr" anchorCtr="0"/>
          <a:lstStyle/>
          <a:p>
            <a:r>
              <a:rPr lang="en-US" sz="1600"/>
              <a:t>Click to edit Master subtitle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9"/>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25798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7"/>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8"/>
            </p:custDataLst>
          </p:nvPr>
        </p:nvSpPr>
        <p:spPr>
          <a:xfrm>
            <a:off x="554736" y="182372"/>
            <a:ext cx="7918704"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61C78DC4-4C20-4AA3-93C4-00442F85A83B}"/>
              </a:ext>
            </a:extLst>
          </p:cNvPr>
          <p:cNvSpPr>
            <a:spLocks noGrp="1"/>
          </p:cNvSpPr>
          <p:nvPr>
            <p:ph type="subTitle" idx="1"/>
            <p:custDataLst>
              <p:tags r:id="rId9"/>
            </p:custDataLst>
          </p:nvPr>
        </p:nvSpPr>
        <p:spPr>
          <a:xfrm>
            <a:off x="554736" y="903861"/>
            <a:ext cx="7918704"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08379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A91FB312-B423-41B9-AEAA-2BE53183470B}"/>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977499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sp>
        <p:nvSpPr>
          <p:cNvPr id="8" name="SlideLogoText">
            <a:extLst>
              <a:ext uri="{FF2B5EF4-FFF2-40B4-BE49-F238E27FC236}">
                <a16:creationId xmlns:a16="http://schemas.microsoft.com/office/drawing/2014/main" id="{92A63429-03F1-4595-BAE1-A5F5E74A0DF2}"/>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AEB01CB-E358-4EC5-960A-ABFC66CD5A21}"/>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6300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32E4BA7-205B-4431-879A-B60A0FD6D20C}"/>
              </a:ext>
            </a:extLst>
          </p:cNvPr>
          <p:cNvGraphicFramePr>
            <a:graphicFrameLocks noChangeAspect="1"/>
          </p:cNvGraphicFramePr>
          <p:nvPr userDrawn="1">
            <p:custDataLst>
              <p:tags r:id="rId1"/>
            </p:custDataLst>
            <p:extLst>
              <p:ext uri="{D42A27DB-BD31-4B8C-83A1-F6EECF244321}">
                <p14:modId xmlns:p14="http://schemas.microsoft.com/office/powerpoint/2010/main" val="3877888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832E4BA7-205B-4431-879A-B60A0FD6D2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3" name="LogoImage">
            <a:extLst>
              <a:ext uri="{FF2B5EF4-FFF2-40B4-BE49-F238E27FC236}">
                <a16:creationId xmlns:a16="http://schemas.microsoft.com/office/drawing/2014/main" id="{CC7EE236-F5C9-45E4-A938-FB794BCDD026}"/>
              </a:ext>
            </a:extLst>
          </p:cNvPr>
          <p:cNvGrpSpPr>
            <a:grpSpLocks noChangeAspect="1"/>
          </p:cNvGrpSpPr>
          <p:nvPr userDrawn="1">
            <p:custDataLst>
              <p:tags r:id="rId2"/>
            </p:custDataLst>
          </p:nvPr>
        </p:nvGrpSpPr>
        <p:grpSpPr bwMode="black">
          <a:xfrm>
            <a:off x="549271" y="481160"/>
            <a:ext cx="1893201" cy="585216"/>
            <a:chOff x="0" y="973"/>
            <a:chExt cx="7680" cy="2374"/>
          </a:xfrm>
        </p:grpSpPr>
        <p:sp>
          <p:nvSpPr>
            <p:cNvPr id="14" name="AutoShape 3">
              <a:extLst>
                <a:ext uri="{FF2B5EF4-FFF2-40B4-BE49-F238E27FC236}">
                  <a16:creationId xmlns:a16="http://schemas.microsoft.com/office/drawing/2014/main" id="{DD51008E-BD46-4558-BF00-CDD9F0CE18C6}"/>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5" name="Freeform 5">
              <a:extLst>
                <a:ext uri="{FF2B5EF4-FFF2-40B4-BE49-F238E27FC236}">
                  <a16:creationId xmlns:a16="http://schemas.microsoft.com/office/drawing/2014/main" id="{FC37904A-905D-4FD7-8DD4-604C419D9AB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112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3" name="Partnership">
            <a:extLst>
              <a:ext uri="{FF2B5EF4-FFF2-40B4-BE49-F238E27FC236}">
                <a16:creationId xmlns:a16="http://schemas.microsoft.com/office/drawing/2014/main" id="{406BABA0-9DFC-49A9-8EAF-33E4D637F91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accent1"/>
        </a:solidFill>
        <a:effectLst/>
      </p:bgPr>
    </p:bg>
    <p:spTree>
      <p:nvGrpSpPr>
        <p:cNvPr id="1" name=""/>
        <p:cNvGrpSpPr/>
        <p:nvPr/>
      </p:nvGrpSpPr>
      <p:grpSpPr>
        <a:xfrm>
          <a:off x="0" y="0"/>
          <a:ext cx="0" cy="0"/>
          <a:chOff x="0" y="0"/>
          <a:chExt cx="0" cy="0"/>
        </a:xfrm>
      </p:grpSpPr>
      <p:pic>
        <p:nvPicPr>
          <p:cNvPr id="15" name="Partnership">
            <a:extLst>
              <a:ext uri="{FF2B5EF4-FFF2-40B4-BE49-F238E27FC236}">
                <a16:creationId xmlns:a16="http://schemas.microsoft.com/office/drawing/2014/main" id="{81F7CCA8-F56A-4400-9CFC-D4344A1BA62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3" name="Object 2" hidden="1">
            <a:extLst>
              <a:ext uri="{FF2B5EF4-FFF2-40B4-BE49-F238E27FC236}">
                <a16:creationId xmlns:a16="http://schemas.microsoft.com/office/drawing/2014/main" id="{7BEFF58C-83CF-420F-BF45-F188AE9E7308}"/>
              </a:ext>
            </a:extLst>
          </p:cNvPr>
          <p:cNvGraphicFramePr>
            <a:graphicFrameLocks noChangeAspect="1"/>
          </p:cNvGraphicFramePr>
          <p:nvPr userDrawn="1">
            <p:custDataLst>
              <p:tags r:id="rId1"/>
            </p:custDataLst>
            <p:extLst>
              <p:ext uri="{D42A27DB-BD31-4B8C-83A1-F6EECF244321}">
                <p14:modId xmlns:p14="http://schemas.microsoft.com/office/powerpoint/2010/main" val="1340021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3" name="Object 2" hidden="1">
                        <a:extLst>
                          <a:ext uri="{FF2B5EF4-FFF2-40B4-BE49-F238E27FC236}">
                            <a16:creationId xmlns:a16="http://schemas.microsoft.com/office/drawing/2014/main" id="{7BEFF58C-83CF-420F-BF45-F188AE9E730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EC3B16-0840-4135-8BED-D45704C3559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2" name="ClientLogo">
            <a:extLst>
              <a:ext uri="{FF2B5EF4-FFF2-40B4-BE49-F238E27FC236}">
                <a16:creationId xmlns:a16="http://schemas.microsoft.com/office/drawing/2014/main" id="{5A541723-8353-4CC2-AFDA-19C8B3B786BF}"/>
              </a:ext>
            </a:extLst>
          </p:cNvPr>
          <p:cNvSpPr>
            <a:spLocks noGrp="1"/>
          </p:cNvSpPr>
          <p:nvPr>
            <p:ph type="pic" sz="quarter" idx="14" hasCustomPrompt="1"/>
            <p:custDataLst>
              <p:tags r:id="rId3"/>
            </p:custDataLst>
          </p:nvPr>
        </p:nvSpPr>
        <p:spPr>
          <a:xfrm>
            <a:off x="551942" y="4984025"/>
            <a:ext cx="1901952" cy="969264"/>
          </a:xfrm>
          <a:prstGeom prst="rect">
            <a:avLst/>
          </a:prstGeom>
        </p:spPr>
        <p:txBody>
          <a:bodyPr>
            <a:noAutofit/>
          </a:bodyPr>
          <a:lstStyle>
            <a:lvl1pPr algn="ctr">
              <a:defRPr sz="1200">
                <a:solidFill>
                  <a:schemeClr val="bg2"/>
                </a:solidFill>
              </a:defRPr>
            </a:lvl1pPr>
          </a:lstStyle>
          <a:p>
            <a:r>
              <a:rPr lang="en-US"/>
              <a:t>Client logo goes here.</a:t>
            </a:r>
          </a:p>
        </p:txBody>
      </p:sp>
      <p:sp>
        <p:nvSpPr>
          <p:cNvPr id="13" name="Documenttype">
            <a:extLst>
              <a:ext uri="{FF2B5EF4-FFF2-40B4-BE49-F238E27FC236}">
                <a16:creationId xmlns:a16="http://schemas.microsoft.com/office/drawing/2014/main" id="{A8F38EAB-8863-4F94-ACD0-B6D27373BCC1}"/>
              </a:ext>
            </a:extLst>
          </p:cNvPr>
          <p:cNvSpPr>
            <a:spLocks noGrp="1"/>
          </p:cNvSpPr>
          <p:nvPr>
            <p:ph type="body" sz="quarter" idx="13" hasCustomPrompt="1"/>
            <p:custDataLst>
              <p:tags r:id="rId4"/>
            </p:custDataLst>
          </p:nvPr>
        </p:nvSpPr>
        <p:spPr>
          <a:xfrm>
            <a:off x="551942" y="4510168"/>
            <a:ext cx="6016752" cy="215444"/>
          </a:xfrm>
          <a:prstGeom prst="rect">
            <a:avLst/>
          </a:prstGeom>
        </p:spPr>
        <p:txBody>
          <a:bodyPr wrap="square">
            <a:noAutofit/>
          </a:bodyPr>
          <a:lstStyle>
            <a:lvl1pPr>
              <a:buNone/>
              <a:defRPr sz="1400">
                <a:solidFill>
                  <a:schemeClr val="bg2"/>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6C219131-971A-4BF6-8DFB-186691126F2C}"/>
              </a:ext>
            </a:extLst>
          </p:cNvPr>
          <p:cNvSpPr>
            <a:spLocks noGrp="1"/>
          </p:cNvSpPr>
          <p:nvPr>
            <p:ph type="subTitle" idx="1"/>
            <p:custDataLst>
              <p:tags r:id="rId5"/>
            </p:custDataLst>
          </p:nvPr>
        </p:nvSpPr>
        <p:spPr>
          <a:xfrm>
            <a:off x="551942" y="4092559"/>
            <a:ext cx="6016752" cy="307777"/>
          </a:xfrm>
          <a:prstGeom prst="rect">
            <a:avLst/>
          </a:prstGeom>
        </p:spPr>
        <p:txBody>
          <a:bodyPr wrap="square">
            <a:no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Title">
            <a:extLst>
              <a:ext uri="{FF2B5EF4-FFF2-40B4-BE49-F238E27FC236}">
                <a16:creationId xmlns:a16="http://schemas.microsoft.com/office/drawing/2014/main" id="{B280F3D7-8B5E-4751-907E-C1D9BEBFDCB8}"/>
              </a:ext>
            </a:extLst>
          </p:cNvPr>
          <p:cNvSpPr>
            <a:spLocks noGrp="1"/>
          </p:cNvSpPr>
          <p:nvPr>
            <p:ph type="title"/>
            <p:custDataLst>
              <p:tags r:id="rId6"/>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bg2"/>
                </a:solidFill>
              </a:defRPr>
            </a:lvl1pPr>
          </a:lstStyle>
          <a:p>
            <a:r>
              <a:rPr lang="en-US"/>
              <a:t>Click to edit Master title style</a:t>
            </a:r>
          </a:p>
        </p:txBody>
      </p:sp>
      <p:sp>
        <p:nvSpPr>
          <p:cNvPr id="25" name="Disclaimer-English (United States)">
            <a:extLst>
              <a:ext uri="{FF2B5EF4-FFF2-40B4-BE49-F238E27FC236}">
                <a16:creationId xmlns:a16="http://schemas.microsoft.com/office/drawing/2014/main" id="{365FDE2E-B4AC-48A0-8D5A-94F648AEA896}"/>
              </a:ext>
            </a:extLst>
          </p:cNvPr>
          <p:cNvSpPr>
            <a:spLocks noChangeArrowheads="1"/>
          </p:cNvSpPr>
          <p:nvPr userDrawn="1">
            <p:custDataLst>
              <p:tags r:id="rId7"/>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bg2"/>
                </a:solidFill>
                <a:latin typeface="+mn-lt"/>
              </a:rPr>
              <a:t>CONFIDENTIAL AND PROPRIETARY</a:t>
            </a:r>
          </a:p>
          <a:p>
            <a:pPr defTabSz="804863" eaLnBrk="0" hangingPunct="0"/>
            <a:r>
              <a:rPr lang="en-US" sz="800">
                <a:solidFill>
                  <a:schemeClr val="bg2"/>
                </a:solidFill>
                <a:latin typeface="+mn-lt"/>
              </a:rPr>
              <a:t>Any use of this material without specific permission of McKinsey &amp; Company is strictly prohibited</a:t>
            </a:r>
          </a:p>
        </p:txBody>
      </p:sp>
      <p:grpSp>
        <p:nvGrpSpPr>
          <p:cNvPr id="17" name="LogoImage">
            <a:extLst>
              <a:ext uri="{FF2B5EF4-FFF2-40B4-BE49-F238E27FC236}">
                <a16:creationId xmlns:a16="http://schemas.microsoft.com/office/drawing/2014/main" id="{9AE2EE0E-5AF4-4323-B1E9-DD625EA361C1}"/>
              </a:ext>
            </a:extLst>
          </p:cNvPr>
          <p:cNvGrpSpPr>
            <a:grpSpLocks noChangeAspect="1"/>
          </p:cNvGrpSpPr>
          <p:nvPr userDrawn="1">
            <p:custDataLst>
              <p:tags r:id="rId8"/>
            </p:custDataLst>
          </p:nvPr>
        </p:nvGrpSpPr>
        <p:grpSpPr bwMode="black">
          <a:xfrm>
            <a:off x="551942" y="481160"/>
            <a:ext cx="1893201" cy="585216"/>
            <a:chOff x="0" y="973"/>
            <a:chExt cx="7680" cy="2374"/>
          </a:xfrm>
        </p:grpSpPr>
        <p:sp>
          <p:nvSpPr>
            <p:cNvPr id="18" name="AutoShape 3">
              <a:extLst>
                <a:ext uri="{FF2B5EF4-FFF2-40B4-BE49-F238E27FC236}">
                  <a16:creationId xmlns:a16="http://schemas.microsoft.com/office/drawing/2014/main" id="{E8A472B5-EC20-41F1-91D8-281D2B5D8D1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2" name="Freeform 5">
              <a:extLst>
                <a:ext uri="{FF2B5EF4-FFF2-40B4-BE49-F238E27FC236}">
                  <a16:creationId xmlns:a16="http://schemas.microsoft.com/office/drawing/2014/main" id="{B5153A5B-4B89-4D4A-96F0-F9AFF4E7D0F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Tree>
    <p:extLst>
      <p:ext uri="{BB962C8B-B14F-4D97-AF65-F5344CB8AC3E}">
        <p14:creationId xmlns:p14="http://schemas.microsoft.com/office/powerpoint/2010/main" val="268859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30856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451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861774"/>
          </a:xfrm>
          <a:prstGeom prst="rect">
            <a:avLst/>
          </a:prstGeom>
        </p:spPr>
        <p:txBody>
          <a:bodyPr anchor="t">
            <a:noAutofit/>
          </a:bodyPr>
          <a:lstStyle>
            <a:lvl1pPr>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74A6D15-9D93-480F-A207-CA245151AE2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33F722E2-991C-4728-97C9-8D281DB3C59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86FA29AF-027A-4D55-B276-E2DD256DB988}"/>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92196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8CFBA6B2-A084-4532-80C0-2629A5553A7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93728AF3-A71A-4C7A-97DE-605BB9E1802D}"/>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28294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0A466E0-AD73-4F3A-9B78-5C1BB1238B16}"/>
              </a:ext>
            </a:extLst>
          </p:cNvPr>
          <p:cNvGraphicFramePr>
            <a:graphicFrameLocks noChangeAspect="1"/>
          </p:cNvGraphicFramePr>
          <p:nvPr userDrawn="1">
            <p:custDataLst>
              <p:tags r:id="rId1"/>
            </p:custDataLst>
            <p:extLst>
              <p:ext uri="{D42A27DB-BD31-4B8C-83A1-F6EECF244321}">
                <p14:modId xmlns:p14="http://schemas.microsoft.com/office/powerpoint/2010/main" val="181429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70A466E0-AD73-4F3A-9B78-5C1BB1238B1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52DFA4F-F49F-468D-B19A-F0D9ACACF90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9AC4B822-CA6B-4F05-8715-F74C6D5D34B1}"/>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54D7CBA4-82F6-465D-A903-99498223AB1A}"/>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77501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65A42E5-8A95-48CC-91A7-EC09BEF8D283}"/>
              </a:ext>
            </a:extLst>
          </p:cNvPr>
          <p:cNvGraphicFramePr>
            <a:graphicFrameLocks noChangeAspect="1"/>
          </p:cNvGraphicFramePr>
          <p:nvPr userDrawn="1">
            <p:custDataLst>
              <p:tags r:id="rId1"/>
            </p:custDataLst>
            <p:extLst>
              <p:ext uri="{D42A27DB-BD31-4B8C-83A1-F6EECF244321}">
                <p14:modId xmlns:p14="http://schemas.microsoft.com/office/powerpoint/2010/main" val="4181396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965A42E5-8A95-48CC-91A7-EC09BEF8D2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96343A1-B4C8-41A2-9540-F666771DD09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8" name="Slide Number">
            <a:extLst>
              <a:ext uri="{FF2B5EF4-FFF2-40B4-BE49-F238E27FC236}">
                <a16:creationId xmlns:a16="http://schemas.microsoft.com/office/drawing/2014/main" id="{9A085514-D1F6-4D77-A23F-C5C66C21AB2E}"/>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3" name="1. On-page tracker">
            <a:extLst>
              <a:ext uri="{FF2B5EF4-FFF2-40B4-BE49-F238E27FC236}">
                <a16:creationId xmlns:a16="http://schemas.microsoft.com/office/drawing/2014/main" id="{F4C99502-105F-4A25-9FB4-3478945E9EF7}"/>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312678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606506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BF2AED7-361B-4221-9AF6-77A108DA0C2B}"/>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6"/>
            </p:custDataLst>
          </p:nvPr>
        </p:nvSpPr>
        <p:spPr>
          <a:xfrm>
            <a:off x="554736" y="2744369"/>
            <a:ext cx="2514600" cy="769441"/>
          </a:xfrm>
        </p:spPr>
        <p:txBody>
          <a:bodyPr vert="horz" anchor="b">
            <a:noAutofit/>
          </a:bodyPr>
          <a:lstStyle>
            <a:lvl1pPr>
              <a:defRPr>
                <a:solidFill>
                  <a:schemeClr val="bg2"/>
                </a:solidFill>
              </a:defRPr>
            </a:lvl1pPr>
          </a:lstStyle>
          <a:p>
            <a:r>
              <a:rPr lang="en-US"/>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5" name="1. On-page tracker">
            <a:extLst>
              <a:ext uri="{FF2B5EF4-FFF2-40B4-BE49-F238E27FC236}">
                <a16:creationId xmlns:a16="http://schemas.microsoft.com/office/drawing/2014/main" id="{3DF66089-C2CC-4E6A-A7ED-0B333FCF2C47}"/>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989647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125719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3" hidden="1">
                        <a:extLst>
                          <a:ext uri="{FF2B5EF4-FFF2-40B4-BE49-F238E27FC236}">
                            <a16:creationId xmlns:a16="http://schemas.microsoft.com/office/drawing/2014/main" id="{D6AD2A36-39D2-411F-97A0-A924098965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E67A342-8C8E-4A76-A2F2-1541645630A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6"/>
            </p:custDataLst>
          </p:nvPr>
        </p:nvSpPr>
        <p:spPr>
          <a:xfrm>
            <a:off x="554736" y="2744369"/>
            <a:ext cx="3465576" cy="769441"/>
          </a:xfrm>
          <a:prstGeom prst="rect">
            <a:avLst/>
          </a:prstGeom>
        </p:spPr>
        <p:txBody>
          <a:bodyPr vert="horz" wrap="square" anchor="b">
            <a:noAutofit/>
          </a:bodyPr>
          <a:lstStyle>
            <a:lvl1pPr algn="l">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9" name="1. On-page tracker">
            <a:extLst>
              <a:ext uri="{FF2B5EF4-FFF2-40B4-BE49-F238E27FC236}">
                <a16:creationId xmlns:a16="http://schemas.microsoft.com/office/drawing/2014/main" id="{EDC5E9D8-BFBA-409D-B6E5-65A580E73B6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017294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793B5E-3475-4FCD-8164-7A168B5C1B4B}"/>
              </a:ext>
            </a:extLst>
          </p:cNvPr>
          <p:cNvGraphicFramePr>
            <a:graphicFrameLocks noChangeAspect="1"/>
          </p:cNvGraphicFramePr>
          <p:nvPr userDrawn="1">
            <p:custDataLst>
              <p:tags r:id="rId1"/>
            </p:custDataLst>
            <p:extLst>
              <p:ext uri="{D42A27DB-BD31-4B8C-83A1-F6EECF244321}">
                <p14:modId xmlns:p14="http://schemas.microsoft.com/office/powerpoint/2010/main" val="22025979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65793B5E-3475-4FCD-8164-7A168B5C1B4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89D8F9-1075-4B52-8375-8D4A2673D84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DF67D7DC-1A5A-4301-93C0-59BCC9FE6A85}"/>
              </a:ext>
            </a:extLst>
          </p:cNvPr>
          <p:cNvSpPr>
            <a:spLocks noGrp="1"/>
          </p:cNvSpPr>
          <p:nvPr>
            <p:ph type="title"/>
            <p:custDataLst>
              <p:tags r:id="rId7"/>
            </p:custDataLst>
          </p:nvPr>
        </p:nvSpPr>
        <p:spPr>
          <a:xfrm>
            <a:off x="554736" y="182372"/>
            <a:ext cx="5065776" cy="731520"/>
          </a:xfrm>
        </p:spPr>
        <p:txBody>
          <a:bodyPr vert="horz"/>
          <a:lstStyle>
            <a:lvl1pPr>
              <a:defRPr>
                <a:solidFill>
                  <a:schemeClr val="tx2"/>
                </a:solidFill>
              </a:defRPr>
            </a:lvl1pPr>
          </a:lstStyle>
          <a:p>
            <a:r>
              <a:rPr lang="en-US"/>
              <a:t>Click to edit Master title style</a:t>
            </a:r>
          </a:p>
        </p:txBody>
      </p:sp>
      <p:sp>
        <p:nvSpPr>
          <p:cNvPr id="23" name="3. Subtitle">
            <a:extLst>
              <a:ext uri="{FF2B5EF4-FFF2-40B4-BE49-F238E27FC236}">
                <a16:creationId xmlns:a16="http://schemas.microsoft.com/office/drawing/2014/main" id="{08590DB3-FFB4-489D-B120-ADFDC12014DE}"/>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2"/>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CC3A7643-6C17-4DEC-88AD-F79B0F2E7A1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18561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485747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4A5E485D-7560-4AEC-8D55-C1425B9D1F47}"/>
              </a:ext>
            </a:extLst>
          </p:cNvPr>
          <p:cNvSpPr>
            <a:spLocks noGrp="1"/>
          </p:cNvSpPr>
          <p:nvPr>
            <p:ph type="title"/>
            <p:custDataLst>
              <p:tags r:id="rId7"/>
            </p:custDataLst>
          </p:nvPr>
        </p:nvSpPr>
        <p:spPr>
          <a:xfrm>
            <a:off x="554736" y="182372"/>
            <a:ext cx="6967728" cy="731520"/>
          </a:xfrm>
        </p:spPr>
        <p:txBody>
          <a:bodyPr vert="horz"/>
          <a:lstStyle>
            <a:lvl1pPr>
              <a:defRPr>
                <a:solidFill>
                  <a:schemeClr val="tx2"/>
                </a:solidFill>
              </a:defRPr>
            </a:lvl1pPr>
          </a:lstStyle>
          <a:p>
            <a:r>
              <a:rPr lang="en-US"/>
              <a:t>Click to edit Master title style</a:t>
            </a:r>
          </a:p>
        </p:txBody>
      </p:sp>
      <p:sp>
        <p:nvSpPr>
          <p:cNvPr id="22" name="3. Subtitle">
            <a:extLst>
              <a:ext uri="{FF2B5EF4-FFF2-40B4-BE49-F238E27FC236}">
                <a16:creationId xmlns:a16="http://schemas.microsoft.com/office/drawing/2014/main" id="{F1301516-07B7-4BE0-9669-E93BD5C22D18}"/>
              </a:ext>
            </a:extLst>
          </p:cNvPr>
          <p:cNvSpPr>
            <a:spLocks noGrp="1"/>
          </p:cNvSpPr>
          <p:nvPr>
            <p:ph type="subTitle" idx="1"/>
            <p:custDataLst>
              <p:tags r:id="rId8"/>
            </p:custDataLst>
          </p:nvPr>
        </p:nvSpPr>
        <p:spPr>
          <a:xfrm>
            <a:off x="554736" y="903861"/>
            <a:ext cx="6967728" cy="276999"/>
          </a:xfrm>
        </p:spPr>
        <p:txBody>
          <a:bodyPr anchor="ctr" anchorCtr="0"/>
          <a:lstStyle>
            <a:lvl1pPr>
              <a:defRPr>
                <a:solidFill>
                  <a:schemeClr val="tx2"/>
                </a:solidFill>
              </a:defRPr>
            </a:lvl1pPr>
          </a:lstStyle>
          <a:p>
            <a:r>
              <a:rPr lang="en-US" sz="1600"/>
              <a:t>Click to edit Master subtitle style</a:t>
            </a:r>
          </a:p>
        </p:txBody>
      </p:sp>
      <p:sp>
        <p:nvSpPr>
          <p:cNvPr id="15" name="1. On-page tracker">
            <a:extLst>
              <a:ext uri="{FF2B5EF4-FFF2-40B4-BE49-F238E27FC236}">
                <a16:creationId xmlns:a16="http://schemas.microsoft.com/office/drawing/2014/main" id="{D374A786-7E98-4488-A29B-98B4E357E7B8}"/>
              </a:ext>
            </a:extLst>
          </p:cNvPr>
          <p:cNvSpPr>
            <a:spLocks noGrp="1"/>
          </p:cNvSpPr>
          <p:nvPr>
            <p:ph type="body" sz="quarter" idx="18" hasCustomPrompt="1"/>
            <p:custDataLst>
              <p:tags r:id="rId9"/>
            </p:custDataLst>
          </p:nvPr>
        </p:nvSpPr>
        <p:spPr>
          <a:xfrm>
            <a:off x="8173370" y="78768"/>
            <a:ext cx="3466942"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438553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866807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8F94EA0-F844-4358-BAB1-09AA056D6AC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err="1">
              <a:ln>
                <a:noFill/>
              </a:ln>
              <a:solidFill>
                <a:srgbClr val="051C2C"/>
              </a:solidFill>
              <a:effectLst/>
              <a:uLnTx/>
              <a:uFillTx/>
              <a:latin typeface="Georgia" panose="02040502050405020303" pitchFamily="18" charset="0"/>
              <a:ea typeface="+mj-ea"/>
              <a:cs typeface="+mj-cs"/>
              <a:sym typeface="Georgia" panose="02040502050405020303" pitchFamily="18"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7387EF73-467A-4B89-B365-A62C8CF7BE39}"/>
              </a:ext>
            </a:extLst>
          </p:cNvPr>
          <p:cNvSpPr>
            <a:spLocks noGrp="1"/>
          </p:cNvSpPr>
          <p:nvPr>
            <p:ph type="title"/>
            <p:custDataLst>
              <p:tags r:id="rId7"/>
            </p:custDataLst>
          </p:nvPr>
        </p:nvSpPr>
        <p:spPr>
          <a:xfrm>
            <a:off x="554736" y="182372"/>
            <a:ext cx="7918704" cy="731520"/>
          </a:xfrm>
        </p:spPr>
        <p:txBody>
          <a:bodyPr vert="horz"/>
          <a:lstStyle>
            <a:lvl1pPr>
              <a:defRPr>
                <a:solidFill>
                  <a:schemeClr val="tx2"/>
                </a:solidFill>
              </a:defRPr>
            </a:lvl1pPr>
          </a:lstStyle>
          <a:p>
            <a:r>
              <a:rPr lang="en-US"/>
              <a:t>Click to edit Master title style</a:t>
            </a:r>
          </a:p>
        </p:txBody>
      </p:sp>
      <p:sp>
        <p:nvSpPr>
          <p:cNvPr id="27" name="3. Subtitle">
            <a:extLst>
              <a:ext uri="{FF2B5EF4-FFF2-40B4-BE49-F238E27FC236}">
                <a16:creationId xmlns:a16="http://schemas.microsoft.com/office/drawing/2014/main" id="{274629CD-1AB4-49FA-9F53-76F3C2EB06BF}"/>
              </a:ext>
            </a:extLst>
          </p:cNvPr>
          <p:cNvSpPr>
            <a:spLocks noGrp="1"/>
          </p:cNvSpPr>
          <p:nvPr>
            <p:ph type="subTitle" idx="1"/>
            <p:custDataLst>
              <p:tags r:id="rId8"/>
            </p:custDataLst>
          </p:nvPr>
        </p:nvSpPr>
        <p:spPr>
          <a:xfrm>
            <a:off x="554736" y="903861"/>
            <a:ext cx="7918704" cy="276999"/>
          </a:xfrm>
        </p:spPr>
        <p:txBody>
          <a:bodyPr anchor="ctr" anchorCtr="0"/>
          <a:lstStyle>
            <a:lvl1pPr>
              <a:defRPr>
                <a:solidFill>
                  <a:schemeClr val="tx2"/>
                </a:solidFill>
              </a:defRPr>
            </a:lvl1pPr>
          </a:lstStyle>
          <a:p>
            <a:r>
              <a:rPr lang="en-US" sz="1600"/>
              <a:t>Click to edit Master subtitle style</a:t>
            </a:r>
          </a:p>
        </p:txBody>
      </p:sp>
      <p:sp>
        <p:nvSpPr>
          <p:cNvPr id="28" name="1. On-page tracker">
            <a:extLst>
              <a:ext uri="{FF2B5EF4-FFF2-40B4-BE49-F238E27FC236}">
                <a16:creationId xmlns:a16="http://schemas.microsoft.com/office/drawing/2014/main" id="{DF5FDB83-729E-495E-B061-EB75DD93AD7B}"/>
              </a:ext>
            </a:extLst>
          </p:cNvPr>
          <p:cNvSpPr>
            <a:spLocks noGrp="1"/>
          </p:cNvSpPr>
          <p:nvPr>
            <p:ph type="body" sz="quarter" idx="17" hasCustomPrompt="1"/>
            <p:custDataLst>
              <p:tags r:id="rId9"/>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868701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40868902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7"/>
            </p:custDataLst>
          </p:nvPr>
        </p:nvSpPr>
        <p:spPr>
          <a:xfrm>
            <a:off x="554736" y="182372"/>
            <a:ext cx="5065776" cy="731520"/>
          </a:xfrm>
        </p:spPr>
        <p:txBody>
          <a:bodyPr vert="horz"/>
          <a:lstStyle>
            <a:lvl1pPr>
              <a:defRPr>
                <a:solidFill>
                  <a:schemeClr val="tx1"/>
                </a:solidFill>
              </a:defRPr>
            </a:lvl1pPr>
          </a:lstStyle>
          <a:p>
            <a:r>
              <a:rPr lang="en-US"/>
              <a:t>Click to edit Master title style</a:t>
            </a:r>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1"/>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783792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28243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1" name="2. Slide Title">
            <a:extLst>
              <a:ext uri="{FF2B5EF4-FFF2-40B4-BE49-F238E27FC236}">
                <a16:creationId xmlns:a16="http://schemas.microsoft.com/office/drawing/2014/main" id="{61BAB226-116B-4061-AAA6-FA0B19E0A17E}"/>
              </a:ext>
            </a:extLst>
          </p:cNvPr>
          <p:cNvSpPr>
            <a:spLocks noGrp="1"/>
          </p:cNvSpPr>
          <p:nvPr>
            <p:ph type="title"/>
            <p:custDataLst>
              <p:tags r:id="rId7"/>
            </p:custDataLst>
          </p:nvPr>
        </p:nvSpPr>
        <p:spPr>
          <a:xfrm>
            <a:off x="554736" y="2743200"/>
            <a:ext cx="3465576" cy="770400"/>
          </a:xfrm>
        </p:spPr>
        <p:txBody>
          <a:bodyPr vert="horz"/>
          <a:lstStyle>
            <a:lvl1pPr>
              <a:defRPr>
                <a:solidFill>
                  <a:schemeClr val="tx1"/>
                </a:solidFill>
              </a:defRPr>
            </a:lvl1pPr>
          </a:lstStyle>
          <a:p>
            <a:r>
              <a:rPr lang="en-US"/>
              <a:t>Click to edit Master title style</a:t>
            </a:r>
          </a:p>
        </p:txBody>
      </p:sp>
      <p:sp>
        <p:nvSpPr>
          <p:cNvPr id="22" name="3. Subtitle">
            <a:extLst>
              <a:ext uri="{FF2B5EF4-FFF2-40B4-BE49-F238E27FC236}">
                <a16:creationId xmlns:a16="http://schemas.microsoft.com/office/drawing/2014/main" id="{901EC9FA-65C7-4AC6-A9AC-B43BD4264291}"/>
              </a:ext>
            </a:extLst>
          </p:cNvPr>
          <p:cNvSpPr>
            <a:spLocks noGrp="1"/>
          </p:cNvSpPr>
          <p:nvPr>
            <p:ph type="subTitle" idx="1"/>
            <p:custDataLst>
              <p:tags r:id="rId8"/>
            </p:custDataLst>
          </p:nvPr>
        </p:nvSpPr>
        <p:spPr>
          <a:xfrm>
            <a:off x="554736" y="3661200"/>
            <a:ext cx="3465576" cy="244800"/>
          </a:xfrm>
        </p:spPr>
        <p:txBody>
          <a:bodyPr anchor="t" anchorCtr="0"/>
          <a:lstStyle>
            <a:lvl1pPr>
              <a:defRPr>
                <a:solidFill>
                  <a:schemeClr val="tx1"/>
                </a:solidFill>
              </a:defRPr>
            </a:lvl1pPr>
          </a:lstStyle>
          <a:p>
            <a:r>
              <a:rPr lang="en-US" sz="1600"/>
              <a:t>Click to edit Master subtitle style</a:t>
            </a:r>
          </a:p>
        </p:txBody>
      </p:sp>
      <p:sp>
        <p:nvSpPr>
          <p:cNvPr id="23" name="1. On-page tracker">
            <a:extLst>
              <a:ext uri="{FF2B5EF4-FFF2-40B4-BE49-F238E27FC236}">
                <a16:creationId xmlns:a16="http://schemas.microsoft.com/office/drawing/2014/main" id="{A75CDD39-93AC-4160-B69B-06F75E5A85A6}"/>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879495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4276601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4" name="2. Slide Title">
            <a:extLst>
              <a:ext uri="{FF2B5EF4-FFF2-40B4-BE49-F238E27FC236}">
                <a16:creationId xmlns:a16="http://schemas.microsoft.com/office/drawing/2014/main" id="{931FDB32-E5DC-4F7F-A1B1-FB3CC830903E}"/>
              </a:ext>
            </a:extLst>
          </p:cNvPr>
          <p:cNvSpPr>
            <a:spLocks noGrp="1"/>
          </p:cNvSpPr>
          <p:nvPr>
            <p:ph type="title" hasCustomPrompt="1"/>
            <p:custDataLst>
              <p:tags r:id="rId7"/>
            </p:custDataLst>
          </p:nvPr>
        </p:nvSpPr>
        <p:spPr>
          <a:xfrm>
            <a:off x="554736" y="2743200"/>
            <a:ext cx="2514600" cy="770400"/>
          </a:xfrm>
        </p:spPr>
        <p:txBody>
          <a:bodyPr vert="horz"/>
          <a:lstStyle>
            <a:lvl1pPr>
              <a:defRPr>
                <a:solidFill>
                  <a:schemeClr val="tx1"/>
                </a:solidFill>
              </a:defRPr>
            </a:lvl1pPr>
          </a:lstStyle>
          <a:p>
            <a:r>
              <a:rPr lang="en-US"/>
              <a:t>Click to edit title style</a:t>
            </a:r>
          </a:p>
        </p:txBody>
      </p:sp>
      <p:sp>
        <p:nvSpPr>
          <p:cNvPr id="25" name="3. Subtitle">
            <a:extLst>
              <a:ext uri="{FF2B5EF4-FFF2-40B4-BE49-F238E27FC236}">
                <a16:creationId xmlns:a16="http://schemas.microsoft.com/office/drawing/2014/main" id="{04057707-3F89-441E-A13E-6FCB40A78D50}"/>
              </a:ext>
            </a:extLst>
          </p:cNvPr>
          <p:cNvSpPr>
            <a:spLocks noGrp="1"/>
          </p:cNvSpPr>
          <p:nvPr>
            <p:ph type="subTitle" idx="1" hasCustomPrompt="1"/>
            <p:custDataLst>
              <p:tags r:id="rId8"/>
            </p:custDataLst>
          </p:nvPr>
        </p:nvSpPr>
        <p:spPr>
          <a:xfrm>
            <a:off x="554736" y="3661200"/>
            <a:ext cx="2514600" cy="493200"/>
          </a:xfrm>
        </p:spPr>
        <p:txBody>
          <a:bodyPr anchor="t" anchorCtr="0"/>
          <a:lstStyle>
            <a:lvl1pPr>
              <a:defRPr>
                <a:solidFill>
                  <a:schemeClr val="tx1"/>
                </a:solidFill>
              </a:defRPr>
            </a:lvl1pPr>
          </a:lstStyle>
          <a:p>
            <a:r>
              <a:rPr lang="en-US" sz="1600"/>
              <a:t>Click to edit subtitle style</a:t>
            </a:r>
          </a:p>
        </p:txBody>
      </p:sp>
      <p:sp>
        <p:nvSpPr>
          <p:cNvPr id="26" name="1. On-page tracker">
            <a:extLst>
              <a:ext uri="{FF2B5EF4-FFF2-40B4-BE49-F238E27FC236}">
                <a16:creationId xmlns:a16="http://schemas.microsoft.com/office/drawing/2014/main" id="{95F50EB6-435E-4A8C-B188-9BE2198DB2B9}"/>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1379885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4511BB28-C86B-4C18-B1A3-EF33CF458B8E}"/>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154640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694944"/>
          </a:xfrm>
          <a:prstGeom prst="rect">
            <a:avLst/>
          </a:prstGeom>
        </p:spPr>
        <p:txBody>
          <a:bodyPr anchor="t">
            <a:noAutofit/>
          </a:bodyPr>
          <a:lstStyle>
            <a:lvl1pPr>
              <a:lnSpc>
                <a:spcPct val="9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2382874E-5BAC-44EB-9C53-2930F0FC66DC}"/>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2498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sp>
        <p:nvSpPr>
          <p:cNvPr id="4" name="SlideLogoText">
            <a:extLst>
              <a:ext uri="{FF2B5EF4-FFF2-40B4-BE49-F238E27FC236}">
                <a16:creationId xmlns:a16="http://schemas.microsoft.com/office/drawing/2014/main" id="{2F705A80-1DB0-43C3-A71A-9587E6BCC3AD}"/>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31964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rgbClr val="FFFFFF"/>
        </a:solidFill>
        <a:effectLst/>
      </p:bgPr>
    </p:bg>
    <p:spTree>
      <p:nvGrpSpPr>
        <p:cNvPr id="1" name=""/>
        <p:cNvGrpSpPr/>
        <p:nvPr/>
      </p:nvGrpSpPr>
      <p:grpSpPr>
        <a:xfrm>
          <a:off x="0" y="0"/>
          <a:ext cx="0" cy="0"/>
          <a:chOff x="0" y="0"/>
          <a:chExt cx="0" cy="0"/>
        </a:xfrm>
      </p:grpSpPr>
      <p:pic>
        <p:nvPicPr>
          <p:cNvPr id="7" name="Partnership">
            <a:extLst>
              <a:ext uri="{FF2B5EF4-FFF2-40B4-BE49-F238E27FC236}">
                <a16:creationId xmlns:a16="http://schemas.microsoft.com/office/drawing/2014/main" id="{5B679412-C01D-475C-80C6-930AD63EFE0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12192000" cy="6858000"/>
          </a:xfrm>
          <a:prstGeom prst="rect">
            <a:avLst/>
          </a:prstGeom>
        </p:spPr>
      </p:pic>
      <p:graphicFrame>
        <p:nvGraphicFramePr>
          <p:cNvPr id="2" name="Object 1" hidden="1">
            <a:extLst>
              <a:ext uri="{FF2B5EF4-FFF2-40B4-BE49-F238E27FC236}">
                <a16:creationId xmlns:a16="http://schemas.microsoft.com/office/drawing/2014/main" id="{D491B0EE-37B4-4A8C-9C8F-48909747EA09}"/>
              </a:ext>
            </a:extLst>
          </p:cNvPr>
          <p:cNvGraphicFramePr>
            <a:graphicFrameLocks noChangeAspect="1"/>
          </p:cNvGraphicFramePr>
          <p:nvPr userDrawn="1">
            <p:custDataLst>
              <p:tags r:id="rId1"/>
            </p:custDataLst>
            <p:extLst>
              <p:ext uri="{D42A27DB-BD31-4B8C-83A1-F6EECF244321}">
                <p14:modId xmlns:p14="http://schemas.microsoft.com/office/powerpoint/2010/main" val="1842263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2" name="Object 1" hidden="1">
                        <a:extLst>
                          <a:ext uri="{FF2B5EF4-FFF2-40B4-BE49-F238E27FC236}">
                            <a16:creationId xmlns:a16="http://schemas.microsoft.com/office/drawing/2014/main" id="{D491B0EE-37B4-4A8C-9C8F-48909747EA0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grpSp>
        <p:nvGrpSpPr>
          <p:cNvPr id="4" name="logoimage">
            <a:extLst>
              <a:ext uri="{FF2B5EF4-FFF2-40B4-BE49-F238E27FC236}">
                <a16:creationId xmlns:a16="http://schemas.microsoft.com/office/drawing/2014/main" id="{DB583B8C-7162-4D83-AA3D-B0A640125D9F}"/>
              </a:ext>
            </a:extLst>
          </p:cNvPr>
          <p:cNvGrpSpPr/>
          <p:nvPr userDrawn="1">
            <p:custDataLst>
              <p:tags r:id="rId2"/>
            </p:custDataLst>
          </p:nvPr>
        </p:nvGrpSpPr>
        <p:grpSpPr>
          <a:xfrm>
            <a:off x="549271" y="481161"/>
            <a:ext cx="1893202" cy="585216"/>
            <a:chOff x="549271" y="481161"/>
            <a:chExt cx="1893202" cy="585216"/>
          </a:xfrm>
        </p:grpSpPr>
        <p:sp>
          <p:nvSpPr>
            <p:cNvPr id="8" name="AutoShape 3">
              <a:extLst>
                <a:ext uri="{FF2B5EF4-FFF2-40B4-BE49-F238E27FC236}">
                  <a16:creationId xmlns:a16="http://schemas.microsoft.com/office/drawing/2014/main" id="{FD120780-E7D0-42EA-AB5A-363335299EBE}"/>
                </a:ext>
              </a:extLst>
            </p:cNvPr>
            <p:cNvSpPr>
              <a:spLocks noChangeAspect="1" noChangeArrowheads="1" noTextEdit="1"/>
            </p:cNvSpPr>
            <p:nvPr userDrawn="1"/>
          </p:nvSpPr>
          <p:spPr bwMode="black">
            <a:xfrm>
              <a:off x="549271" y="481161"/>
              <a:ext cx="1893202" cy="5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9" name="Freeform 5">
              <a:extLst>
                <a:ext uri="{FF2B5EF4-FFF2-40B4-BE49-F238E27FC236}">
                  <a16:creationId xmlns:a16="http://schemas.microsoft.com/office/drawing/2014/main" id="{A9C60168-96E8-4CC3-91EC-B2F7F57959D9}"/>
                </a:ext>
              </a:extLst>
            </p:cNvPr>
            <p:cNvSpPr>
              <a:spLocks noEditPoints="1"/>
            </p:cNvSpPr>
            <p:nvPr userDrawn="1"/>
          </p:nvSpPr>
          <p:spPr bwMode="black">
            <a:xfrm>
              <a:off x="549271" y="481408"/>
              <a:ext cx="1893202" cy="584969"/>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10" name="5. Source" hidden="1">
            <a:extLst>
              <a:ext uri="{FF2B5EF4-FFF2-40B4-BE49-F238E27FC236}">
                <a16:creationId xmlns:a16="http://schemas.microsoft.com/office/drawing/2014/main" id="{EED9D83D-9CC3-45F3-876D-CC42BC0B70E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1389705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382911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4862204"/>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atin typeface="+mn-lt"/>
                <a:ea typeface="+mn-ea"/>
                <a:cs typeface="+mn-cs"/>
              </a:defRPr>
            </a:lvl1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444595"/>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2000" dirty="0">
                <a:latin typeface="+mn-lt"/>
                <a:ea typeface="+mn-ea"/>
                <a:cs typeface="+mn-cs"/>
              </a:defRPr>
            </a:lvl1pPr>
          </a:lstStyle>
          <a:p>
            <a:pPr lvl="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2994283"/>
            <a:ext cx="9726795"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4400" dirty="0">
                <a:latin typeface="+mj-lt"/>
                <a:ea typeface="+mj-ea"/>
                <a:cs typeface="+mj-cs"/>
              </a:defRPr>
            </a:lvl1pPr>
          </a:lstStyle>
          <a:p>
            <a:pPr lvl="0"/>
            <a:r>
              <a:rPr lang="en-US"/>
              <a:t>Click to edit Master title style</a:t>
            </a:r>
          </a:p>
        </p:txBody>
      </p:sp>
      <p:sp>
        <p:nvSpPr>
          <p:cNvPr id="8" name="TextBox 7">
            <a:extLst>
              <a:ext uri="{FF2B5EF4-FFF2-40B4-BE49-F238E27FC236}">
                <a16:creationId xmlns:a16="http://schemas.microsoft.com/office/drawing/2014/main" id="{DF4C7959-29AC-4CFC-852C-38178A73DC7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pic>
        <p:nvPicPr>
          <p:cNvPr id="10" name="Picture 9">
            <a:extLst>
              <a:ext uri="{FF2B5EF4-FFF2-40B4-BE49-F238E27FC236}">
                <a16:creationId xmlns:a16="http://schemas.microsoft.com/office/drawing/2014/main" id="{88CFFB8F-A9C1-4A44-B46D-84CBB32DDEBC}"/>
              </a:ext>
            </a:extLst>
          </p:cNvPr>
          <p:cNvPicPr>
            <a:picLocks noChangeAspect="1"/>
          </p:cNvPicPr>
          <p:nvPr userDrawn="1"/>
        </p:nvPicPr>
        <p:blipFill>
          <a:blip r:embed="rId9"/>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110366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40233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atin typeface="+mn-lt"/>
                <a:ea typeface="+mn-ea"/>
                <a:cs typeface="+mn-cs"/>
              </a:defRPr>
            </a:lvl1pPr>
          </a:lstStyle>
          <a:p>
            <a:pPr lvl="0"/>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800" b="0" dirty="0">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dirty="0">
                <a:latin typeface="+mj-lt"/>
                <a:ea typeface="+mj-ea"/>
                <a:cs typeface="+mj-cs"/>
              </a:defRPr>
            </a:lvl1pPr>
          </a:lstStyle>
          <a:p>
            <a:pPr lvl="0"/>
            <a:r>
              <a:rPr lang="en-US"/>
              <a:t>Click to edit Master title style</a:t>
            </a:r>
          </a:p>
        </p:txBody>
      </p:sp>
    </p:spTree>
    <p:extLst>
      <p:ext uri="{BB962C8B-B14F-4D97-AF65-F5344CB8AC3E}">
        <p14:creationId xmlns:p14="http://schemas.microsoft.com/office/powerpoint/2010/main" val="2446750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2745089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latin typeface="+mj-lt"/>
                <a:ea typeface="+mj-ea"/>
                <a:cs typeface="+mj-cs"/>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860371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920013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vert="horz" rIns="365760" anchor="ctr">
            <a:noAutofit/>
          </a:bodyPr>
          <a:lstStyle>
            <a:lvl1pPr rtl="0">
              <a:defRPr>
                <a:ln w="6350" cap="flat">
                  <a:noFill/>
                  <a:miter lim="800000"/>
                </a:ln>
                <a:latin typeface="+mj-lt"/>
                <a:ea typeface="+mj-ea"/>
                <a:cs typeface="+mj-cs"/>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69510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743321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006865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2272986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277177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26217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C3290A3A-5DDA-4F96-AF64-2FAD0E774865}"/>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3" name="Picture 12">
            <a:extLst>
              <a:ext uri="{FF2B5EF4-FFF2-40B4-BE49-F238E27FC236}">
                <a16:creationId xmlns:a16="http://schemas.microsoft.com/office/drawing/2014/main" id="{D3DC3AB9-CCD3-4788-B469-B3509DF1F1C5}"/>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950524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639610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9B9AF443-B18B-4A90-806B-881434C82BA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4" name="Picture 13">
            <a:extLst>
              <a:ext uri="{FF2B5EF4-FFF2-40B4-BE49-F238E27FC236}">
                <a16:creationId xmlns:a16="http://schemas.microsoft.com/office/drawing/2014/main" id="{6ABA441D-7915-4AD2-9E10-790030044EF8}"/>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915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2A77292F-0F7C-43B4-9782-AB706C93BD64}"/>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079707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43127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5065776"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A5E1C514-3052-487B-9FC2-034F9711183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3" name="Picture 12">
            <a:extLst>
              <a:ext uri="{FF2B5EF4-FFF2-40B4-BE49-F238E27FC236}">
                <a16:creationId xmlns:a16="http://schemas.microsoft.com/office/drawing/2014/main" id="{401525CB-D137-48B9-B63B-6A484F715C86}"/>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3987755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66320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19011"/>
            <a:ext cx="6967728" cy="384721"/>
          </a:xfrm>
        </p:spPr>
        <p:txBody>
          <a:bodyPr vert="horz"/>
          <a:lstStyle>
            <a:lvl1pPr rtl="0">
              <a:defRPr>
                <a:latin typeface="+mj-lt"/>
                <a:ea typeface="+mj-ea"/>
                <a:cs typeface="+mj-cs"/>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8BF41A6F-ED3E-4618-A466-517E9BB9FB0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576AFBC-FD04-493C-B435-D998C4D50FE5}"/>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97E24EA1-C110-4701-B51C-69AD2FEE87AA}"/>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382204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755548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7918704"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B436C3A5-2659-4DC3-9D92-18B81CE3AA9E}"/>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2DDA03C-EEB6-4AEC-A8AA-5871983456B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83A82882-FA3A-4F0E-99E5-CEC7C4262FA0}"/>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2505605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25016566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rtl="0">
              <a:defRPr>
                <a:latin typeface="+mj-lt"/>
                <a:ea typeface="+mj-ea"/>
                <a:cs typeface="+mj-cs"/>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9" name="TextBox 8">
            <a:extLst>
              <a:ext uri="{FF2B5EF4-FFF2-40B4-BE49-F238E27FC236}">
                <a16:creationId xmlns:a16="http://schemas.microsoft.com/office/drawing/2014/main" id="{93538165-B44C-40EB-A2D6-335604DB45A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1" name="TextBox 10">
            <a:extLst>
              <a:ext uri="{FF2B5EF4-FFF2-40B4-BE49-F238E27FC236}">
                <a16:creationId xmlns:a16="http://schemas.microsoft.com/office/drawing/2014/main" id="{D51D4BDA-0112-4477-81AD-CC720BADB9A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2" name="Picture 11">
            <a:extLst>
              <a:ext uri="{FF2B5EF4-FFF2-40B4-BE49-F238E27FC236}">
                <a16:creationId xmlns:a16="http://schemas.microsoft.com/office/drawing/2014/main" id="{0F7F7764-608F-4DEE-A027-FEC2BD49CE63}"/>
              </a:ext>
            </a:extLst>
          </p:cNvPr>
          <p:cNvPicPr>
            <a:picLocks noChangeAspect="1"/>
          </p:cNvPicPr>
          <p:nvPr userDrawn="1"/>
        </p:nvPicPr>
        <p:blipFill>
          <a:blip r:embed="rId10"/>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305872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820439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6" name="TextBox 5">
            <a:extLst>
              <a:ext uri="{FF2B5EF4-FFF2-40B4-BE49-F238E27FC236}">
                <a16:creationId xmlns:a16="http://schemas.microsoft.com/office/drawing/2014/main" id="{AF02E2B5-CBE9-4934-B634-1A562643E1C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0" name="TextBox 9">
            <a:extLst>
              <a:ext uri="{FF2B5EF4-FFF2-40B4-BE49-F238E27FC236}">
                <a16:creationId xmlns:a16="http://schemas.microsoft.com/office/drawing/2014/main" id="{BAAF5524-A156-47A9-A0EA-49EC56F3E07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1" name="Picture 10">
            <a:extLst>
              <a:ext uri="{FF2B5EF4-FFF2-40B4-BE49-F238E27FC236}">
                <a16:creationId xmlns:a16="http://schemas.microsoft.com/office/drawing/2014/main" id="{F903D459-8B9C-4E65-AE89-399787175218}"/>
              </a:ext>
            </a:extLst>
          </p:cNvPr>
          <p:cNvPicPr>
            <a:picLocks noChangeAspect="1"/>
          </p:cNvPicPr>
          <p:nvPr userDrawn="1"/>
        </p:nvPicPr>
        <p:blipFill>
          <a:blip r:embed="rId8"/>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613896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1369454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5" name="TextBox 4">
            <a:extLst>
              <a:ext uri="{FF2B5EF4-FFF2-40B4-BE49-F238E27FC236}">
                <a16:creationId xmlns:a16="http://schemas.microsoft.com/office/drawing/2014/main" id="{38E0013C-5475-4CCC-B44D-9FE421F67921}"/>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6" name="TextBox 5">
            <a:extLst>
              <a:ext uri="{FF2B5EF4-FFF2-40B4-BE49-F238E27FC236}">
                <a16:creationId xmlns:a16="http://schemas.microsoft.com/office/drawing/2014/main" id="{865A4AB5-2004-4D33-A80A-6404D72291F2}"/>
              </a:ext>
            </a:extLst>
          </p:cNvPr>
          <p:cNvSpPr txBox="1"/>
          <p:nvPr userDrawn="1"/>
        </p:nvSpPr>
        <p:spPr>
          <a:xfrm>
            <a:off x="4215678"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sp>
        <p:nvSpPr>
          <p:cNvPr id="9" name="2. Slide Title">
            <a:extLst>
              <a:ext uri="{FF2B5EF4-FFF2-40B4-BE49-F238E27FC236}">
                <a16:creationId xmlns:a16="http://schemas.microsoft.com/office/drawing/2014/main" id="{846F66FE-6C4B-44F6-A177-6AE6FDD7BAA3}"/>
              </a:ext>
            </a:extLst>
          </p:cNvPr>
          <p:cNvSpPr>
            <a:spLocks noGrp="1"/>
          </p:cNvSpPr>
          <p:nvPr>
            <p:ph type="title" hasCustomPrompt="1"/>
            <p:custDataLst>
              <p:tags r:id="rId3"/>
            </p:custDataLst>
          </p:nvPr>
        </p:nvSpPr>
        <p:spPr>
          <a:xfrm>
            <a:off x="554736" y="2934244"/>
            <a:ext cx="11082528" cy="989512"/>
          </a:xfrm>
        </p:spPr>
        <p:txBody>
          <a:bodyPr vert="horz" anchor="ctr">
            <a:noAutofit/>
          </a:bodyPr>
          <a:lstStyle>
            <a:lvl1pPr algn="ctr" rtl="0">
              <a:defRPr sz="4400">
                <a:latin typeface="+mj-lt"/>
                <a:ea typeface="+mj-ea"/>
                <a:cs typeface="+mj-cs"/>
              </a:defRPr>
            </a:lvl1pPr>
          </a:lstStyle>
          <a:p>
            <a:r>
              <a:rPr lang="en-US"/>
              <a:t>Thank you</a:t>
            </a:r>
          </a:p>
        </p:txBody>
      </p:sp>
      <p:pic>
        <p:nvPicPr>
          <p:cNvPr id="7" name="Picture 6">
            <a:extLst>
              <a:ext uri="{FF2B5EF4-FFF2-40B4-BE49-F238E27FC236}">
                <a16:creationId xmlns:a16="http://schemas.microsoft.com/office/drawing/2014/main" id="{3E5C7BFE-7CA4-4B2A-9255-17B9AD3E4EBA}"/>
              </a:ext>
            </a:extLst>
          </p:cNvPr>
          <p:cNvPicPr>
            <a:picLocks noChangeAspect="1"/>
          </p:cNvPicPr>
          <p:nvPr userDrawn="1"/>
        </p:nvPicPr>
        <p:blipFill>
          <a:blip r:embed="rId7"/>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57279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298932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13" imgH="416" progId="TCLayout.ActiveDocument.1">
                  <p:embed/>
                </p:oleObj>
              </mc:Choice>
              <mc:Fallback>
                <p:oleObj name="think-cell Slide" r:id="rId1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7" name="SlideLogoText" hidden="1">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709935" y="6499381"/>
            <a:ext cx="65"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kern="1200">
              <a:solidFill>
                <a:schemeClr val="tx1"/>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55D849-0DEC-44CD-849F-C8D9C2279FD6}"/>
              </a:ext>
            </a:extLst>
          </p:cNvPr>
          <p:cNvCxnSpPr/>
          <p:nvPr userDrawn="1">
            <p:custDataLst>
              <p:tags r:id="rId10"/>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5. Source" hidden="1">
            <a:extLst>
              <a:ext uri="{FF2B5EF4-FFF2-40B4-BE49-F238E27FC236}">
                <a16:creationId xmlns:a16="http://schemas.microsoft.com/office/drawing/2014/main" id="{F5E9C22A-A356-4521-A359-338A663DFEA2}"/>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12"/>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13"/>
            </p:custDataLst>
          </p:nvPr>
        </p:nvSpPr>
        <p:spPr>
          <a:xfrm>
            <a:off x="554736" y="529171"/>
            <a:ext cx="5065776" cy="384721"/>
          </a:xfrm>
        </p:spPr>
        <p:txBody>
          <a:bodyPr vert="horz"/>
          <a:lstStyle>
            <a:lvl1pPr>
              <a:defRPr>
                <a:latin typeface="+mj-lt"/>
                <a:ea typeface="+mj-ea"/>
                <a:cs typeface="+mj-cs"/>
              </a:defRPr>
            </a:lvl1p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14"/>
            </p:custDataLst>
          </p:nvPr>
        </p:nvSpPr>
        <p:spPr>
          <a:xfrm>
            <a:off x="554736" y="919250"/>
            <a:ext cx="5065776" cy="246221"/>
          </a:xfrm>
        </p:spPr>
        <p:txBody>
          <a:bodyPr anchor="ctr" anchorCtr="0"/>
          <a:lstStyle>
            <a:lvl1pPr>
              <a:defRPr>
                <a:latin typeface="+mn-lt"/>
                <a:ea typeface="+mn-ea"/>
                <a:cs typeface="+mn-cs"/>
              </a:defRPr>
            </a:lvl1pPr>
          </a:lstStyle>
          <a:p>
            <a:r>
              <a:rPr lang="en-US" sz="1600"/>
              <a:t>Click to edit Master subtitle style</a:t>
            </a:r>
          </a:p>
        </p:txBody>
      </p:sp>
    </p:spTree>
    <p:extLst>
      <p:ext uri="{BB962C8B-B14F-4D97-AF65-F5344CB8AC3E}">
        <p14:creationId xmlns:p14="http://schemas.microsoft.com/office/powerpoint/2010/main" val="4067752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596867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63901"/>
            <a:ext cx="6967728" cy="384721"/>
          </a:xfrm>
        </p:spPr>
        <p:txBody>
          <a:bodyPr vert="horz">
            <a:spAutoFit/>
          </a:bodyPr>
          <a:lstStyle>
            <a:lvl1pPr>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5"/>
            </p:custDataLst>
          </p:nvPr>
        </p:nvSpPr>
        <p:spPr>
          <a:xfrm>
            <a:off x="554736" y="1236334"/>
            <a:ext cx="6967728" cy="276999"/>
          </a:xfrm>
          <a:prstGeom prst="rect">
            <a:avLst/>
          </a:prstGeom>
        </p:spPr>
        <p:txBody>
          <a:bodyPr wrap="square">
            <a:spAutoFit/>
          </a:bodyPr>
          <a:lstStyle>
            <a:lvl1pPr marL="0" indent="0" algn="l">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7"/>
            </p:custDataLst>
          </p:nvPr>
        </p:nvSpPr>
        <p:spPr>
          <a:xfrm>
            <a:off x="554735" y="93893"/>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latin typeface="+mn-lt"/>
                <a:ea typeface="+mn-ea"/>
                <a:cs typeface="+mn-cs"/>
              </a:defRPr>
            </a:lvl1pPr>
          </a:lstStyle>
          <a:p>
            <a:pPr lvl="0">
              <a:buNone/>
            </a:pPr>
            <a:r>
              <a:rPr lang="en-US"/>
              <a:t>Add tracker</a:t>
            </a:r>
          </a:p>
        </p:txBody>
      </p:sp>
      <p:grpSp>
        <p:nvGrpSpPr>
          <p:cNvPr id="11" name="Group 10">
            <a:extLst>
              <a:ext uri="{FF2B5EF4-FFF2-40B4-BE49-F238E27FC236}">
                <a16:creationId xmlns:a16="http://schemas.microsoft.com/office/drawing/2014/main" id="{25BFC3FE-91E4-4E26-9E4F-5E0E70F5EA54}"/>
              </a:ext>
            </a:extLst>
          </p:cNvPr>
          <p:cNvGrpSpPr/>
          <p:nvPr userDrawn="1"/>
        </p:nvGrpSpPr>
        <p:grpSpPr>
          <a:xfrm>
            <a:off x="10042790" y="412298"/>
            <a:ext cx="1578588" cy="687926"/>
            <a:chOff x="8448828" y="-288678"/>
            <a:chExt cx="3438372" cy="1498394"/>
          </a:xfrm>
        </p:grpSpPr>
        <p:pic>
          <p:nvPicPr>
            <p:cNvPr id="12" name="Picture 11" descr="COVID-19 Announcement from the Michigan Department of Labor ...">
              <a:extLst>
                <a:ext uri="{FF2B5EF4-FFF2-40B4-BE49-F238E27FC236}">
                  <a16:creationId xmlns:a16="http://schemas.microsoft.com/office/drawing/2014/main" id="{3EC1445D-6540-4C20-8EE2-4DB2EF2624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l="31437" t="26315" r="4012" b="27131"/>
            <a:stretch/>
          </p:blipFill>
          <p:spPr bwMode="ltGray">
            <a:xfrm>
              <a:off x="9479678" y="40669"/>
              <a:ext cx="2407522" cy="824251"/>
            </a:xfrm>
            <a:custGeom>
              <a:avLst/>
              <a:gdLst>
                <a:gd name="connsiteX0" fmla="*/ 0 w 4377686"/>
                <a:gd name="connsiteY0" fmla="*/ 0 h 1498766"/>
                <a:gd name="connsiteX1" fmla="*/ 4377686 w 4377686"/>
                <a:gd name="connsiteY1" fmla="*/ 0 h 1498766"/>
                <a:gd name="connsiteX2" fmla="*/ 4377686 w 4377686"/>
                <a:gd name="connsiteY2" fmla="*/ 1498766 h 1498766"/>
                <a:gd name="connsiteX3" fmla="*/ 0 w 4377686"/>
                <a:gd name="connsiteY3" fmla="*/ 1498766 h 1498766"/>
                <a:gd name="connsiteX4" fmla="*/ 0 w 4377686"/>
                <a:gd name="connsiteY4" fmla="*/ 0 h 1498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7686" h="1498766">
                  <a:moveTo>
                    <a:pt x="0" y="0"/>
                  </a:moveTo>
                  <a:lnTo>
                    <a:pt x="4377686" y="0"/>
                  </a:lnTo>
                  <a:lnTo>
                    <a:pt x="4377686" y="1498766"/>
                  </a:lnTo>
                  <a:lnTo>
                    <a:pt x="0" y="1498766"/>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3" name="Picture 12" descr="COVID-19 Announcement from the Michigan Department of Labor ...">
              <a:extLst>
                <a:ext uri="{FF2B5EF4-FFF2-40B4-BE49-F238E27FC236}">
                  <a16:creationId xmlns:a16="http://schemas.microsoft.com/office/drawing/2014/main" id="{A4A8D0B1-F939-46D8-A9B3-58E9F3BA4980}"/>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798" t="7713" r="4012" b="7657"/>
            <a:stretch/>
          </p:blipFill>
          <p:spPr bwMode="ltGray">
            <a:xfrm>
              <a:off x="8448828" y="-288678"/>
              <a:ext cx="3438372" cy="1498394"/>
            </a:xfrm>
            <a:custGeom>
              <a:avLst/>
              <a:gdLst>
                <a:gd name="connsiteX0" fmla="*/ 0 w 6252118"/>
                <a:gd name="connsiteY0" fmla="*/ 0 h 2724584"/>
                <a:gd name="connsiteX1" fmla="*/ 6252118 w 6252118"/>
                <a:gd name="connsiteY1" fmla="*/ 0 h 2724584"/>
                <a:gd name="connsiteX2" fmla="*/ 6252118 w 6252118"/>
                <a:gd name="connsiteY2" fmla="*/ 598864 h 2724584"/>
                <a:gd name="connsiteX3" fmla="*/ 1874432 w 6252118"/>
                <a:gd name="connsiteY3" fmla="*/ 598864 h 2724584"/>
                <a:gd name="connsiteX4" fmla="*/ 1874432 w 6252118"/>
                <a:gd name="connsiteY4" fmla="*/ 2097630 h 2724584"/>
                <a:gd name="connsiteX5" fmla="*/ 6252118 w 6252118"/>
                <a:gd name="connsiteY5" fmla="*/ 2097630 h 2724584"/>
                <a:gd name="connsiteX6" fmla="*/ 6252118 w 6252118"/>
                <a:gd name="connsiteY6" fmla="*/ 2724584 h 2724584"/>
                <a:gd name="connsiteX7" fmla="*/ 0 w 6252118"/>
                <a:gd name="connsiteY7" fmla="*/ 2724584 h 2724584"/>
                <a:gd name="connsiteX8" fmla="*/ 0 w 6252118"/>
                <a:gd name="connsiteY8" fmla="*/ 0 h 272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118" h="2724584">
                  <a:moveTo>
                    <a:pt x="0" y="0"/>
                  </a:moveTo>
                  <a:lnTo>
                    <a:pt x="6252118" y="0"/>
                  </a:lnTo>
                  <a:lnTo>
                    <a:pt x="6252118" y="598864"/>
                  </a:lnTo>
                  <a:lnTo>
                    <a:pt x="1874432" y="598864"/>
                  </a:lnTo>
                  <a:lnTo>
                    <a:pt x="1874432" y="2097630"/>
                  </a:lnTo>
                  <a:lnTo>
                    <a:pt x="6252118" y="2097630"/>
                  </a:lnTo>
                  <a:lnTo>
                    <a:pt x="6252118" y="2724584"/>
                  </a:lnTo>
                  <a:lnTo>
                    <a:pt x="0" y="2724584"/>
                  </a:lnTo>
                  <a:lnTo>
                    <a:pt x="0" y="0"/>
                  </a:lnTo>
                  <a:close/>
                </a:path>
              </a:pathLst>
            </a:cu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B48EB9A3-F7B8-4A48-9F28-3D1C1986CA30}"/>
              </a:ext>
            </a:extLst>
          </p:cNvPr>
          <p:cNvSpPr txBox="1"/>
          <p:nvPr userDrawn="1"/>
        </p:nvSpPr>
        <p:spPr>
          <a:xfrm>
            <a:off x="319865" y="6702056"/>
            <a:ext cx="7650480" cy="123111"/>
          </a:xfrm>
          <a:prstGeom prst="rect">
            <a:avLst/>
          </a:prstGeom>
        </p:spPr>
        <p:txBody>
          <a:bodyPr vert="horz" wrap="square" lIns="0" tIns="0" rIns="0" bIns="0" rtlCol="0">
            <a:spAutoFit/>
          </a:bodyPr>
          <a:lstStyle>
            <a:lvl1pPr lvl="0" indent="0" defTabSz="913526" fontAlgn="base">
              <a:spcBef>
                <a:spcPct val="0"/>
              </a:spcBef>
              <a:spcAft>
                <a:spcPct val="0"/>
              </a:spcAft>
              <a:buClr>
                <a:schemeClr val="tx2"/>
              </a:buClr>
              <a:buSzPct val="100000"/>
              <a:defRPr lang="x-none" sz="1600" baseline="0"/>
            </a:lvl1pPr>
            <a:lvl2pPr marL="197607" lvl="1" indent="-195987" defTabSz="913526" fontAlgn="base">
              <a:spcBef>
                <a:spcPct val="0"/>
              </a:spcBef>
              <a:spcAft>
                <a:spcPct val="0"/>
              </a:spcAft>
              <a:buClr>
                <a:schemeClr val="tx2"/>
              </a:buClr>
              <a:buSzPct val="125000"/>
              <a:buFont typeface="Arial" charset="0"/>
              <a:buChar char="▪"/>
              <a:defRPr lang="x-none" sz="1600" baseline="0"/>
            </a:lvl2pPr>
            <a:lvl3pPr marL="466481" lvl="2" indent="-267255" defTabSz="913526" fontAlgn="base">
              <a:spcBef>
                <a:spcPct val="0"/>
              </a:spcBef>
              <a:spcAft>
                <a:spcPct val="0"/>
              </a:spcAft>
              <a:buClr>
                <a:schemeClr val="tx2"/>
              </a:buClr>
              <a:buSzPct val="120000"/>
              <a:buFont typeface="Arial" charset="0"/>
              <a:buChar char="–"/>
              <a:defRPr lang="x-none" sz="1600" baseline="0"/>
            </a:lvl3pPr>
            <a:lvl4pPr marL="626835" lvl="3" indent="-158733" defTabSz="913526" fontAlgn="base">
              <a:spcBef>
                <a:spcPct val="0"/>
              </a:spcBef>
              <a:spcAft>
                <a:spcPct val="0"/>
              </a:spcAft>
              <a:buClr>
                <a:schemeClr val="tx2"/>
              </a:buClr>
              <a:buSzPct val="120000"/>
              <a:buFont typeface="Arial" charset="0"/>
              <a:buChar char="▫"/>
              <a:defRPr lang="x-none" sz="1600" baseline="0"/>
            </a:lvl4pPr>
            <a:lvl5pPr marL="765029" lvl="4" indent="-132818" defTabSz="913526" fontAlgn="base">
              <a:spcBef>
                <a:spcPct val="0"/>
              </a:spcBef>
              <a:spcAft>
                <a:spcPct val="0"/>
              </a:spcAft>
              <a:buClr>
                <a:schemeClr val="tx2"/>
              </a:buClr>
              <a:buSzPct val="89000"/>
              <a:buFont typeface="Arial" charset="0"/>
              <a:buChar char="-"/>
              <a:defRPr lang="x-none" sz="1600" baseline="0"/>
            </a:lvl5pPr>
            <a:lvl6pPr marL="765029" indent="-132818" defTabSz="913526" fontAlgn="base">
              <a:spcBef>
                <a:spcPct val="0"/>
              </a:spcBef>
              <a:spcAft>
                <a:spcPct val="0"/>
              </a:spcAft>
              <a:buClr>
                <a:schemeClr val="tx2"/>
              </a:buClr>
              <a:buSzPct val="89000"/>
              <a:buFont typeface="Arial" charset="0"/>
              <a:buChar char="-"/>
              <a:defRPr lang="x-none" sz="1632" baseline="0"/>
            </a:lvl6pPr>
            <a:lvl7pPr marL="765029" indent="-132818" defTabSz="913526" fontAlgn="base">
              <a:spcBef>
                <a:spcPct val="0"/>
              </a:spcBef>
              <a:spcAft>
                <a:spcPct val="0"/>
              </a:spcAft>
              <a:buClr>
                <a:schemeClr val="tx2"/>
              </a:buClr>
              <a:buSzPct val="89000"/>
              <a:buFont typeface="Arial" charset="0"/>
              <a:buChar char="-"/>
              <a:defRPr lang="x-none" sz="1632" baseline="0"/>
            </a:lvl7pPr>
            <a:lvl8pPr marL="765029" indent="-132818" defTabSz="913526" fontAlgn="base">
              <a:spcBef>
                <a:spcPct val="0"/>
              </a:spcBef>
              <a:spcAft>
                <a:spcPct val="0"/>
              </a:spcAft>
              <a:buClr>
                <a:schemeClr val="tx2"/>
              </a:buClr>
              <a:buSzPct val="89000"/>
              <a:buFont typeface="Arial" charset="0"/>
              <a:buChar char="-"/>
              <a:defRPr lang="x-none" sz="1632" baseline="0"/>
            </a:lvl8pPr>
            <a:lvl9pPr marL="765029" indent="-132818" defTabSz="913526" fontAlgn="base">
              <a:spcBef>
                <a:spcPct val="0"/>
              </a:spcBef>
              <a:spcAft>
                <a:spcPct val="0"/>
              </a:spcAft>
              <a:buClr>
                <a:schemeClr val="tx2"/>
              </a:buClr>
              <a:buSzPct val="89000"/>
              <a:buFont typeface="Arial" charset="0"/>
              <a:buChar char="-"/>
              <a:defRPr lang="x-none" sz="1632" baseline="0"/>
            </a:lvl9pPr>
          </a:lstStyle>
          <a:p>
            <a:r>
              <a:rPr lang="en-US" sz="800">
                <a:solidFill>
                  <a:schemeClr val="bg2"/>
                </a:solidFill>
                <a:latin typeface="+mn-lt"/>
                <a:ea typeface="+mn-ea"/>
                <a:cs typeface="+mn-cs"/>
              </a:rPr>
              <a:t>DOCUMENT INTENDED TO PROVIDE INSIGHT BASED ON CURRENTLY AVAILABLE INFORMATION FOR CONSIDERATION AND NOT SPECIFIC ADVICE</a:t>
            </a:r>
          </a:p>
        </p:txBody>
      </p:sp>
      <p:sp>
        <p:nvSpPr>
          <p:cNvPr id="15" name="Slide Number">
            <a:extLst>
              <a:ext uri="{FF2B5EF4-FFF2-40B4-BE49-F238E27FC236}">
                <a16:creationId xmlns:a16="http://schemas.microsoft.com/office/drawing/2014/main" id="{02DC28D9-4243-4C14-9354-7EE43917557A}"/>
              </a:ext>
            </a:extLst>
          </p:cNvPr>
          <p:cNvSpPr>
            <a:spLocks noChangeArrowheads="1"/>
          </p:cNvSpPr>
          <p:nvPr userDrawn="1">
            <p:custDataLst>
              <p:tags r:id="rId8"/>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Tree>
    <p:extLst>
      <p:ext uri="{BB962C8B-B14F-4D97-AF65-F5344CB8AC3E}">
        <p14:creationId xmlns:p14="http://schemas.microsoft.com/office/powerpoint/2010/main" val="38377817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494813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C2A81BD2-BB6D-46F4-A26E-5D243E24DDD3}"/>
              </a:ext>
            </a:extLst>
          </p:cNvPr>
          <p:cNvCxnSpPr/>
          <p:nvPr userDrawn="1">
            <p:custDataLst>
              <p:tags r:id="rId6"/>
            </p:custDataLst>
          </p:nvPr>
        </p:nvCxnSpPr>
        <p:spPr>
          <a:xfrm>
            <a:off x="3715757" y="6453769"/>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860F551B-05D0-4883-89B6-6CE418F81F78}"/>
              </a:ext>
            </a:extLst>
          </p:cNvPr>
          <p:cNvCxnSpPr/>
          <p:nvPr userDrawn="1">
            <p:custDataLst>
              <p:tags r:id="rId7"/>
            </p:custDataLst>
          </p:nvPr>
        </p:nvCxnSpPr>
        <p:spPr>
          <a:xfrm>
            <a:off x="554736"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8"/>
            </p:custDataLst>
          </p:nvPr>
        </p:nvCxnSpPr>
        <p:spPr>
          <a:xfrm>
            <a:off x="3715757" y="1181906"/>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9"/>
            </p:custDataLst>
          </p:nvPr>
        </p:nvCxnSpPr>
        <p:spPr>
          <a:xfrm>
            <a:off x="554736"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10"/>
            </p:custDataLst>
          </p:nvPr>
        </p:nvSpPr>
        <p:spPr>
          <a:xfrm>
            <a:off x="554736" y="2744369"/>
            <a:ext cx="2514600" cy="769441"/>
          </a:xfrm>
        </p:spPr>
        <p:txBody>
          <a:bodyPr vert="horz" anchor="b">
            <a:noAutofit/>
          </a:bodyPr>
          <a:lstStyle>
            <a:lvl1pPr>
              <a:defRPr>
                <a:solidFill>
                  <a:schemeClr val="tx1"/>
                </a:solidFill>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11"/>
            </p:custDataLst>
          </p:nvPr>
        </p:nvSpPr>
        <p:spPr>
          <a:xfrm>
            <a:off x="554736" y="3659644"/>
            <a:ext cx="2514600" cy="492443"/>
          </a:xfrm>
        </p:spPr>
        <p:txBody>
          <a:bodyPr wrap="square">
            <a:spAutoFit/>
          </a:bodyPr>
          <a:lstStyle>
            <a:lvl1pPr marL="0" indent="0" algn="l">
              <a:buNone/>
              <a:defRPr sz="16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1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13"/>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Tree>
    <p:extLst>
      <p:ext uri="{BB962C8B-B14F-4D97-AF65-F5344CB8AC3E}">
        <p14:creationId xmlns:p14="http://schemas.microsoft.com/office/powerpoint/2010/main" val="35044879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2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5718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19011"/>
            <a:ext cx="6967728"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rtl="0" fontAlgn="auto">
                <a:spcBef>
                  <a:spcPts val="0"/>
                </a:spcBef>
                <a:spcAft>
                  <a:spcPts val="0"/>
                </a:spcAft>
                <a:defRPr/>
              </a:pPr>
              <a:t>‹#›</a:t>
            </a:fld>
            <a:endParaRPr lang="en-US" sz="900">
              <a:solidFill>
                <a:schemeClr val="tx1"/>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1F76C212-02AE-4B00-9CFA-7AE8EE81A37F}"/>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a:t>
            </a:r>
            <a:r>
              <a:rPr lang="en-US" sz="800" b="1" cap="all">
                <a:solidFill>
                  <a:schemeClr val="tx1"/>
                </a:solidFill>
                <a:latin typeface="+mn-lt"/>
                <a:ea typeface="+mn-ea"/>
                <a:cs typeface="+mn-cs"/>
              </a:rPr>
              <a:t>sideration and not specific advice</a:t>
            </a:r>
          </a:p>
        </p:txBody>
      </p:sp>
      <p:sp>
        <p:nvSpPr>
          <p:cNvPr id="12" name="TextBox 11">
            <a:extLst>
              <a:ext uri="{FF2B5EF4-FFF2-40B4-BE49-F238E27FC236}">
                <a16:creationId xmlns:a16="http://schemas.microsoft.com/office/drawing/2014/main" id="{16A96218-06AB-49FF-A784-36E34DF9792D}"/>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06087448-20BD-4646-BD72-52BC6680A2C8}"/>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2578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608D4BB-56F5-4BF1-8C9C-8799BAA8CEEB}"/>
              </a:ext>
            </a:extLst>
          </p:cNvPr>
          <p:cNvGraphicFramePr>
            <a:graphicFrameLocks noChangeAspect="1"/>
          </p:cNvGraphicFramePr>
          <p:nvPr userDrawn="1">
            <p:custDataLst>
              <p:tags r:id="rId1"/>
            </p:custDataLst>
            <p:extLst>
              <p:ext uri="{D42A27DB-BD31-4B8C-83A1-F6EECF244321}">
                <p14:modId xmlns:p14="http://schemas.microsoft.com/office/powerpoint/2010/main" val="27037000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A608D4BB-56F5-4BF1-8C9C-8799BAA8CEE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288743A-B5B4-4D5C-9D2C-F17D5A50E4BE}"/>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07CA98DC-1A07-45D0-A835-AD1606EE7BAE}"/>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97063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749901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20" name="2. Slide Title">
            <a:extLst>
              <a:ext uri="{FF2B5EF4-FFF2-40B4-BE49-F238E27FC236}">
                <a16:creationId xmlns:a16="http://schemas.microsoft.com/office/drawing/2014/main" id="{80B9914A-DB55-4BC1-945B-6BCB69651471}"/>
              </a:ext>
            </a:extLst>
          </p:cNvPr>
          <p:cNvSpPr>
            <a:spLocks noGrp="1"/>
          </p:cNvSpPr>
          <p:nvPr>
            <p:ph type="title"/>
            <p:custDataLst>
              <p:tags r:id="rId5"/>
            </p:custDataLst>
          </p:nvPr>
        </p:nvSpPr>
        <p:spPr>
          <a:xfrm>
            <a:off x="554736" y="519011"/>
            <a:ext cx="7918704"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21" name="3. Subtitle">
            <a:extLst>
              <a:ext uri="{FF2B5EF4-FFF2-40B4-BE49-F238E27FC236}">
                <a16:creationId xmlns:a16="http://schemas.microsoft.com/office/drawing/2014/main" id="{DFAFB1F1-9351-4B71-8B28-70BD6B35E3B1}"/>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9768EECA-1A03-46B2-B9BB-3C455A3710A4}"/>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4742D798-1DCF-494B-B77B-F21A4EAF4240}"/>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consideration and n</a:t>
            </a:r>
            <a:r>
              <a:rPr lang="en-US" sz="800" b="1" cap="all">
                <a:solidFill>
                  <a:schemeClr val="tx1"/>
                </a:solidFill>
                <a:latin typeface="+mn-lt"/>
                <a:ea typeface="+mn-ea"/>
                <a:cs typeface="+mn-cs"/>
              </a:rPr>
              <a:t>ot specific advice</a:t>
            </a:r>
          </a:p>
        </p:txBody>
      </p:sp>
      <p:sp>
        <p:nvSpPr>
          <p:cNvPr id="12" name="TextBox 11">
            <a:extLst>
              <a:ext uri="{FF2B5EF4-FFF2-40B4-BE49-F238E27FC236}">
                <a16:creationId xmlns:a16="http://schemas.microsoft.com/office/drawing/2014/main" id="{2B449D56-3750-486B-A259-91FCECCF711A}"/>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solidFill>
                  <a:schemeClr val="bg2"/>
                </a:solidFill>
                <a:latin typeface="+mn-lt"/>
                <a:ea typeface="+mn-ea"/>
                <a:cs typeface="+mn-cs"/>
              </a:rPr>
              <a:t>CONFIDENTIAL FO</a:t>
            </a:r>
            <a:r>
              <a:rPr lang="en-US" sz="800" b="1">
                <a:solidFill>
                  <a:schemeClr val="tx1"/>
                </a:solidFill>
                <a:latin typeface="+mn-lt"/>
                <a:ea typeface="+mn-ea"/>
                <a:cs typeface="+mn-cs"/>
              </a:rPr>
              <a:t>R INTERNAL USE ONLY: Working Draft Subject to Review</a:t>
            </a:r>
          </a:p>
        </p:txBody>
      </p:sp>
      <p:pic>
        <p:nvPicPr>
          <p:cNvPr id="13" name="Picture 12">
            <a:extLst>
              <a:ext uri="{FF2B5EF4-FFF2-40B4-BE49-F238E27FC236}">
                <a16:creationId xmlns:a16="http://schemas.microsoft.com/office/drawing/2014/main" id="{DD645E9D-455B-42CB-A0DD-8E3EC054177C}"/>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73777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A1C0D3-6447-79AB-756B-F27FCB3987E4}"/>
              </a:ext>
            </a:extLst>
          </p:cNvPr>
          <p:cNvGraphicFramePr>
            <a:graphicFrameLocks noChangeAspect="1"/>
          </p:cNvGraphicFramePr>
          <p:nvPr userDrawn="1">
            <p:custDataLst>
              <p:tags r:id="rId1"/>
            </p:custDataLst>
            <p:extLst>
              <p:ext uri="{D42A27DB-BD31-4B8C-83A1-F6EECF244321}">
                <p14:modId xmlns:p14="http://schemas.microsoft.com/office/powerpoint/2010/main" val="262149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95" imgH="396" progId="TCLayout.ActiveDocument.1">
                  <p:embed/>
                </p:oleObj>
              </mc:Choice>
              <mc:Fallback>
                <p:oleObj name="think-cell Slide" r:id="rId7" imgW="395" imgH="396" progId="TCLayout.ActiveDocument.1">
                  <p:embed/>
                  <p:pic>
                    <p:nvPicPr>
                      <p:cNvPr id="2" name="Object 1" hidden="1">
                        <a:extLst>
                          <a:ext uri="{FF2B5EF4-FFF2-40B4-BE49-F238E27FC236}">
                            <a16:creationId xmlns:a16="http://schemas.microsoft.com/office/drawing/2014/main" id="{31A1C0D3-6447-79AB-756B-F27FCB3987E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SlideLogoText">
            <a:extLst>
              <a:ext uri="{FF2B5EF4-FFF2-40B4-BE49-F238E27FC236}">
                <a16:creationId xmlns:a16="http://schemas.microsoft.com/office/drawing/2014/main" id="{2F705A80-1DB0-43C3-A71A-9587E6BCC3AD}"/>
              </a:ext>
            </a:extLst>
          </p:cNvPr>
          <p:cNvSpPr txBox="1"/>
          <p:nvPr userDrawn="1">
            <p:custDataLst>
              <p:tags r:id="rId2"/>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ea typeface="+mn-ea"/>
                <a:cs typeface="+mn-cs"/>
              </a:defRPr>
            </a:lvl1pPr>
          </a:lstStyle>
          <a:p>
            <a:pPr lvl="0"/>
            <a:r>
              <a:rPr lang="en-US"/>
              <a:t>Chapter › Topic</a:t>
            </a:r>
          </a:p>
        </p:txBody>
      </p:sp>
    </p:spTree>
    <p:extLst>
      <p:ext uri="{BB962C8B-B14F-4D97-AF65-F5344CB8AC3E}">
        <p14:creationId xmlns:p14="http://schemas.microsoft.com/office/powerpoint/2010/main" val="417346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CD01A5A-D383-4F62-8841-DD0172530759}"/>
              </a:ext>
            </a:extLst>
          </p:cNvPr>
          <p:cNvGraphicFramePr>
            <a:graphicFrameLocks noChangeAspect="1"/>
          </p:cNvGraphicFramePr>
          <p:nvPr userDrawn="1">
            <p:custDataLst>
              <p:tags r:id="rId1"/>
            </p:custDataLst>
            <p:extLst>
              <p:ext uri="{D42A27DB-BD31-4B8C-83A1-F6EECF244321}">
                <p14:modId xmlns:p14="http://schemas.microsoft.com/office/powerpoint/2010/main" val="3137211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2CD01A5A-D383-4F62-8841-DD0172530759}"/>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AC2F000-47EB-4070-866B-EF082C9E102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469A753E-961A-4AC3-B6E0-4407B9A4AF36}"/>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1169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anchor="b">
            <a:noAutofit/>
          </a:bodyPr>
          <a:lstStyle>
            <a:lvl1pPr>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418947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10899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8"/>
            </p:custDataLst>
          </p:nvPr>
        </p:nvSpPr>
        <p:spPr>
          <a:xfrm>
            <a:off x="554736" y="182372"/>
            <a:ext cx="5065776" cy="731520"/>
          </a:xfrm>
        </p:spPr>
        <p:txBody>
          <a:body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9"/>
            </p:custDataLst>
          </p:nvPr>
        </p:nvSpPr>
        <p:spPr>
          <a:xfrm>
            <a:off x="554736" y="903861"/>
            <a:ext cx="5065776"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598664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tags" Target="../tags/tag12.xml"/><Relationship Id="rId21" Type="http://schemas.openxmlformats.org/officeDocument/2006/relationships/tags" Target="../tags/tag7.xml"/><Relationship Id="rId34" Type="http://schemas.openxmlformats.org/officeDocument/2006/relationships/tags" Target="../tags/tag2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0.xml"/><Relationship Id="rId32" Type="http://schemas.openxmlformats.org/officeDocument/2006/relationships/tags" Target="../tags/tag18.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tags" Target="../tags/tag22.xml"/><Relationship Id="rId10" Type="http://schemas.openxmlformats.org/officeDocument/2006/relationships/slideLayout" Target="../slideLayouts/slideLayout10.xml"/><Relationship Id="rId19" Type="http://schemas.openxmlformats.org/officeDocument/2006/relationships/tags" Target="../tags/tag5.xml"/><Relationship Id="rId31" Type="http://schemas.openxmlformats.org/officeDocument/2006/relationships/tags" Target="../tags/tag1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theme" Target="../theme/theme2.xml"/><Relationship Id="rId26" Type="http://schemas.openxmlformats.org/officeDocument/2006/relationships/tags" Target="../tags/tag123.xml"/><Relationship Id="rId39" Type="http://schemas.openxmlformats.org/officeDocument/2006/relationships/tags" Target="../tags/tag136.xml"/><Relationship Id="rId21" Type="http://schemas.openxmlformats.org/officeDocument/2006/relationships/tags" Target="../tags/tag118.xml"/><Relationship Id="rId34" Type="http://schemas.openxmlformats.org/officeDocument/2006/relationships/tags" Target="../tags/tag131.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ags" Target="../tags/tag117.xml"/><Relationship Id="rId29" Type="http://schemas.openxmlformats.org/officeDocument/2006/relationships/tags" Target="../tags/tag126.xml"/><Relationship Id="rId41" Type="http://schemas.openxmlformats.org/officeDocument/2006/relationships/image" Target="../media/image4.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121.xml"/><Relationship Id="rId32" Type="http://schemas.openxmlformats.org/officeDocument/2006/relationships/tags" Target="../tags/tag129.xml"/><Relationship Id="rId37" Type="http://schemas.openxmlformats.org/officeDocument/2006/relationships/tags" Target="../tags/tag134.xml"/><Relationship Id="rId40" Type="http://schemas.openxmlformats.org/officeDocument/2006/relationships/oleObject" Target="../embeddings/oleObject12.bin"/><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ags" Target="../tags/tag120.xml"/><Relationship Id="rId28" Type="http://schemas.openxmlformats.org/officeDocument/2006/relationships/tags" Target="../tags/tag125.xml"/><Relationship Id="rId36" Type="http://schemas.openxmlformats.org/officeDocument/2006/relationships/tags" Target="../tags/tag133.xml"/><Relationship Id="rId10" Type="http://schemas.openxmlformats.org/officeDocument/2006/relationships/slideLayout" Target="../slideLayouts/slideLayout24.xml"/><Relationship Id="rId19" Type="http://schemas.openxmlformats.org/officeDocument/2006/relationships/tags" Target="../tags/tag116.xml"/><Relationship Id="rId31" Type="http://schemas.openxmlformats.org/officeDocument/2006/relationships/tags" Target="../tags/tag12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ags" Target="../tags/tag119.xml"/><Relationship Id="rId27" Type="http://schemas.openxmlformats.org/officeDocument/2006/relationships/tags" Target="../tags/tag124.xml"/><Relationship Id="rId30" Type="http://schemas.openxmlformats.org/officeDocument/2006/relationships/tags" Target="../tags/tag127.xml"/><Relationship Id="rId35" Type="http://schemas.openxmlformats.org/officeDocument/2006/relationships/tags" Target="../tags/tag132.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122.xml"/><Relationship Id="rId33" Type="http://schemas.openxmlformats.org/officeDocument/2006/relationships/tags" Target="../tags/tag130.xml"/><Relationship Id="rId38" Type="http://schemas.openxmlformats.org/officeDocument/2006/relationships/tags" Target="../tags/tag1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tags" Target="../tags/tag261.xml"/><Relationship Id="rId39" Type="http://schemas.openxmlformats.org/officeDocument/2006/relationships/tags" Target="../tags/tag274.xml"/><Relationship Id="rId21" Type="http://schemas.openxmlformats.org/officeDocument/2006/relationships/theme" Target="../theme/theme3.xml"/><Relationship Id="rId34" Type="http://schemas.openxmlformats.org/officeDocument/2006/relationships/tags" Target="../tags/tag269.xml"/><Relationship Id="rId42" Type="http://schemas.openxmlformats.org/officeDocument/2006/relationships/oleObject" Target="../embeddings/oleObject26.bin"/><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tags" Target="../tags/tag264.xml"/><Relationship Id="rId41" Type="http://schemas.openxmlformats.org/officeDocument/2006/relationships/tags" Target="../tags/tag276.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ags" Target="../tags/tag259.xml"/><Relationship Id="rId32" Type="http://schemas.openxmlformats.org/officeDocument/2006/relationships/tags" Target="../tags/tag267.xml"/><Relationship Id="rId37" Type="http://schemas.openxmlformats.org/officeDocument/2006/relationships/tags" Target="../tags/tag272.xml"/><Relationship Id="rId40" Type="http://schemas.openxmlformats.org/officeDocument/2006/relationships/tags" Target="../tags/tag27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ags" Target="../tags/tag258.xml"/><Relationship Id="rId28" Type="http://schemas.openxmlformats.org/officeDocument/2006/relationships/tags" Target="../tags/tag263.xml"/><Relationship Id="rId36" Type="http://schemas.openxmlformats.org/officeDocument/2006/relationships/tags" Target="../tags/tag271.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ags" Target="../tags/tag266.xml"/><Relationship Id="rId44" Type="http://schemas.openxmlformats.org/officeDocument/2006/relationships/image" Target="../media/image10.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ags" Target="../tags/tag257.xml"/><Relationship Id="rId27" Type="http://schemas.openxmlformats.org/officeDocument/2006/relationships/tags" Target="../tags/tag262.xml"/><Relationship Id="rId30" Type="http://schemas.openxmlformats.org/officeDocument/2006/relationships/tags" Target="../tags/tag265.xml"/><Relationship Id="rId35" Type="http://schemas.openxmlformats.org/officeDocument/2006/relationships/tags" Target="../tags/tag270.xml"/><Relationship Id="rId43" Type="http://schemas.openxmlformats.org/officeDocument/2006/relationships/image" Target="../media/image1.emf"/><Relationship Id="rId8" Type="http://schemas.openxmlformats.org/officeDocument/2006/relationships/slideLayout" Target="../slideLayouts/slideLayout39.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ags" Target="../tags/tag260.xml"/><Relationship Id="rId33" Type="http://schemas.openxmlformats.org/officeDocument/2006/relationships/tags" Target="../tags/tag268.xml"/><Relationship Id="rId38" Type="http://schemas.openxmlformats.org/officeDocument/2006/relationships/tags" Target="../tags/tag2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extLst>
              <p:ext uri="{D42A27DB-BD31-4B8C-83A1-F6EECF244321}">
                <p14:modId xmlns:p14="http://schemas.microsoft.com/office/powerpoint/2010/main" val="1658031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18"/>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9"/>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0"/>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9" name="Grid" hidden="1">
            <a:extLst>
              <a:ext uri="{FF2B5EF4-FFF2-40B4-BE49-F238E27FC236}">
                <a16:creationId xmlns:a16="http://schemas.microsoft.com/office/drawing/2014/main" id="{D35250B8-D61E-4F1A-9ACD-6E1BB958B78E}"/>
              </a:ext>
            </a:extLst>
          </p:cNvPr>
          <p:cNvGrpSpPr/>
          <p:nvPr userDrawn="1">
            <p:custDataLst>
              <p:tags r:id="rId21"/>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35"/>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33"/>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31"/>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29"/>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27"/>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userDrawn="1"/>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3807" r:id="rId3"/>
    <p:sldLayoutId id="2147483800" r:id="rId4"/>
    <p:sldLayoutId id="2147483659" r:id="rId5"/>
    <p:sldLayoutId id="2147483804" r:id="rId6"/>
    <p:sldLayoutId id="2147483886" r:id="rId7"/>
    <p:sldLayoutId id="2147483887" r:id="rId8"/>
    <p:sldLayoutId id="2147483888" r:id="rId9"/>
    <p:sldLayoutId id="2147483889" r:id="rId10"/>
    <p:sldLayoutId id="2147483890" r:id="rId11"/>
    <p:sldLayoutId id="2147483879" r:id="rId12"/>
    <p:sldLayoutId id="2147483706" r:id="rId13"/>
    <p:sldLayoutId id="2147483718" r:id="rId14"/>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800E62-ECD5-472D-995B-013B57BB4C07}"/>
              </a:ext>
            </a:extLst>
          </p:cNvPr>
          <p:cNvGraphicFramePr>
            <a:graphicFrameLocks noChangeAspect="1"/>
          </p:cNvGraphicFramePr>
          <p:nvPr userDrawn="1">
            <p:custDataLst>
              <p:tags r:id="rId19"/>
            </p:custDataLst>
            <p:extLst>
              <p:ext uri="{D42A27DB-BD31-4B8C-83A1-F6EECF244321}">
                <p14:modId xmlns:p14="http://schemas.microsoft.com/office/powerpoint/2010/main" val="4175072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344" imgH="344" progId="TCLayout.ActiveDocument.1">
                  <p:embed/>
                </p:oleObj>
              </mc:Choice>
              <mc:Fallback>
                <p:oleObj name="think-cell Slide" r:id="rId40" imgW="344" imgH="344" progId="TCLayout.ActiveDocument.1">
                  <p:embed/>
                  <p:pic>
                    <p:nvPicPr>
                      <p:cNvPr id="3" name="Object 2" hidden="1">
                        <a:extLst>
                          <a:ext uri="{FF2B5EF4-FFF2-40B4-BE49-F238E27FC236}">
                            <a16:creationId xmlns:a16="http://schemas.microsoft.com/office/drawing/2014/main" id="{08800E62-ECD5-472D-995B-013B57BB4C07}"/>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1744EB-7E76-4AE2-88F6-C0D4CE03B5BB}"/>
              </a:ext>
            </a:extLst>
          </p:cNvPr>
          <p:cNvSpPr/>
          <p:nvPr userDrawn="1">
            <p:custDataLst>
              <p:tags r:id="rId20"/>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2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4" name="Text Placeholder 2">
            <a:extLst>
              <a:ext uri="{FF2B5EF4-FFF2-40B4-BE49-F238E27FC236}">
                <a16:creationId xmlns:a16="http://schemas.microsoft.com/office/drawing/2014/main" id="{6A9C4AD8-E579-4AD3-9B92-5A31AC8DDA01}"/>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grpSp>
        <p:nvGrpSpPr>
          <p:cNvPr id="185" name="LegendBoxes" hidden="1">
            <a:extLst>
              <a:ext uri="{FF2B5EF4-FFF2-40B4-BE49-F238E27FC236}">
                <a16:creationId xmlns:a16="http://schemas.microsoft.com/office/drawing/2014/main" id="{28785628-9685-42DD-85C6-4A7FDEAEB9E4}"/>
              </a:ext>
            </a:extLst>
          </p:cNvPr>
          <p:cNvGrpSpPr/>
          <p:nvPr userDrawn="1"/>
        </p:nvGrpSpPr>
        <p:grpSpPr>
          <a:xfrm>
            <a:off x="10722394" y="4323600"/>
            <a:ext cx="984864" cy="1717282"/>
            <a:chOff x="9585951" y="2980105"/>
            <a:chExt cx="984864" cy="1717282"/>
          </a:xfrm>
        </p:grpSpPr>
        <p:sp>
          <p:nvSpPr>
            <p:cNvPr id="186" name="RectangleLegend1">
              <a:extLst>
                <a:ext uri="{FF2B5EF4-FFF2-40B4-BE49-F238E27FC236}">
                  <a16:creationId xmlns:a16="http://schemas.microsoft.com/office/drawing/2014/main" id="{F6C915EA-5130-4DA7-8B9A-5E522A1DBE2F}"/>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7" name="RectangleLegend2">
              <a:extLst>
                <a:ext uri="{FF2B5EF4-FFF2-40B4-BE49-F238E27FC236}">
                  <a16:creationId xmlns:a16="http://schemas.microsoft.com/office/drawing/2014/main" id="{056BAC0D-94D9-4BAA-A238-909A42CD485B}"/>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8" name="RectangleLegend3">
              <a:extLst>
                <a:ext uri="{FF2B5EF4-FFF2-40B4-BE49-F238E27FC236}">
                  <a16:creationId xmlns:a16="http://schemas.microsoft.com/office/drawing/2014/main" id="{BC7BB400-0474-421B-B1C4-D9D83F8D7025}"/>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4">
              <a:extLst>
                <a:ext uri="{FF2B5EF4-FFF2-40B4-BE49-F238E27FC236}">
                  <a16:creationId xmlns:a16="http://schemas.microsoft.com/office/drawing/2014/main" id="{5D84FBCC-8195-429D-ADA2-ADF26D0822E2}"/>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5">
              <a:extLst>
                <a:ext uri="{FF2B5EF4-FFF2-40B4-BE49-F238E27FC236}">
                  <a16:creationId xmlns:a16="http://schemas.microsoft.com/office/drawing/2014/main" id="{655825D0-671B-44EC-90C5-7913A4E7BAB9}"/>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Legend1">
              <a:extLst>
                <a:ext uri="{FF2B5EF4-FFF2-40B4-BE49-F238E27FC236}">
                  <a16:creationId xmlns:a16="http://schemas.microsoft.com/office/drawing/2014/main" id="{CD018A8B-4FD0-4C99-AA47-D684D1049136}"/>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2" name="Legend2">
              <a:extLst>
                <a:ext uri="{FF2B5EF4-FFF2-40B4-BE49-F238E27FC236}">
                  <a16:creationId xmlns:a16="http://schemas.microsoft.com/office/drawing/2014/main" id="{24E194E3-38A9-4A3A-AEBA-D1DCF1935051}"/>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3" name="Legend3">
              <a:extLst>
                <a:ext uri="{FF2B5EF4-FFF2-40B4-BE49-F238E27FC236}">
                  <a16:creationId xmlns:a16="http://schemas.microsoft.com/office/drawing/2014/main" id="{DCCF084D-A8B2-46B3-BE03-CFDA8E58B2B9}"/>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4">
              <a:extLst>
                <a:ext uri="{FF2B5EF4-FFF2-40B4-BE49-F238E27FC236}">
                  <a16:creationId xmlns:a16="http://schemas.microsoft.com/office/drawing/2014/main" id="{0E49468C-EFEE-4C9A-BECB-CC10BE34BF4B}"/>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5">
              <a:extLst>
                <a:ext uri="{FF2B5EF4-FFF2-40B4-BE49-F238E27FC236}">
                  <a16:creationId xmlns:a16="http://schemas.microsoft.com/office/drawing/2014/main" id="{443480AB-89E7-497E-A131-91869590BDB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78CA310D-6D76-F64D-43BD-A9F8058D0B83}"/>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5EB4C1BD-D02B-BD12-5727-6F58C39BD4CB}"/>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760D5CA7-F2EA-45CF-81C8-C3EDA5FA395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EB43A491-1FC0-C08D-DC0F-9312F78D3BB5}"/>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41DC0170-C64F-96F4-DD57-F6BBE781B8CA}"/>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7E1C2B9C-8B0A-AC6B-B386-E28E8F253128}"/>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C1E862B0-BA6B-93BC-31CC-9EDF1CA824BB}"/>
                </a:ext>
              </a:extLst>
            </p:cNvPr>
            <p:cNvGrpSpPr>
              <a:grpSpLocks noChangeAspect="1"/>
            </p:cNvGrpSpPr>
            <p:nvPr>
              <p:custDataLst>
                <p:tags r:id="rId25"/>
              </p:custDataLst>
            </p:nvPr>
          </p:nvGrpSpPr>
          <p:grpSpPr>
            <a:xfrm>
              <a:off x="7723680" y="1702457"/>
              <a:ext cx="228600" cy="228600"/>
              <a:chOff x="762000" y="1270000"/>
              <a:chExt cx="254000" cy="254000"/>
            </a:xfrm>
          </p:grpSpPr>
          <p:sp>
            <p:nvSpPr>
              <p:cNvPr id="23" name="Oval 22">
                <a:extLst>
                  <a:ext uri="{FF2B5EF4-FFF2-40B4-BE49-F238E27FC236}">
                    <a16:creationId xmlns:a16="http://schemas.microsoft.com/office/drawing/2014/main" id="{34A84F48-2944-98CC-156D-EC5FA62990B9}"/>
                  </a:ext>
                </a:extLst>
              </p:cNvPr>
              <p:cNvSpPr/>
              <p:nvPr>
                <p:custDataLst>
                  <p:tags r:id="rId38"/>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4" name="Arc 23" hidden="1">
                <a:extLst>
                  <a:ext uri="{FF2B5EF4-FFF2-40B4-BE49-F238E27FC236}">
                    <a16:creationId xmlns:a16="http://schemas.microsoft.com/office/drawing/2014/main" id="{49AE9D7C-3BC5-C5DD-0AFA-71D915D9D8D1}"/>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3623EFE0-7A55-35A0-763D-A7CCEABC5767}"/>
                </a:ext>
              </a:extLst>
            </p:cNvPr>
            <p:cNvGrpSpPr>
              <a:grpSpLocks noChangeAspect="1"/>
            </p:cNvGrpSpPr>
            <p:nvPr>
              <p:custDataLst>
                <p:tags r:id="rId26"/>
              </p:custDataLst>
            </p:nvPr>
          </p:nvGrpSpPr>
          <p:grpSpPr>
            <a:xfrm>
              <a:off x="7723680" y="2078270"/>
              <a:ext cx="228600" cy="228600"/>
              <a:chOff x="762000" y="1270000"/>
              <a:chExt cx="254000" cy="254000"/>
            </a:xfrm>
          </p:grpSpPr>
          <p:sp>
            <p:nvSpPr>
              <p:cNvPr id="21" name="Oval 20">
                <a:extLst>
                  <a:ext uri="{FF2B5EF4-FFF2-40B4-BE49-F238E27FC236}">
                    <a16:creationId xmlns:a16="http://schemas.microsoft.com/office/drawing/2014/main" id="{FA3B4311-025C-426B-9E06-BDDA476EF4AE}"/>
                  </a:ext>
                </a:extLst>
              </p:cNvPr>
              <p:cNvSpPr/>
              <p:nvPr>
                <p:custDataLst>
                  <p:tags r:id="rId36"/>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2" name="Arc 21">
                <a:extLst>
                  <a:ext uri="{FF2B5EF4-FFF2-40B4-BE49-F238E27FC236}">
                    <a16:creationId xmlns:a16="http://schemas.microsoft.com/office/drawing/2014/main" id="{9ABB8959-417A-20E2-3BFB-820D653F8B1E}"/>
                  </a:ext>
                </a:extLst>
              </p:cNvPr>
              <p:cNvSpPr/>
              <p:nvPr>
                <p:custDataLst>
                  <p:tags r:id="rId3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7A7E4CBF-9B94-C8D7-EF8F-9662FD33055A}"/>
                </a:ext>
              </a:extLst>
            </p:cNvPr>
            <p:cNvGrpSpPr>
              <a:grpSpLocks noChangeAspect="1"/>
            </p:cNvGrpSpPr>
            <p:nvPr>
              <p:custDataLst>
                <p:tags r:id="rId27"/>
              </p:custDataLst>
            </p:nvPr>
          </p:nvGrpSpPr>
          <p:grpSpPr>
            <a:xfrm>
              <a:off x="7723680" y="2454085"/>
              <a:ext cx="228600" cy="228600"/>
              <a:chOff x="762000" y="1270000"/>
              <a:chExt cx="254000" cy="254000"/>
            </a:xfrm>
          </p:grpSpPr>
          <p:sp>
            <p:nvSpPr>
              <p:cNvPr id="19" name="Oval 18">
                <a:extLst>
                  <a:ext uri="{FF2B5EF4-FFF2-40B4-BE49-F238E27FC236}">
                    <a16:creationId xmlns:a16="http://schemas.microsoft.com/office/drawing/2014/main" id="{25A66490-5468-AC46-5ED5-E8212992AFCC}"/>
                  </a:ext>
                </a:extLst>
              </p:cNvPr>
              <p:cNvSpPr/>
              <p:nvPr>
                <p:custDataLst>
                  <p:tags r:id="rId34"/>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0" name="Arc 19">
                <a:extLst>
                  <a:ext uri="{FF2B5EF4-FFF2-40B4-BE49-F238E27FC236}">
                    <a16:creationId xmlns:a16="http://schemas.microsoft.com/office/drawing/2014/main" id="{2164DC02-AF00-DEB2-344B-46D05BDC2865}"/>
                  </a:ext>
                </a:extLst>
              </p:cNvPr>
              <p:cNvSpPr/>
              <p:nvPr>
                <p:custDataLst>
                  <p:tags r:id="rId3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37ACCC41-9C6B-7C20-5C62-B34B467FA718}"/>
                </a:ext>
              </a:extLst>
            </p:cNvPr>
            <p:cNvGrpSpPr>
              <a:grpSpLocks noChangeAspect="1"/>
            </p:cNvGrpSpPr>
            <p:nvPr>
              <p:custDataLst>
                <p:tags r:id="rId28"/>
              </p:custDataLst>
            </p:nvPr>
          </p:nvGrpSpPr>
          <p:grpSpPr>
            <a:xfrm>
              <a:off x="7723680" y="2829900"/>
              <a:ext cx="228600" cy="228600"/>
              <a:chOff x="762000" y="1270000"/>
              <a:chExt cx="254000" cy="254000"/>
            </a:xfrm>
          </p:grpSpPr>
          <p:sp>
            <p:nvSpPr>
              <p:cNvPr id="17" name="Oval 16">
                <a:extLst>
                  <a:ext uri="{FF2B5EF4-FFF2-40B4-BE49-F238E27FC236}">
                    <a16:creationId xmlns:a16="http://schemas.microsoft.com/office/drawing/2014/main" id="{14731651-049D-FD74-10A9-3B77CDA9C266}"/>
                  </a:ext>
                </a:extLst>
              </p:cNvPr>
              <p:cNvSpPr/>
              <p:nvPr>
                <p:custDataLst>
                  <p:tags r:id="rId32"/>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8" name="Arc 17">
                <a:extLst>
                  <a:ext uri="{FF2B5EF4-FFF2-40B4-BE49-F238E27FC236}">
                    <a16:creationId xmlns:a16="http://schemas.microsoft.com/office/drawing/2014/main" id="{5AADA01A-6C4E-7E32-6930-9C7BE1CCCDFC}"/>
                  </a:ext>
                </a:extLst>
              </p:cNvPr>
              <p:cNvSpPr/>
              <p:nvPr>
                <p:custDataLst>
                  <p:tags r:id="rId3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E9C1FE7B-027B-2A18-4D77-A6B6DC1EDC9F}"/>
                </a:ext>
              </a:extLst>
            </p:cNvPr>
            <p:cNvGrpSpPr>
              <a:grpSpLocks noChangeAspect="1"/>
            </p:cNvGrpSpPr>
            <p:nvPr>
              <p:custDataLst>
                <p:tags r:id="rId29"/>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25520F20-D7D9-7F64-BF4E-B26721F00ED8}"/>
                  </a:ext>
                </a:extLst>
              </p:cNvPr>
              <p:cNvSpPr/>
              <p:nvPr>
                <p:custDataLst>
                  <p:tags r:id="rId30"/>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6" name="Arc 15">
                <a:extLst>
                  <a:ext uri="{FF2B5EF4-FFF2-40B4-BE49-F238E27FC236}">
                    <a16:creationId xmlns:a16="http://schemas.microsoft.com/office/drawing/2014/main" id="{1AC3D5E5-FFBA-7695-4382-807739B76632}"/>
                  </a:ext>
                </a:extLst>
              </p:cNvPr>
              <p:cNvSpPr/>
              <p:nvPr>
                <p:custDataLst>
                  <p:tags r:id="rId3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7" name="Sticker" hidden="1">
            <a:extLst>
              <a:ext uri="{FF2B5EF4-FFF2-40B4-BE49-F238E27FC236}">
                <a16:creationId xmlns:a16="http://schemas.microsoft.com/office/drawing/2014/main" id="{174FA759-1A16-45E2-B8DB-6AC61DFC92D4}"/>
              </a:ext>
            </a:extLst>
          </p:cNvPr>
          <p:cNvGrpSpPr>
            <a:grpSpLocks noChangeAspect="1"/>
          </p:cNvGrpSpPr>
          <p:nvPr userDrawn="1"/>
        </p:nvGrpSpPr>
        <p:grpSpPr bwMode="gray">
          <a:xfrm>
            <a:off x="559460" y="1289273"/>
            <a:ext cx="428337" cy="156997"/>
            <a:chOff x="8456447" y="272180"/>
            <a:chExt cx="322188" cy="156966"/>
          </a:xfrm>
        </p:grpSpPr>
        <p:sp>
          <p:nvSpPr>
            <p:cNvPr id="168" name="StickerRectangle">
              <a:extLst>
                <a:ext uri="{FF2B5EF4-FFF2-40B4-BE49-F238E27FC236}">
                  <a16:creationId xmlns:a16="http://schemas.microsoft.com/office/drawing/2014/main" id="{99FB5892-A9FF-4D0E-8661-19A39D5E096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69" name="StickerUnderline">
              <a:extLst>
                <a:ext uri="{FF2B5EF4-FFF2-40B4-BE49-F238E27FC236}">
                  <a16:creationId xmlns:a16="http://schemas.microsoft.com/office/drawing/2014/main" id="{B821CB31-49E5-49E7-966F-3C5449557168}"/>
                </a:ext>
              </a:extLst>
            </p:cNvPr>
            <p:cNvCxnSpPr>
              <a:cxnSpLocks noChangeShapeType="1"/>
              <a:stCxn id="168" idx="4"/>
              <a:endCxn id="168"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44" name="LegendLines" hidden="1">
            <a:extLst>
              <a:ext uri="{FF2B5EF4-FFF2-40B4-BE49-F238E27FC236}">
                <a16:creationId xmlns:a16="http://schemas.microsoft.com/office/drawing/2014/main" id="{96520A0D-E8D0-48B5-8162-BA1976A5C3E1}"/>
              </a:ext>
            </a:extLst>
          </p:cNvPr>
          <p:cNvGrpSpPr/>
          <p:nvPr userDrawn="1"/>
        </p:nvGrpSpPr>
        <p:grpSpPr>
          <a:xfrm>
            <a:off x="10440000" y="3243600"/>
            <a:ext cx="1269335" cy="958286"/>
            <a:chOff x="4372690" y="3739101"/>
            <a:chExt cx="1269335" cy="958286"/>
          </a:xfrm>
        </p:grpSpPr>
        <p:sp>
          <p:nvSpPr>
            <p:cNvPr id="170" name="Legend1">
              <a:extLst>
                <a:ext uri="{FF2B5EF4-FFF2-40B4-BE49-F238E27FC236}">
                  <a16:creationId xmlns:a16="http://schemas.microsoft.com/office/drawing/2014/main" id="{D5E27233-7661-43E0-8C1B-859EBE562598}"/>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1" name="Legend2">
              <a:extLst>
                <a:ext uri="{FF2B5EF4-FFF2-40B4-BE49-F238E27FC236}">
                  <a16:creationId xmlns:a16="http://schemas.microsoft.com/office/drawing/2014/main" id="{215BA769-FC3A-4971-81E8-16C8E7138029}"/>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2" name="Legend3">
              <a:extLst>
                <a:ext uri="{FF2B5EF4-FFF2-40B4-BE49-F238E27FC236}">
                  <a16:creationId xmlns:a16="http://schemas.microsoft.com/office/drawing/2014/main" id="{75880242-A8D7-441D-805E-B817DF5CA854}"/>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3" name="LineLegend3">
              <a:extLst>
                <a:ext uri="{FF2B5EF4-FFF2-40B4-BE49-F238E27FC236}">
                  <a16:creationId xmlns:a16="http://schemas.microsoft.com/office/drawing/2014/main" id="{5C3089E9-5649-4103-BA5F-72175F24BEF8}"/>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4" name="LineLegend2">
              <a:extLst>
                <a:ext uri="{FF2B5EF4-FFF2-40B4-BE49-F238E27FC236}">
                  <a16:creationId xmlns:a16="http://schemas.microsoft.com/office/drawing/2014/main" id="{70A7CFCE-D526-433E-9FBC-6DEF2F5E9EB4}"/>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5" name="LineLegend1">
              <a:extLst>
                <a:ext uri="{FF2B5EF4-FFF2-40B4-BE49-F238E27FC236}">
                  <a16:creationId xmlns:a16="http://schemas.microsoft.com/office/drawing/2014/main" id="{4AD9EC0A-8F45-49FA-BB0F-195682A6F6BE}"/>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80" r:id="rId15"/>
    <p:sldLayoutId id="2147483877" r:id="rId16"/>
    <p:sldLayoutId id="2147483899" r:id="rId17"/>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6pPr>
      <a:lvl7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7pPr>
      <a:lvl8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8pPr>
      <a:lvl9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2"/>
            </p:custDataLst>
            <p:extLst>
              <p:ext uri="{D42A27DB-BD31-4B8C-83A1-F6EECF244321}">
                <p14:modId xmlns:p14="http://schemas.microsoft.com/office/powerpoint/2010/main" val="2429157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13" imgH="416" progId="TCLayout.ActiveDocument.1">
                  <p:embed/>
                </p:oleObj>
              </mc:Choice>
              <mc:Fallback>
                <p:oleObj name="think-cell Slide" r:id="rId42"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153" name="Picture 152">
            <a:extLst>
              <a:ext uri="{FF2B5EF4-FFF2-40B4-BE49-F238E27FC236}">
                <a16:creationId xmlns:a16="http://schemas.microsoft.com/office/drawing/2014/main" id="{57F927C6-FFCD-40E7-8EA9-255428A2861D}"/>
              </a:ext>
            </a:extLst>
          </p:cNvPr>
          <p:cNvPicPr>
            <a:picLocks noChangeAspect="1"/>
          </p:cNvPicPr>
          <p:nvPr userDrawn="1"/>
        </p:nvPicPr>
        <p:blipFill>
          <a:blip r:embed="rId44"/>
          <a:stretch>
            <a:fillRect/>
          </a:stretch>
        </p:blipFill>
        <p:spPr>
          <a:xfrm>
            <a:off x="9584040" y="6412684"/>
            <a:ext cx="1670449" cy="329213"/>
          </a:xfrm>
          <a:prstGeom prst="rect">
            <a:avLst/>
          </a:prstGeom>
        </p:spPr>
      </p:pic>
      <p:sp>
        <p:nvSpPr>
          <p:cNvPr id="2" name="Rectangle 1" hidden="1">
            <a:extLst>
              <a:ext uri="{FF2B5EF4-FFF2-40B4-BE49-F238E27FC236}">
                <a16:creationId xmlns:a16="http://schemas.microsoft.com/office/drawing/2014/main" id="{15B28737-798E-48D4-BBDB-8EB35CB9FFFB}"/>
              </a:ext>
            </a:extLst>
          </p:cNvPr>
          <p:cNvSpPr/>
          <p:nvPr userDrawn="1">
            <p:custDataLst>
              <p:tags r:id="rId2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4"/>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5"/>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lvl="0">
              <a:spcBef>
                <a:spcPts val="300"/>
              </a:spcBef>
              <a:spcAft>
                <a:spcPts val="300"/>
              </a:spcAft>
              <a:buNone/>
              <a:defRPr sz="800" b="1" cap="all" baseline="0"/>
            </a:lvl1pPr>
          </a:lstStyle>
          <a:p>
            <a:pPr lvl="0"/>
            <a:r>
              <a:rPr lang="en-US">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6"/>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Above Chart Exhibit Title</a:t>
            </a:r>
          </a:p>
          <a:p>
            <a:pPr lvl="0"/>
            <a:r>
              <a:rPr lang="en-US"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 name="TextBox 147">
            <a:extLst>
              <a:ext uri="{FF2B5EF4-FFF2-40B4-BE49-F238E27FC236}">
                <a16:creationId xmlns:a16="http://schemas.microsoft.com/office/drawing/2014/main" id="{A4FE2361-E2E1-41CB-8BCE-908F14957526}"/>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grpSp>
        <p:nvGrpSpPr>
          <p:cNvPr id="150" name="LegendLines" hidden="1">
            <a:extLst>
              <a:ext uri="{FF2B5EF4-FFF2-40B4-BE49-F238E27FC236}">
                <a16:creationId xmlns:a16="http://schemas.microsoft.com/office/drawing/2014/main" id="{72297B01-1C3A-4D47-998C-8F9D273DF800}"/>
              </a:ext>
            </a:extLst>
          </p:cNvPr>
          <p:cNvGrpSpPr/>
          <p:nvPr userDrawn="1"/>
        </p:nvGrpSpPr>
        <p:grpSpPr>
          <a:xfrm>
            <a:off x="10317304" y="3150223"/>
            <a:ext cx="1319960" cy="958286"/>
            <a:chOff x="10162879" y="3243772"/>
            <a:chExt cx="1319960" cy="958286"/>
          </a:xfrm>
        </p:grpSpPr>
        <p:sp>
          <p:nvSpPr>
            <p:cNvPr id="151" name="Legend1" hidden="1">
              <a:extLst>
                <a:ext uri="{FF2B5EF4-FFF2-40B4-BE49-F238E27FC236}">
                  <a16:creationId xmlns:a16="http://schemas.microsoft.com/office/drawing/2014/main" id="{17334C99-A6D7-4FB7-818D-35CFF914848B}"/>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2" name="Legend2" hidden="1">
              <a:extLst>
                <a:ext uri="{FF2B5EF4-FFF2-40B4-BE49-F238E27FC236}">
                  <a16:creationId xmlns:a16="http://schemas.microsoft.com/office/drawing/2014/main" id="{49A69C00-9671-4C5B-A92C-2DA65B6D9C72}"/>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4" name="Legend3" hidden="1">
              <a:extLst>
                <a:ext uri="{FF2B5EF4-FFF2-40B4-BE49-F238E27FC236}">
                  <a16:creationId xmlns:a16="http://schemas.microsoft.com/office/drawing/2014/main" id="{5E8F2462-8419-4BAF-93C0-C24FFD0F49C1}"/>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5" name="LineLegend3" hidden="1">
              <a:extLst>
                <a:ext uri="{FF2B5EF4-FFF2-40B4-BE49-F238E27FC236}">
                  <a16:creationId xmlns:a16="http://schemas.microsoft.com/office/drawing/2014/main" id="{BF9CBA64-3D95-4902-9676-21285C542DF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6" name="LineLegend2" hidden="1">
              <a:extLst>
                <a:ext uri="{FF2B5EF4-FFF2-40B4-BE49-F238E27FC236}">
                  <a16:creationId xmlns:a16="http://schemas.microsoft.com/office/drawing/2014/main" id="{6195CBFD-6856-4510-8245-D8ECEBB4119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7" name="LineLegend1" hidden="1">
              <a:extLst>
                <a:ext uri="{FF2B5EF4-FFF2-40B4-BE49-F238E27FC236}">
                  <a16:creationId xmlns:a16="http://schemas.microsoft.com/office/drawing/2014/main" id="{4B8CFFB7-C4EE-4D23-880D-4EF490EB2EE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grpSp>
      <p:grpSp>
        <p:nvGrpSpPr>
          <p:cNvPr id="158" name="LegendMoons" hidden="1">
            <a:extLst>
              <a:ext uri="{FF2B5EF4-FFF2-40B4-BE49-F238E27FC236}">
                <a16:creationId xmlns:a16="http://schemas.microsoft.com/office/drawing/2014/main" id="{5AC59863-83B4-404C-8C1E-B5F4A9CCA40B}"/>
              </a:ext>
            </a:extLst>
          </p:cNvPr>
          <p:cNvGrpSpPr/>
          <p:nvPr userDrawn="1"/>
        </p:nvGrpSpPr>
        <p:grpSpPr>
          <a:xfrm>
            <a:off x="10688315" y="1145373"/>
            <a:ext cx="948949" cy="1731859"/>
            <a:chOff x="7723680" y="1702457"/>
            <a:chExt cx="948949" cy="1731859"/>
          </a:xfrm>
        </p:grpSpPr>
        <p:sp>
          <p:nvSpPr>
            <p:cNvPr id="159" name="Legend1" hidden="1">
              <a:extLst>
                <a:ext uri="{FF2B5EF4-FFF2-40B4-BE49-F238E27FC236}">
                  <a16:creationId xmlns:a16="http://schemas.microsoft.com/office/drawing/2014/main" id="{A8DB9AEA-0FB5-4276-BE74-5525518A92DA}"/>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0" name="Legend2" hidden="1">
              <a:extLst>
                <a:ext uri="{FF2B5EF4-FFF2-40B4-BE49-F238E27FC236}">
                  <a16:creationId xmlns:a16="http://schemas.microsoft.com/office/drawing/2014/main" id="{393DFF27-65E1-43A3-BCDC-0F4633F97075}"/>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1" name="Legend3" hidden="1">
              <a:extLst>
                <a:ext uri="{FF2B5EF4-FFF2-40B4-BE49-F238E27FC236}">
                  <a16:creationId xmlns:a16="http://schemas.microsoft.com/office/drawing/2014/main" id="{DCC9C7AF-5A4F-4D84-9523-C128355A12C1}"/>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2" name="Legend4" hidden="1">
              <a:extLst>
                <a:ext uri="{FF2B5EF4-FFF2-40B4-BE49-F238E27FC236}">
                  <a16:creationId xmlns:a16="http://schemas.microsoft.com/office/drawing/2014/main" id="{ADD0C11F-1299-4FCD-9994-EDC37BF93C9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3" name="Legend5" hidden="1">
              <a:extLst>
                <a:ext uri="{FF2B5EF4-FFF2-40B4-BE49-F238E27FC236}">
                  <a16:creationId xmlns:a16="http://schemas.microsoft.com/office/drawing/2014/main" id="{89410099-065D-42E5-B5BC-2B52D23CB520}"/>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nvGrpSpPr>
            <p:cNvPr id="164" name="MoonLegend1" hidden="1">
              <a:extLst>
                <a:ext uri="{FF2B5EF4-FFF2-40B4-BE49-F238E27FC236}">
                  <a16:creationId xmlns:a16="http://schemas.microsoft.com/office/drawing/2014/main" id="{3E7978B4-0301-4747-BE9E-13466DE7761B}"/>
                </a:ext>
              </a:extLst>
            </p:cNvPr>
            <p:cNvGrpSpPr>
              <a:grpSpLocks noChangeAspect="1"/>
            </p:cNvGrpSpPr>
            <p:nvPr>
              <p:custDataLst>
                <p:tags r:id="rId27"/>
              </p:custDataLst>
            </p:nvPr>
          </p:nvGrpSpPr>
          <p:grpSpPr>
            <a:xfrm>
              <a:off x="7723680" y="1702457"/>
              <a:ext cx="228600" cy="228600"/>
              <a:chOff x="762000" y="1270000"/>
              <a:chExt cx="254000" cy="254000"/>
            </a:xfrm>
          </p:grpSpPr>
          <p:sp>
            <p:nvSpPr>
              <p:cNvPr id="188" name="Oval 187" hidden="1">
                <a:extLst>
                  <a:ext uri="{FF2B5EF4-FFF2-40B4-BE49-F238E27FC236}">
                    <a16:creationId xmlns:a16="http://schemas.microsoft.com/office/drawing/2014/main" id="{A097FBE4-65B6-405D-BAAC-890C12323E44}"/>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9" name="Arc 188" hidden="1">
                <a:extLst>
                  <a:ext uri="{FF2B5EF4-FFF2-40B4-BE49-F238E27FC236}">
                    <a16:creationId xmlns:a16="http://schemas.microsoft.com/office/drawing/2014/main" id="{908F9BB9-ED25-492C-85C6-452AA7139AA9}"/>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5" name="MoonLegend2" hidden="1">
              <a:extLst>
                <a:ext uri="{FF2B5EF4-FFF2-40B4-BE49-F238E27FC236}">
                  <a16:creationId xmlns:a16="http://schemas.microsoft.com/office/drawing/2014/main" id="{78022CBC-78C6-4E65-9902-5E367C9BE199}"/>
                </a:ext>
              </a:extLst>
            </p:cNvPr>
            <p:cNvGrpSpPr>
              <a:grpSpLocks noChangeAspect="1"/>
            </p:cNvGrpSpPr>
            <p:nvPr>
              <p:custDataLst>
                <p:tags r:id="rId28"/>
              </p:custDataLst>
            </p:nvPr>
          </p:nvGrpSpPr>
          <p:grpSpPr>
            <a:xfrm>
              <a:off x="7723680" y="2078270"/>
              <a:ext cx="228600" cy="228600"/>
              <a:chOff x="762000" y="1270000"/>
              <a:chExt cx="254000" cy="254000"/>
            </a:xfrm>
          </p:grpSpPr>
          <p:sp>
            <p:nvSpPr>
              <p:cNvPr id="185" name="Oval 184" hidden="1">
                <a:extLst>
                  <a:ext uri="{FF2B5EF4-FFF2-40B4-BE49-F238E27FC236}">
                    <a16:creationId xmlns:a16="http://schemas.microsoft.com/office/drawing/2014/main" id="{8E97E61F-A6B9-4F83-B70A-11C8CA0BC3A3}"/>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7" name="Arc 186" hidden="1">
                <a:extLst>
                  <a:ext uri="{FF2B5EF4-FFF2-40B4-BE49-F238E27FC236}">
                    <a16:creationId xmlns:a16="http://schemas.microsoft.com/office/drawing/2014/main" id="{FBEA236D-E91E-4909-B099-90D5D8B7E01A}"/>
                  </a:ext>
                </a:extLst>
              </p:cNvPr>
              <p:cNvSpPr/>
              <p:nvPr>
                <p:custDataLst>
                  <p:tags r:id="rId39"/>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6" name="MoonLegend3" hidden="1">
              <a:extLst>
                <a:ext uri="{FF2B5EF4-FFF2-40B4-BE49-F238E27FC236}">
                  <a16:creationId xmlns:a16="http://schemas.microsoft.com/office/drawing/2014/main" id="{1F3B2187-1D67-47DE-B724-3EDA17C919E2}"/>
                </a:ext>
              </a:extLst>
            </p:cNvPr>
            <p:cNvGrpSpPr>
              <a:grpSpLocks noChangeAspect="1"/>
            </p:cNvGrpSpPr>
            <p:nvPr>
              <p:custDataLst>
                <p:tags r:id="rId29"/>
              </p:custDataLst>
            </p:nvPr>
          </p:nvGrpSpPr>
          <p:grpSpPr>
            <a:xfrm>
              <a:off x="7723680" y="2454085"/>
              <a:ext cx="228600" cy="228600"/>
              <a:chOff x="762000" y="1270000"/>
              <a:chExt cx="254000" cy="254000"/>
            </a:xfrm>
          </p:grpSpPr>
          <p:sp>
            <p:nvSpPr>
              <p:cNvPr id="183" name="Oval 182" hidden="1">
                <a:extLst>
                  <a:ext uri="{FF2B5EF4-FFF2-40B4-BE49-F238E27FC236}">
                    <a16:creationId xmlns:a16="http://schemas.microsoft.com/office/drawing/2014/main" id="{17E510E8-E6B0-483D-AA0B-BACF7D4B6965}"/>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4" name="Arc 183" hidden="1">
                <a:extLst>
                  <a:ext uri="{FF2B5EF4-FFF2-40B4-BE49-F238E27FC236}">
                    <a16:creationId xmlns:a16="http://schemas.microsoft.com/office/drawing/2014/main" id="{DCC7959B-FDAF-4C56-89ED-25EF8E3EFF8C}"/>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7" name="MoonLegend4" hidden="1">
              <a:extLst>
                <a:ext uri="{FF2B5EF4-FFF2-40B4-BE49-F238E27FC236}">
                  <a16:creationId xmlns:a16="http://schemas.microsoft.com/office/drawing/2014/main" id="{02DEC345-50F3-4AB4-A148-97ECE4294F12}"/>
                </a:ext>
              </a:extLst>
            </p:cNvPr>
            <p:cNvGrpSpPr>
              <a:grpSpLocks noChangeAspect="1"/>
            </p:cNvGrpSpPr>
            <p:nvPr>
              <p:custDataLst>
                <p:tags r:id="rId30"/>
              </p:custDataLst>
            </p:nvPr>
          </p:nvGrpSpPr>
          <p:grpSpPr>
            <a:xfrm>
              <a:off x="7723680" y="2829900"/>
              <a:ext cx="228600" cy="228600"/>
              <a:chOff x="762000" y="1270000"/>
              <a:chExt cx="254000" cy="254000"/>
            </a:xfrm>
          </p:grpSpPr>
          <p:sp>
            <p:nvSpPr>
              <p:cNvPr id="181" name="Oval 180" hidden="1">
                <a:extLst>
                  <a:ext uri="{FF2B5EF4-FFF2-40B4-BE49-F238E27FC236}">
                    <a16:creationId xmlns:a16="http://schemas.microsoft.com/office/drawing/2014/main" id="{04832C77-A09F-49F3-9884-67DE2DF411B6}"/>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2" name="Arc 181" hidden="1">
                <a:extLst>
                  <a:ext uri="{FF2B5EF4-FFF2-40B4-BE49-F238E27FC236}">
                    <a16:creationId xmlns:a16="http://schemas.microsoft.com/office/drawing/2014/main" id="{45F463C8-1145-4DAA-95D0-261645CB8ABB}"/>
                  </a:ext>
                </a:extLst>
              </p:cNvPr>
              <p:cNvSpPr/>
              <p:nvPr>
                <p:custDataLst>
                  <p:tags r:id="rId35"/>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8" name="MoonLegend5" hidden="1">
              <a:extLst>
                <a:ext uri="{FF2B5EF4-FFF2-40B4-BE49-F238E27FC236}">
                  <a16:creationId xmlns:a16="http://schemas.microsoft.com/office/drawing/2014/main" id="{DB62630B-3B45-48B0-BC0F-D1AAA34BB885}"/>
                </a:ext>
              </a:extLst>
            </p:cNvPr>
            <p:cNvGrpSpPr>
              <a:grpSpLocks noChangeAspect="1"/>
            </p:cNvGrpSpPr>
            <p:nvPr>
              <p:custDataLst>
                <p:tags r:id="rId31"/>
              </p:custDataLst>
            </p:nvPr>
          </p:nvGrpSpPr>
          <p:grpSpPr>
            <a:xfrm>
              <a:off x="7723680" y="3205716"/>
              <a:ext cx="228600" cy="228600"/>
              <a:chOff x="762000" y="1270000"/>
              <a:chExt cx="254000" cy="254000"/>
            </a:xfrm>
          </p:grpSpPr>
          <p:sp>
            <p:nvSpPr>
              <p:cNvPr id="179" name="Oval 178" hidden="1">
                <a:extLst>
                  <a:ext uri="{FF2B5EF4-FFF2-40B4-BE49-F238E27FC236}">
                    <a16:creationId xmlns:a16="http://schemas.microsoft.com/office/drawing/2014/main" id="{6BAC342C-DB85-4D9C-B5A4-D9DF31D248A7}"/>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0" name="Arc 179" hidden="1">
                <a:extLst>
                  <a:ext uri="{FF2B5EF4-FFF2-40B4-BE49-F238E27FC236}">
                    <a16:creationId xmlns:a16="http://schemas.microsoft.com/office/drawing/2014/main" id="{14EDD296-636E-4DB2-83E2-A078A6820813}"/>
                  </a:ext>
                </a:extLst>
              </p:cNvPr>
              <p:cNvSpPr/>
              <p:nvPr>
                <p:custDataLst>
                  <p:tags r:id="rId33"/>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grpSp>
        <p:nvGrpSpPr>
          <p:cNvPr id="190" name="LegendBoxes" hidden="1">
            <a:extLst>
              <a:ext uri="{FF2B5EF4-FFF2-40B4-BE49-F238E27FC236}">
                <a16:creationId xmlns:a16="http://schemas.microsoft.com/office/drawing/2014/main" id="{F1E56480-F214-4C43-8B33-7A64F8729F30}"/>
              </a:ext>
            </a:extLst>
          </p:cNvPr>
          <p:cNvGrpSpPr/>
          <p:nvPr userDrawn="1"/>
        </p:nvGrpSpPr>
        <p:grpSpPr>
          <a:xfrm>
            <a:off x="10714801" y="4381500"/>
            <a:ext cx="922463" cy="1717282"/>
            <a:chOff x="10652400" y="4322824"/>
            <a:chExt cx="922463" cy="1717282"/>
          </a:xfrm>
        </p:grpSpPr>
        <p:sp>
          <p:nvSpPr>
            <p:cNvPr id="191" name="RectangleLegend1" hidden="1">
              <a:extLst>
                <a:ext uri="{FF2B5EF4-FFF2-40B4-BE49-F238E27FC236}">
                  <a16:creationId xmlns:a16="http://schemas.microsoft.com/office/drawing/2014/main" id="{ED3F747A-926E-41D5-BC28-9636F478E18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2" name="RectangleLegend2" hidden="1">
              <a:extLst>
                <a:ext uri="{FF2B5EF4-FFF2-40B4-BE49-F238E27FC236}">
                  <a16:creationId xmlns:a16="http://schemas.microsoft.com/office/drawing/2014/main" id="{EFE98F5E-ACE5-4D8E-A654-390F1DDF7E38}"/>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3" name="RectangleLegend3" hidden="1">
              <a:extLst>
                <a:ext uri="{FF2B5EF4-FFF2-40B4-BE49-F238E27FC236}">
                  <a16:creationId xmlns:a16="http://schemas.microsoft.com/office/drawing/2014/main" id="{EF3EA70D-A726-44A6-8DB3-2E86D8BFF6F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4" name="RectangleLegend4" hidden="1">
              <a:extLst>
                <a:ext uri="{FF2B5EF4-FFF2-40B4-BE49-F238E27FC236}">
                  <a16:creationId xmlns:a16="http://schemas.microsoft.com/office/drawing/2014/main" id="{6902764E-E18D-4F68-86E8-D00D10102D2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5" name="RectangleLegend5" hidden="1">
              <a:extLst>
                <a:ext uri="{FF2B5EF4-FFF2-40B4-BE49-F238E27FC236}">
                  <a16:creationId xmlns:a16="http://schemas.microsoft.com/office/drawing/2014/main" id="{B5AC1A35-CBD9-465E-9A20-3FBAB162ED3C}"/>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6" name="Legend1" hidden="1">
              <a:extLst>
                <a:ext uri="{FF2B5EF4-FFF2-40B4-BE49-F238E27FC236}">
                  <a16:creationId xmlns:a16="http://schemas.microsoft.com/office/drawing/2014/main" id="{AB94EE34-35D1-410F-875D-C5AFFFC9F385}"/>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97" name="Legend2" hidden="1">
              <a:extLst>
                <a:ext uri="{FF2B5EF4-FFF2-40B4-BE49-F238E27FC236}">
                  <a16:creationId xmlns:a16="http://schemas.microsoft.com/office/drawing/2014/main" id="{869B1315-B760-4AB5-80CE-FEA992D42F54}"/>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7" name="Legend3" hidden="1">
              <a:extLst>
                <a:ext uri="{FF2B5EF4-FFF2-40B4-BE49-F238E27FC236}">
                  <a16:creationId xmlns:a16="http://schemas.microsoft.com/office/drawing/2014/main" id="{230C3462-7DE2-44F8-96C2-178C40E5A7FC}"/>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8" name="Legend4" hidden="1">
              <a:extLst>
                <a:ext uri="{FF2B5EF4-FFF2-40B4-BE49-F238E27FC236}">
                  <a16:creationId xmlns:a16="http://schemas.microsoft.com/office/drawing/2014/main" id="{6998DD4A-D659-4BF6-BF6F-15A79124C3B2}"/>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9" name="Legend5" hidden="1">
              <a:extLst>
                <a:ext uri="{FF2B5EF4-FFF2-40B4-BE49-F238E27FC236}">
                  <a16:creationId xmlns:a16="http://schemas.microsoft.com/office/drawing/2014/main" id="{00925F77-0E88-4B2D-A15D-E53EFA75E6E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spTree>
    <p:extLst>
      <p:ext uri="{BB962C8B-B14F-4D97-AF65-F5344CB8AC3E}">
        <p14:creationId xmlns:p14="http://schemas.microsoft.com/office/powerpoint/2010/main" val="87241067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19" r:id="rId19"/>
    <p:sldLayoutId id="2147483920" r:id="rId20"/>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47.bin"/><Relationship Id="rId13" Type="http://schemas.openxmlformats.org/officeDocument/2006/relationships/image" Target="../media/image17.png"/><Relationship Id="rId3" Type="http://schemas.openxmlformats.org/officeDocument/2006/relationships/tags" Target="../tags/tag425.xml"/><Relationship Id="rId7" Type="http://schemas.openxmlformats.org/officeDocument/2006/relationships/slideLayout" Target="../slideLayouts/slideLayout33.xml"/><Relationship Id="rId12" Type="http://schemas.openxmlformats.org/officeDocument/2006/relationships/image" Target="../media/image16.svg"/><Relationship Id="rId2" Type="http://schemas.openxmlformats.org/officeDocument/2006/relationships/tags" Target="../tags/tag424.xml"/><Relationship Id="rId16" Type="http://schemas.openxmlformats.org/officeDocument/2006/relationships/hyperlink" Target="https://www.federalregister.gov/documents/2024/04/17/2024-07845/fy-2024-competitive-funding-opportunity-passenger-ferry-grant-program-electric-or-low-emitting-ferry" TargetMode="External"/><Relationship Id="rId1" Type="http://schemas.openxmlformats.org/officeDocument/2006/relationships/tags" Target="../tags/tag423.xml"/><Relationship Id="rId6" Type="http://schemas.openxmlformats.org/officeDocument/2006/relationships/tags" Target="../tags/tag428.xml"/><Relationship Id="rId11" Type="http://schemas.openxmlformats.org/officeDocument/2006/relationships/image" Target="../media/image15.png"/><Relationship Id="rId5" Type="http://schemas.openxmlformats.org/officeDocument/2006/relationships/tags" Target="../tags/tag427.xml"/><Relationship Id="rId15" Type="http://schemas.openxmlformats.org/officeDocument/2006/relationships/image" Target="../media/image19.jpeg"/><Relationship Id="rId10" Type="http://schemas.openxmlformats.org/officeDocument/2006/relationships/image" Target="../media/image10.png"/><Relationship Id="rId4" Type="http://schemas.openxmlformats.org/officeDocument/2006/relationships/tags" Target="../tags/tag426.xml"/><Relationship Id="rId9" Type="http://schemas.openxmlformats.org/officeDocument/2006/relationships/image" Target="../media/image14.emf"/><Relationship Id="rId14" Type="http://schemas.openxmlformats.org/officeDocument/2006/relationships/image" Target="../media/image18.svg"/></Relationships>
</file>

<file path=ppt/slides/_rels/slide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431.xml"/><Relationship Id="rId7" Type="http://schemas.openxmlformats.org/officeDocument/2006/relationships/oleObject" Target="../embeddings/oleObject48.bin"/><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notesSlide" Target="../notesSlides/notesSlide1.xml"/><Relationship Id="rId11" Type="http://schemas.openxmlformats.org/officeDocument/2006/relationships/image" Target="../media/image21.svg"/><Relationship Id="rId5" Type="http://schemas.openxmlformats.org/officeDocument/2006/relationships/slideLayout" Target="../slideLayouts/slideLayout33.xml"/><Relationship Id="rId10" Type="http://schemas.openxmlformats.org/officeDocument/2006/relationships/image" Target="../media/image20.png"/><Relationship Id="rId4" Type="http://schemas.openxmlformats.org/officeDocument/2006/relationships/tags" Target="../tags/tag432.xml"/><Relationship Id="rId9" Type="http://schemas.openxmlformats.org/officeDocument/2006/relationships/hyperlink" Target="https://www.federalregister.gov/documents/2024/04/17/2024-07845/fy-2024-competitive-funding-opportunity-passenger-ferry-grant-program-electric-or-low-emitting-ferry" TargetMode="External"/></Relationships>
</file>

<file path=ppt/slides/_rels/slide3.xml.rels><?xml version="1.0" encoding="UTF-8" standalone="yes"?>
<Relationships xmlns="http://schemas.openxmlformats.org/package/2006/relationships"><Relationship Id="rId8" Type="http://schemas.openxmlformats.org/officeDocument/2006/relationships/tags" Target="../tags/tag440.xml"/><Relationship Id="rId13" Type="http://schemas.openxmlformats.org/officeDocument/2006/relationships/tags" Target="../tags/tag445.xml"/><Relationship Id="rId18" Type="http://schemas.openxmlformats.org/officeDocument/2006/relationships/hyperlink" Target="https://www.federalregister.gov/documents/2024/04/17/2024-07845/fy-2024-competitive-funding-opportunity-passenger-ferry-grant-program-electric-or-low-emitting-ferry" TargetMode="External"/><Relationship Id="rId3" Type="http://schemas.openxmlformats.org/officeDocument/2006/relationships/tags" Target="../tags/tag435.xml"/><Relationship Id="rId7" Type="http://schemas.openxmlformats.org/officeDocument/2006/relationships/tags" Target="../tags/tag439.xml"/><Relationship Id="rId12" Type="http://schemas.openxmlformats.org/officeDocument/2006/relationships/tags" Target="../tags/tag444.xml"/><Relationship Id="rId17" Type="http://schemas.openxmlformats.org/officeDocument/2006/relationships/image" Target="../media/image14.emf"/><Relationship Id="rId2" Type="http://schemas.openxmlformats.org/officeDocument/2006/relationships/tags" Target="../tags/tag434.xml"/><Relationship Id="rId16" Type="http://schemas.openxmlformats.org/officeDocument/2006/relationships/oleObject" Target="../embeddings/oleObject49.bin"/><Relationship Id="rId1" Type="http://schemas.openxmlformats.org/officeDocument/2006/relationships/tags" Target="../tags/tag433.xml"/><Relationship Id="rId6" Type="http://schemas.openxmlformats.org/officeDocument/2006/relationships/tags" Target="../tags/tag438.xml"/><Relationship Id="rId11" Type="http://schemas.openxmlformats.org/officeDocument/2006/relationships/tags" Target="../tags/tag443.xml"/><Relationship Id="rId5" Type="http://schemas.openxmlformats.org/officeDocument/2006/relationships/tags" Target="../tags/tag437.xml"/><Relationship Id="rId15" Type="http://schemas.openxmlformats.org/officeDocument/2006/relationships/notesSlide" Target="../notesSlides/notesSlide2.xml"/><Relationship Id="rId10" Type="http://schemas.openxmlformats.org/officeDocument/2006/relationships/tags" Target="../tags/tag442.xml"/><Relationship Id="rId4" Type="http://schemas.openxmlformats.org/officeDocument/2006/relationships/tags" Target="../tags/tag436.xml"/><Relationship Id="rId9" Type="http://schemas.openxmlformats.org/officeDocument/2006/relationships/tags" Target="../tags/tag441.xml"/><Relationship Id="rId14"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3.svg"/><Relationship Id="rId3" Type="http://schemas.openxmlformats.org/officeDocument/2006/relationships/tags" Target="../tags/tag448.xml"/><Relationship Id="rId7" Type="http://schemas.openxmlformats.org/officeDocument/2006/relationships/tags" Target="../tags/tag452.xml"/><Relationship Id="rId12" Type="http://schemas.openxmlformats.org/officeDocument/2006/relationships/image" Target="../media/image22.png"/><Relationship Id="rId2" Type="http://schemas.openxmlformats.org/officeDocument/2006/relationships/tags" Target="../tags/tag447.xml"/><Relationship Id="rId16" Type="http://schemas.openxmlformats.org/officeDocument/2006/relationships/hyperlink" Target="https://www.federalregister.gov/documents/2024/04/17/2024-07845/fy-2024-competitive-funding-opportunity-passenger-ferry-grant-program-electric-or-low-emitting-ferry" TargetMode="External"/><Relationship Id="rId1" Type="http://schemas.openxmlformats.org/officeDocument/2006/relationships/tags" Target="../tags/tag446.xml"/><Relationship Id="rId6" Type="http://schemas.openxmlformats.org/officeDocument/2006/relationships/tags" Target="../tags/tag451.xml"/><Relationship Id="rId11" Type="http://schemas.openxmlformats.org/officeDocument/2006/relationships/image" Target="../media/image14.emf"/><Relationship Id="rId5" Type="http://schemas.openxmlformats.org/officeDocument/2006/relationships/tags" Target="../tags/tag450.xml"/><Relationship Id="rId15" Type="http://schemas.openxmlformats.org/officeDocument/2006/relationships/image" Target="../media/image25.svg"/><Relationship Id="rId10" Type="http://schemas.openxmlformats.org/officeDocument/2006/relationships/oleObject" Target="../embeddings/oleObject50.bin"/><Relationship Id="rId4" Type="http://schemas.openxmlformats.org/officeDocument/2006/relationships/tags" Target="../tags/tag449.xml"/><Relationship Id="rId9" Type="http://schemas.openxmlformats.org/officeDocument/2006/relationships/notesSlide" Target="../notesSlides/notesSlide3.xml"/><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8.png"/><Relationship Id="rId3" Type="http://schemas.openxmlformats.org/officeDocument/2006/relationships/tags" Target="../tags/tag455.xml"/><Relationship Id="rId7" Type="http://schemas.openxmlformats.org/officeDocument/2006/relationships/tags" Target="../tags/tag459.xml"/><Relationship Id="rId12" Type="http://schemas.openxmlformats.org/officeDocument/2006/relationships/image" Target="../media/image27.svg"/><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image" Target="../media/image26.png"/><Relationship Id="rId5" Type="http://schemas.openxmlformats.org/officeDocument/2006/relationships/tags" Target="../tags/tag457.xml"/><Relationship Id="rId15" Type="http://schemas.openxmlformats.org/officeDocument/2006/relationships/hyperlink" Target="https://www.federalregister.gov/documents/2024/04/17/2024-07845/fy-2024-competitive-funding-opportunity-passenger-ferry-grant-program-electric-or-low-emitting-ferry" TargetMode="External"/><Relationship Id="rId10" Type="http://schemas.openxmlformats.org/officeDocument/2006/relationships/image" Target="../media/image14.emf"/><Relationship Id="rId4" Type="http://schemas.openxmlformats.org/officeDocument/2006/relationships/tags" Target="../tags/tag456.xml"/><Relationship Id="rId9" Type="http://schemas.openxmlformats.org/officeDocument/2006/relationships/oleObject" Target="../embeddings/oleObject51.bin"/><Relationship Id="rId1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04" imgH="403" progId="TCLayout.ActiveDocument.1">
                  <p:embed/>
                </p:oleObj>
              </mc:Choice>
              <mc:Fallback>
                <p:oleObj name="think-cell Slide" r:id="rId8"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grpSp>
        <p:nvGrpSpPr>
          <p:cNvPr id="46" name="Rectangle 1">
            <a:extLst>
              <a:ext uri="{FF2B5EF4-FFF2-40B4-BE49-F238E27FC236}">
                <a16:creationId xmlns:a16="http://schemas.microsoft.com/office/drawing/2014/main" id="{70541CF4-D2A4-37F7-F017-27FFE8D1D0EB}"/>
              </a:ext>
            </a:extLst>
          </p:cNvPr>
          <p:cNvGrpSpPr/>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C4BE96F8-C350-FDD6-5F7D-541DB718D65C}"/>
                </a:ext>
              </a:extLst>
            </p:cNvPr>
            <p:cNvSpPr/>
            <p:nvPr/>
          </p:nvSpPr>
          <p:spPr>
            <a:xfrm>
              <a:off x="0" y="0"/>
              <a:ext cx="12192000" cy="685800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5" name="Right Triangle 44">
              <a:extLst>
                <a:ext uri="{FF2B5EF4-FFF2-40B4-BE49-F238E27FC236}">
                  <a16:creationId xmlns:a16="http://schemas.microsoft.com/office/drawing/2014/main" id="{DDBDB479-0EAA-695F-9CB5-CE58CEC30495}"/>
                </a:ext>
              </a:extLst>
            </p:cNvPr>
            <p:cNvSpPr/>
            <p:nvPr/>
          </p:nvSpPr>
          <p:spPr>
            <a:xfrm flipH="1">
              <a:off x="9855200" y="3806934"/>
              <a:ext cx="2336800" cy="3051066"/>
            </a:xfrm>
            <a:prstGeom prst="rtTriangle">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grpSp>
      <p:pic>
        <p:nvPicPr>
          <p:cNvPr id="49" name="Picture 48">
            <a:extLst>
              <a:ext uri="{FF2B5EF4-FFF2-40B4-BE49-F238E27FC236}">
                <a16:creationId xmlns:a16="http://schemas.microsoft.com/office/drawing/2014/main" id="{7A35756A-EBFD-DB41-6E61-292A252898D0}"/>
              </a:ext>
            </a:extLst>
          </p:cNvPr>
          <p:cNvPicPr>
            <a:picLocks noChangeAspect="1"/>
          </p:cNvPicPr>
          <p:nvPr/>
        </p:nvPicPr>
        <p:blipFill>
          <a:blip r:embed="rId10"/>
          <a:stretch>
            <a:fillRect/>
          </a:stretch>
        </p:blipFill>
        <p:spPr>
          <a:xfrm>
            <a:off x="10419264" y="6412684"/>
            <a:ext cx="1670449" cy="329213"/>
          </a:xfrm>
          <a:prstGeom prst="rect">
            <a:avLst/>
          </a:prstGeom>
        </p:spPr>
      </p:pic>
      <p:sp>
        <p:nvSpPr>
          <p:cNvPr id="13" name="2. Slide Title">
            <a:extLst>
              <a:ext uri="{FF2B5EF4-FFF2-40B4-BE49-F238E27FC236}">
                <a16:creationId xmlns:a16="http://schemas.microsoft.com/office/drawing/2014/main" id="{347FA692-B7E7-75C4-6CBF-3AEEAA6527EF}"/>
              </a:ext>
            </a:extLst>
          </p:cNvPr>
          <p:cNvSpPr>
            <a:spLocks noGrp="1"/>
          </p:cNvSpPr>
          <p:nvPr>
            <p:ph type="title"/>
            <p:custDataLst>
              <p:tags r:id="rId2"/>
            </p:custDataLst>
          </p:nvPr>
        </p:nvSpPr>
        <p:spPr>
          <a:xfrm>
            <a:off x="5326744" y="1755251"/>
            <a:ext cx="6308044" cy="984885"/>
          </a:xfrm>
        </p:spPr>
        <p:txBody>
          <a:bodyPr vert="horz" wrap="square">
            <a:spAutoFit/>
          </a:bodyPr>
          <a:lstStyle/>
          <a:p>
            <a:pPr>
              <a:buClr>
                <a:schemeClr val="tx2"/>
              </a:buClr>
            </a:pPr>
            <a:r>
              <a:rPr lang="en-US" sz="3200" dirty="0">
                <a:solidFill>
                  <a:schemeClr val="bg2"/>
                </a:solidFill>
              </a:rPr>
              <a:t>Passenger Ferry Grant</a:t>
            </a:r>
            <a:br>
              <a:rPr lang="en-US" sz="3200" dirty="0">
                <a:solidFill>
                  <a:schemeClr val="bg2"/>
                </a:solidFill>
              </a:rPr>
            </a:br>
            <a:r>
              <a:rPr lang="en-US" sz="3200" dirty="0">
                <a:solidFill>
                  <a:schemeClr val="bg2"/>
                </a:solidFill>
              </a:rPr>
              <a:t>Program</a:t>
            </a:r>
          </a:p>
        </p:txBody>
      </p:sp>
      <p:sp>
        <p:nvSpPr>
          <p:cNvPr id="16" name="Subtitle 13">
            <a:extLst>
              <a:ext uri="{FF2B5EF4-FFF2-40B4-BE49-F238E27FC236}">
                <a16:creationId xmlns:a16="http://schemas.microsoft.com/office/drawing/2014/main" id="{E7E48DE2-497F-2E71-400D-947030854968}"/>
              </a:ext>
            </a:extLst>
          </p:cNvPr>
          <p:cNvSpPr>
            <a:spLocks noGrp="1"/>
          </p:cNvSpPr>
          <p:nvPr>
            <p:ph type="subTitle" idx="1"/>
          </p:nvPr>
        </p:nvSpPr>
        <p:spPr>
          <a:xfrm>
            <a:off x="6315982" y="3189684"/>
            <a:ext cx="5175931" cy="692497"/>
          </a:xfrm>
        </p:spPr>
        <p:txBody>
          <a:bodyPr wrap="square">
            <a:noAutofit/>
          </a:bodyPr>
          <a:lstStyle/>
          <a:p>
            <a:r>
              <a:rPr lang="en-US" sz="2000" dirty="0">
                <a:solidFill>
                  <a:schemeClr val="bg2"/>
                </a:solidFill>
              </a:rPr>
              <a:t>Application due: </a:t>
            </a:r>
          </a:p>
          <a:p>
            <a:r>
              <a:rPr lang="en-US" sz="2000" dirty="0">
                <a:solidFill>
                  <a:schemeClr val="bg2"/>
                </a:solidFill>
              </a:rPr>
              <a:t>6/17/2024</a:t>
            </a:r>
          </a:p>
        </p:txBody>
      </p:sp>
      <p:grpSp>
        <p:nvGrpSpPr>
          <p:cNvPr id="37" name="CustomIcon">
            <a:extLst>
              <a:ext uri="{FF2B5EF4-FFF2-40B4-BE49-F238E27FC236}">
                <a16:creationId xmlns:a16="http://schemas.microsoft.com/office/drawing/2014/main" id="{06265480-CFC8-C203-AA5A-ED0A91D92485}"/>
              </a:ext>
            </a:extLst>
          </p:cNvPr>
          <p:cNvGrpSpPr>
            <a:grpSpLocks/>
          </p:cNvGrpSpPr>
          <p:nvPr>
            <p:custDataLst>
              <p:tags r:id="rId3"/>
            </p:custDataLst>
          </p:nvPr>
        </p:nvGrpSpPr>
        <p:grpSpPr>
          <a:xfrm>
            <a:off x="5326743" y="3103845"/>
            <a:ext cx="787231" cy="787231"/>
            <a:chOff x="-205105" y="-205105"/>
            <a:chExt cx="1019810" cy="1019810"/>
          </a:xfrm>
        </p:grpSpPr>
        <p:sp>
          <p:nvSpPr>
            <p:cNvPr id="34" name="Oval 33">
              <a:extLst>
                <a:ext uri="{FF2B5EF4-FFF2-40B4-BE49-F238E27FC236}">
                  <a16:creationId xmlns:a16="http://schemas.microsoft.com/office/drawing/2014/main" id="{994D70B7-F028-F6D5-F24B-0F2CE80450BD}"/>
                </a:ext>
              </a:extLst>
            </p:cNvPr>
            <p:cNvSpPr>
              <a:spLocks noChangeAspect="1"/>
            </p:cNvSpPr>
            <p:nvPr/>
          </p:nvSpPr>
          <p:spPr>
            <a:xfrm>
              <a:off x="-205105" y="-205105"/>
              <a:ext cx="1019810" cy="1019810"/>
            </a:xfrm>
            <a:prstGeom prst="ellipse">
              <a:avLst/>
            </a:prstGeom>
            <a:solidFill>
              <a:schemeClr val="lt1"/>
            </a:solidFill>
            <a:ln w="6350" cap="sq">
              <a:pattFill prst="solidDmnd">
                <a:fgClr>
                  <a:srgbClr val="277C78"/>
                </a:fgClr>
                <a:bgClr>
                  <a:srgbClr val="277C78"/>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6" name="Graphic 35">
              <a:extLst>
                <a:ext uri="{FF2B5EF4-FFF2-40B4-BE49-F238E27FC236}">
                  <a16:creationId xmlns:a16="http://schemas.microsoft.com/office/drawing/2014/main" id="{2CCE907A-E4DB-15CF-DA99-D7A279B8DB8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609600" cy="609600"/>
            </a:xfrm>
            <a:prstGeom prst="rect">
              <a:avLst/>
            </a:prstGeom>
          </p:spPr>
        </p:pic>
      </p:grpSp>
      <p:sp>
        <p:nvSpPr>
          <p:cNvPr id="17" name="2. Slide Title">
            <a:extLst>
              <a:ext uri="{FF2B5EF4-FFF2-40B4-BE49-F238E27FC236}">
                <a16:creationId xmlns:a16="http://schemas.microsoft.com/office/drawing/2014/main" id="{E93430B4-8AE4-54B3-1DB6-5C8CABDC7CF3}"/>
              </a:ext>
            </a:extLst>
          </p:cNvPr>
          <p:cNvSpPr txBox="1">
            <a:spLocks/>
          </p:cNvSpPr>
          <p:nvPr>
            <p:custDataLst>
              <p:tags r:id="rId4"/>
            </p:custDataLst>
          </p:nvPr>
        </p:nvSpPr>
        <p:spPr>
          <a:xfrm>
            <a:off x="6315982" y="4494512"/>
            <a:ext cx="5175931" cy="307777"/>
          </a:xfrm>
          <a:prstGeom prst="rect">
            <a:avLst/>
          </a:prstGeom>
        </p:spPr>
        <p:txBody>
          <a:bodyPr vert="horz" wrap="square" lIns="0" tIns="0" rIns="0" bIns="0" rtlCol="0">
            <a:noAutofit/>
          </a:bodyPr>
          <a:lstStyle>
            <a:lvl1pPr indent="0">
              <a:lnSpc>
                <a:spcPct val="100000"/>
              </a:lnSpc>
              <a:spcBef>
                <a:spcPts val="300"/>
              </a:spcBef>
              <a:spcAft>
                <a:spcPts val="300"/>
              </a:spcAft>
              <a:buClr>
                <a:schemeClr val="tx1"/>
              </a:buClr>
              <a:buSzPct val="100000"/>
              <a:buFont typeface="Segoe UI" panose="020B0502040204020203" pitchFamily="34" charset="0"/>
              <a:buNone/>
              <a:defRPr lang="en-US" sz="1600" b="1" baseline="0"/>
            </a:lvl1pPr>
            <a:lvl2pPr marL="457178" indent="0" algn="ctr">
              <a:lnSpc>
                <a:spcPct val="100000"/>
              </a:lnSpc>
              <a:spcBef>
                <a:spcPts val="0"/>
              </a:spcBef>
              <a:spcAft>
                <a:spcPts val="300"/>
              </a:spcAft>
              <a:buClr>
                <a:schemeClr val="tx1"/>
              </a:buClr>
              <a:buSzPct val="110000"/>
              <a:buFont typeface="Wingdings" panose="05000000000000000000" pitchFamily="2" charset="2"/>
              <a:buNone/>
              <a:defRPr lang="en-US" sz="2000"/>
            </a:lvl2pPr>
            <a:lvl3pPr marL="914354" indent="0" algn="ctr">
              <a:lnSpc>
                <a:spcPct val="100000"/>
              </a:lnSpc>
              <a:spcBef>
                <a:spcPts val="0"/>
              </a:spcBef>
              <a:spcAft>
                <a:spcPts val="300"/>
              </a:spcAft>
              <a:buClr>
                <a:schemeClr val="tx1"/>
              </a:buClr>
              <a:buSzPct val="110000"/>
              <a:buFont typeface="Arial" panose="020B0604020202020204" pitchFamily="34" charset="0"/>
              <a:buNone/>
              <a:defRPr lang="en-US"/>
            </a:lvl3pPr>
            <a:lvl4pPr marL="1371532" indent="0" algn="ctr">
              <a:lnSpc>
                <a:spcPct val="100000"/>
              </a:lnSpc>
              <a:spcBef>
                <a:spcPts val="0"/>
              </a:spcBef>
              <a:spcAft>
                <a:spcPts val="300"/>
              </a:spcAft>
              <a:buClr>
                <a:schemeClr val="tx1"/>
              </a:buClr>
              <a:buSzPct val="100000"/>
              <a:buFont typeface="Arial" panose="020B0604020202020204" pitchFamily="34" charset="0"/>
              <a:buNone/>
              <a:defRPr lang="en-US" sz="1600"/>
            </a:lvl4pPr>
            <a:lvl5pPr marL="1828709" indent="0" algn="ctr">
              <a:lnSpc>
                <a:spcPct val="100000"/>
              </a:lnSpc>
              <a:spcBef>
                <a:spcPts val="0"/>
              </a:spcBef>
              <a:spcAft>
                <a:spcPts val="300"/>
              </a:spcAft>
              <a:buClr>
                <a:schemeClr val="tx1"/>
              </a:buClr>
              <a:buSzPct val="100000"/>
              <a:buFont typeface="Arial" panose="020B0604020202020204" pitchFamily="34" charset="0"/>
              <a:buNone/>
              <a:defRPr lang="en-US" sz="1600"/>
            </a:lvl5pPr>
            <a:lvl6pPr marL="2285886"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6pPr>
            <a:lvl7pPr marL="2743062"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7pPr>
            <a:lvl8pPr marL="3200240"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8pPr>
            <a:lvl9pPr marL="3657418"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rPr>
              <a:t>Available funding for FY24: $51M</a:t>
            </a:r>
          </a:p>
        </p:txBody>
      </p:sp>
      <p:grpSp>
        <p:nvGrpSpPr>
          <p:cNvPr id="41" name="CustomIcon">
            <a:extLst>
              <a:ext uri="{FF2B5EF4-FFF2-40B4-BE49-F238E27FC236}">
                <a16:creationId xmlns:a16="http://schemas.microsoft.com/office/drawing/2014/main" id="{39F03CA2-8FCF-15D4-BF5B-79D6390555E6}"/>
              </a:ext>
            </a:extLst>
          </p:cNvPr>
          <p:cNvGrpSpPr>
            <a:grpSpLocks/>
          </p:cNvGrpSpPr>
          <p:nvPr>
            <p:custDataLst>
              <p:tags r:id="rId5"/>
            </p:custDataLst>
          </p:nvPr>
        </p:nvGrpSpPr>
        <p:grpSpPr>
          <a:xfrm>
            <a:off x="5326743" y="4254785"/>
            <a:ext cx="787231" cy="787231"/>
            <a:chOff x="-205105" y="-205105"/>
            <a:chExt cx="1019810" cy="1019810"/>
          </a:xfrm>
        </p:grpSpPr>
        <p:sp>
          <p:nvSpPr>
            <p:cNvPr id="38" name="Oval 37">
              <a:extLst>
                <a:ext uri="{FF2B5EF4-FFF2-40B4-BE49-F238E27FC236}">
                  <a16:creationId xmlns:a16="http://schemas.microsoft.com/office/drawing/2014/main" id="{091E4C30-60AF-2D1E-C44B-5AD6734F3349}"/>
                </a:ext>
              </a:extLst>
            </p:cNvPr>
            <p:cNvSpPr>
              <a:spLocks noChangeAspect="1"/>
            </p:cNvSpPr>
            <p:nvPr/>
          </p:nvSpPr>
          <p:spPr>
            <a:xfrm>
              <a:off x="-205105" y="-205105"/>
              <a:ext cx="1019810" cy="1019810"/>
            </a:xfrm>
            <a:prstGeom prst="ellipse">
              <a:avLst/>
            </a:prstGeom>
            <a:solidFill>
              <a:schemeClr val="lt1"/>
            </a:solidFill>
            <a:ln w="6350" cap="sq">
              <a:pattFill prst="solidDmnd">
                <a:fgClr>
                  <a:srgbClr val="277C78"/>
                </a:fgClr>
                <a:bgClr>
                  <a:srgbClr val="277C78"/>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0" name="Graphic 39">
              <a:extLst>
                <a:ext uri="{FF2B5EF4-FFF2-40B4-BE49-F238E27FC236}">
                  <a16:creationId xmlns:a16="http://schemas.microsoft.com/office/drawing/2014/main" id="{70B40825-2368-D009-2B02-08DE7EDCF3B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0"/>
              <a:ext cx="609600" cy="609600"/>
            </a:xfrm>
            <a:prstGeom prst="rect">
              <a:avLst/>
            </a:prstGeom>
          </p:spPr>
        </p:pic>
      </p:grpSp>
      <p:pic>
        <p:nvPicPr>
          <p:cNvPr id="4" name="Picture 3">
            <a:extLst>
              <a:ext uri="{FF2B5EF4-FFF2-40B4-BE49-F238E27FC236}">
                <a16:creationId xmlns:a16="http://schemas.microsoft.com/office/drawing/2014/main" id="{D813DFEE-1BB1-4F21-1239-CCBD94DF8F1C}"/>
              </a:ext>
            </a:extLst>
          </p:cNvPr>
          <p:cNvPicPr>
            <a:picLocks noChangeAspect="1"/>
          </p:cNvPicPr>
          <p:nvPr/>
        </p:nvPicPr>
        <p:blipFill rotWithShape="1">
          <a:blip r:embed="rId15">
            <a:extLst>
              <a:ext uri="{28A0092B-C50C-407E-A947-70E740481C1C}">
                <a14:useLocalDpi xmlns:a14="http://schemas.microsoft.com/office/drawing/2010/main"/>
              </a:ext>
            </a:extLst>
          </a:blip>
          <a:srcRect/>
          <a:stretch/>
        </p:blipFill>
        <p:spPr>
          <a:xfrm>
            <a:off x="376067" y="1101600"/>
            <a:ext cx="4654800" cy="4654800"/>
          </a:xfrm>
          <a:prstGeom prst="ellipse">
            <a:avLst/>
          </a:prstGeom>
        </p:spPr>
      </p:pic>
      <p:sp>
        <p:nvSpPr>
          <p:cNvPr id="2" name="TextBox 1">
            <a:extLst>
              <a:ext uri="{FF2B5EF4-FFF2-40B4-BE49-F238E27FC236}">
                <a16:creationId xmlns:a16="http://schemas.microsoft.com/office/drawing/2014/main" id="{550E7703-1428-07FE-78AA-F0327BC5A691}"/>
              </a:ext>
            </a:extLst>
          </p:cNvPr>
          <p:cNvSpPr txBox="1"/>
          <p:nvPr/>
        </p:nvSpPr>
        <p:spPr>
          <a:xfrm>
            <a:off x="2365812" y="6668135"/>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1" i="0" u="none" strike="noStrike" kern="1200" cap="all" spc="0" normalizeH="0" baseline="0" noProof="0">
                <a:ln>
                  <a:noFill/>
                </a:ln>
                <a:solidFill>
                  <a:srgbClr val="FFFFFF"/>
                </a:solidFill>
                <a:effectLst/>
                <a:uLnTx/>
                <a:uFillTx/>
                <a:latin typeface="Arial"/>
                <a:ea typeface="+mn-ea"/>
                <a:cs typeface="Arial" panose="020B0604020202020204" pitchFamily="34" charset="0"/>
              </a:rPr>
              <a:t>Document intended to provide insight based on currently available information for consideration and not specific advice</a:t>
            </a:r>
          </a:p>
        </p:txBody>
      </p:sp>
      <p:sp>
        <p:nvSpPr>
          <p:cNvPr id="3" name="4. Footnote">
            <a:extLst>
              <a:ext uri="{FF2B5EF4-FFF2-40B4-BE49-F238E27FC236}">
                <a16:creationId xmlns:a16="http://schemas.microsoft.com/office/drawing/2014/main" id="{046D2D60-2827-ACD9-FF30-BF4BFF7FEEEF}"/>
              </a:ext>
            </a:extLst>
          </p:cNvPr>
          <p:cNvSpPr txBox="1"/>
          <p:nvPr>
            <p:custDataLst>
              <p:tags r:id="rId6"/>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trike="noStrike" kern="1200" spc="0" normalizeH="0" noProof="0" dirty="0">
                <a:ln>
                  <a:noFill/>
                </a:ln>
                <a:effectLst/>
                <a:uLnTx/>
                <a:uFillTx/>
                <a:ea typeface="+mn-ea"/>
                <a:cs typeface="Arial" panose="020B0604020202020204" pitchFamily="34" charset="0"/>
              </a:rPr>
              <a:t>Source: </a:t>
            </a:r>
            <a:r>
              <a:rPr kumimoji="0" lang="en-US" strike="noStrike" kern="1200" spc="0" normalizeH="0" noProof="0" dirty="0">
                <a:ln>
                  <a:noFill/>
                </a:ln>
                <a:effectLst/>
                <a:uLnTx/>
                <a:uFillTx/>
                <a:ea typeface="+mn-ea"/>
                <a:cs typeface="Arial" panose="020B0604020202020204" pitchFamily="34" charset="0"/>
                <a:hlinkClick r:id="rId16"/>
              </a:rPr>
              <a:t>FY24 NOFO</a:t>
            </a:r>
            <a:endParaRPr kumimoji="0" lang="en-US" strike="noStrike" kern="1200" spc="0" normalizeH="0" noProof="0" dirty="0">
              <a:ln>
                <a:noFill/>
              </a:ln>
              <a:effectLst/>
              <a:uLnTx/>
              <a:uFillTx/>
              <a:ea typeface="+mn-ea"/>
              <a:cs typeface="Arial" panose="020B0604020202020204" pitchFamily="34" charset="0"/>
            </a:endParaRPr>
          </a:p>
        </p:txBody>
      </p:sp>
    </p:spTree>
    <p:extLst>
      <p:ext uri="{BB962C8B-B14F-4D97-AF65-F5344CB8AC3E}">
        <p14:creationId xmlns:p14="http://schemas.microsoft.com/office/powerpoint/2010/main" val="3926142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2C249A89-C936-01AE-B043-586C38734C2D}"/>
              </a:ext>
            </a:extLst>
          </p:cNvPr>
          <p:cNvSpPr>
            <a:spLocks noGrp="1"/>
          </p:cNvSpPr>
          <p:nvPr>
            <p:ph type="body" sz="quarter" idx="10"/>
          </p:nvPr>
        </p:nvSpPr>
        <p:spPr>
          <a:xfrm>
            <a:off x="554735" y="41597"/>
            <a:ext cx="3843338" cy="123111"/>
          </a:xfrm>
          <a:noFill/>
          <a:ln>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5" name="Title 4">
            <a:extLst>
              <a:ext uri="{FF2B5EF4-FFF2-40B4-BE49-F238E27FC236}">
                <a16:creationId xmlns:a16="http://schemas.microsoft.com/office/drawing/2014/main" id="{CA7F3B9F-30F9-AD01-C399-20EA8D3E93CB}"/>
              </a:ext>
            </a:extLst>
          </p:cNvPr>
          <p:cNvSpPr>
            <a:spLocks noGrp="1"/>
          </p:cNvSpPr>
          <p:nvPr>
            <p:ph type="title"/>
          </p:nvPr>
        </p:nvSpPr>
        <p:spPr>
          <a:xfrm>
            <a:off x="554736" y="72269"/>
            <a:ext cx="11082528" cy="1154162"/>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dirty="0">
                <a:latin typeface="Arial" panose="020B0604020202020204" pitchFamily="34" charset="0"/>
              </a:rPr>
              <a:t>Passenger Ferry Grant  provides funding for capital projects to purchase, replace, or rehabilitate passenger ferries, terminals, and related facilities and equipment</a:t>
            </a:r>
          </a:p>
        </p:txBody>
      </p:sp>
      <p:sp>
        <p:nvSpPr>
          <p:cNvPr id="4" name="4. Footnote">
            <a:extLst>
              <a:ext uri="{FF2B5EF4-FFF2-40B4-BE49-F238E27FC236}">
                <a16:creationId xmlns:a16="http://schemas.microsoft.com/office/drawing/2014/main" id="{BA84E4CF-863E-2BE7-5847-13FBFF6EB897}"/>
              </a:ext>
            </a:extLst>
          </p:cNvPr>
          <p:cNvSpPr txBox="1"/>
          <p:nvPr>
            <p:custDataLst>
              <p:tags r:id="rId2"/>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trike="noStrike" kern="1200" spc="0" normalizeH="0" noProof="0" dirty="0">
                <a:ln>
                  <a:noFill/>
                </a:ln>
                <a:effectLst/>
                <a:uLnTx/>
                <a:uFillTx/>
                <a:ea typeface="+mn-ea"/>
                <a:cs typeface="Arial" panose="020B0604020202020204" pitchFamily="34" charset="0"/>
              </a:rPr>
              <a:t>Source: </a:t>
            </a:r>
            <a:r>
              <a:rPr kumimoji="0" lang="en-US" strike="noStrike" kern="1200" spc="0" normalizeH="0" noProof="0" dirty="0">
                <a:ln>
                  <a:noFill/>
                </a:ln>
                <a:effectLst/>
                <a:uLnTx/>
                <a:uFillTx/>
                <a:ea typeface="+mn-ea"/>
                <a:cs typeface="Arial" panose="020B0604020202020204" pitchFamily="34" charset="0"/>
                <a:hlinkClick r:id="rId9"/>
              </a:rPr>
              <a:t>FY24 NOFO</a:t>
            </a:r>
            <a:endParaRPr kumimoji="0" lang="en-US" strike="noStrike" kern="1200" spc="0" normalizeH="0" noProof="0" dirty="0">
              <a:ln>
                <a:noFill/>
              </a:ln>
              <a:effectLst/>
              <a:uLnTx/>
              <a:uFillTx/>
              <a:ea typeface="+mn-ea"/>
              <a:cs typeface="Arial" panose="020B0604020202020204" pitchFamily="34" charset="0"/>
            </a:endParaRPr>
          </a:p>
        </p:txBody>
      </p:sp>
      <p:sp>
        <p:nvSpPr>
          <p:cNvPr id="12" name="TextBox 11">
            <a:extLst>
              <a:ext uri="{FF2B5EF4-FFF2-40B4-BE49-F238E27FC236}">
                <a16:creationId xmlns:a16="http://schemas.microsoft.com/office/drawing/2014/main" id="{FC17690B-D67F-CEDC-A171-145D5FDC2A02}"/>
              </a:ext>
            </a:extLst>
          </p:cNvPr>
          <p:cNvSpPr txBox="1">
            <a:spLocks/>
          </p:cNvSpPr>
          <p:nvPr/>
        </p:nvSpPr>
        <p:spPr>
          <a:xfrm>
            <a:off x="1824736" y="2848199"/>
            <a:ext cx="9753261" cy="224676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600"/>
              </a:spcBef>
              <a:spcAft>
                <a:spcPts val="600"/>
              </a:spcAft>
            </a:pPr>
            <a:r>
              <a:rPr lang="en-US"/>
              <a:t>FTA will consider the extent to which the projects address the following DOT Strategic Goals: </a:t>
            </a:r>
          </a:p>
          <a:p>
            <a:pPr lvl="1">
              <a:spcBef>
                <a:spcPts val="600"/>
              </a:spcBef>
              <a:spcAft>
                <a:spcPts val="600"/>
              </a:spcAft>
            </a:pPr>
            <a:r>
              <a:rPr lang="en-US"/>
              <a:t>renew transit systems</a:t>
            </a:r>
          </a:p>
          <a:p>
            <a:pPr lvl="1">
              <a:spcBef>
                <a:spcPts val="600"/>
              </a:spcBef>
              <a:spcAft>
                <a:spcPts val="600"/>
              </a:spcAft>
            </a:pPr>
            <a:r>
              <a:rPr lang="en-US"/>
              <a:t>reduce greenhouse gas emissions from public transportation</a:t>
            </a:r>
          </a:p>
          <a:p>
            <a:pPr lvl="1">
              <a:spcBef>
                <a:spcPts val="600"/>
              </a:spcBef>
              <a:spcAft>
                <a:spcPts val="600"/>
              </a:spcAft>
            </a:pPr>
            <a:r>
              <a:rPr lang="en-US"/>
              <a:t>advance racial equity</a:t>
            </a:r>
          </a:p>
          <a:p>
            <a:pPr lvl="1">
              <a:spcBef>
                <a:spcPts val="600"/>
              </a:spcBef>
              <a:spcAft>
                <a:spcPts val="600"/>
              </a:spcAft>
            </a:pPr>
            <a:r>
              <a:rPr lang="en-US"/>
              <a:t>maintain and create good-paying, jobs with a free and fair choice to join a union</a:t>
            </a:r>
          </a:p>
          <a:p>
            <a:pPr lvl="1">
              <a:spcBef>
                <a:spcPts val="600"/>
              </a:spcBef>
              <a:spcAft>
                <a:spcPts val="600"/>
              </a:spcAft>
            </a:pPr>
            <a:r>
              <a:rPr lang="en-US"/>
              <a:t>connect communities</a:t>
            </a:r>
          </a:p>
        </p:txBody>
      </p:sp>
      <p:sp>
        <p:nvSpPr>
          <p:cNvPr id="14" name="TextBox 13">
            <a:extLst>
              <a:ext uri="{FF2B5EF4-FFF2-40B4-BE49-F238E27FC236}">
                <a16:creationId xmlns:a16="http://schemas.microsoft.com/office/drawing/2014/main" id="{7A2DC1A3-9033-0D58-34A8-C3358DFE1C84}"/>
              </a:ext>
            </a:extLst>
          </p:cNvPr>
          <p:cNvSpPr txBox="1"/>
          <p:nvPr/>
        </p:nvSpPr>
        <p:spPr>
          <a:xfrm>
            <a:off x="1824736" y="1904534"/>
            <a:ext cx="11082528"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a:t>Goals and merit criteria for Passenger Ferry Grant:</a:t>
            </a:r>
          </a:p>
        </p:txBody>
      </p:sp>
      <p:grpSp>
        <p:nvGrpSpPr>
          <p:cNvPr id="17" name="CustomIcon">
            <a:extLst>
              <a:ext uri="{FF2B5EF4-FFF2-40B4-BE49-F238E27FC236}">
                <a16:creationId xmlns:a16="http://schemas.microsoft.com/office/drawing/2014/main" id="{BD808BC8-6D2E-6B97-EE5E-43BF9F05B7BB}"/>
              </a:ext>
            </a:extLst>
          </p:cNvPr>
          <p:cNvGrpSpPr>
            <a:grpSpLocks/>
          </p:cNvGrpSpPr>
          <p:nvPr>
            <p:custDataLst>
              <p:tags r:id="rId3"/>
            </p:custDataLst>
          </p:nvPr>
        </p:nvGrpSpPr>
        <p:grpSpPr>
          <a:xfrm>
            <a:off x="554736" y="1705605"/>
            <a:ext cx="989103" cy="989103"/>
            <a:chOff x="-205105" y="-205105"/>
            <a:chExt cx="1019810" cy="1019810"/>
          </a:xfrm>
        </p:grpSpPr>
        <p:sp>
          <p:nvSpPr>
            <p:cNvPr id="18" name="Oval 17">
              <a:extLst>
                <a:ext uri="{FF2B5EF4-FFF2-40B4-BE49-F238E27FC236}">
                  <a16:creationId xmlns:a16="http://schemas.microsoft.com/office/drawing/2014/main" id="{03F661F9-DD0A-A61A-DBAA-B304E26A7595}"/>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9" name="Graphic 18">
              <a:extLst>
                <a:ext uri="{FF2B5EF4-FFF2-40B4-BE49-F238E27FC236}">
                  <a16:creationId xmlns:a16="http://schemas.microsoft.com/office/drawing/2014/main" id="{001D0C19-CF62-3AB4-C134-515014832C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0"/>
              <a:ext cx="609600" cy="609600"/>
            </a:xfrm>
            <a:prstGeom prst="rect">
              <a:avLst/>
            </a:prstGeom>
          </p:spPr>
        </p:pic>
      </p:grpSp>
      <p:cxnSp>
        <p:nvCxnSpPr>
          <p:cNvPr id="2" name="LineBasicImpact 7">
            <a:extLst>
              <a:ext uri="{FF2B5EF4-FFF2-40B4-BE49-F238E27FC236}">
                <a16:creationId xmlns:a16="http://schemas.microsoft.com/office/drawing/2014/main" id="{985D1600-EB17-2585-188E-D0B4605C0054}"/>
              </a:ext>
            </a:extLst>
          </p:cNvPr>
          <p:cNvCxnSpPr>
            <a:cxnSpLocks/>
          </p:cNvCxnSpPr>
          <p:nvPr>
            <p:custDataLst>
              <p:tags r:id="rId4"/>
            </p:custDataLst>
          </p:nvPr>
        </p:nvCxnSpPr>
        <p:spPr>
          <a:xfrm>
            <a:off x="1824736" y="2434168"/>
            <a:ext cx="9437804" cy="0"/>
          </a:xfrm>
          <a:prstGeom prst="straightConnector1">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311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04" imgH="403" progId="TCLayout.ActiveDocument.1">
                  <p:embed/>
                </p:oleObj>
              </mc:Choice>
              <mc:Fallback>
                <p:oleObj name="think-cell Slide" r:id="rId16"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9" name="Text Placeholder 8">
            <a:extLst>
              <a:ext uri="{FF2B5EF4-FFF2-40B4-BE49-F238E27FC236}">
                <a16:creationId xmlns:a16="http://schemas.microsoft.com/office/drawing/2014/main" id="{5A17E7B2-613C-643E-38C0-CE07294DFC87}"/>
              </a:ext>
            </a:extLst>
          </p:cNvPr>
          <p:cNvSpPr>
            <a:spLocks noGrp="1"/>
          </p:cNvSpPr>
          <p:nvPr>
            <p:ph type="body" sz="quarter" idx="10"/>
          </p:nvPr>
        </p:nvSpPr>
        <p:spPr>
          <a:xfrm>
            <a:off x="554735" y="41597"/>
            <a:ext cx="3843338" cy="123111"/>
          </a:xfrm>
          <a:noFill/>
          <a:ln>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5" name="2. Slide Title">
            <a:extLst>
              <a:ext uri="{FF2B5EF4-FFF2-40B4-BE49-F238E27FC236}">
                <a16:creationId xmlns:a16="http://schemas.microsoft.com/office/drawing/2014/main" id="{1350216A-E851-6782-416D-8A0DC6BBC7B0}"/>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a:latin typeface="Arial" panose="020B0604020202020204" pitchFamily="34" charset="0"/>
              </a:rPr>
              <a:t>Passenger Ferry Details</a:t>
            </a:r>
          </a:p>
        </p:txBody>
      </p:sp>
      <p:cxnSp>
        <p:nvCxnSpPr>
          <p:cNvPr id="80" name="LineBasicDefault 119">
            <a:extLst>
              <a:ext uri="{FF2B5EF4-FFF2-40B4-BE49-F238E27FC236}">
                <a16:creationId xmlns:a16="http://schemas.microsoft.com/office/drawing/2014/main" id="{D83BA48A-0F2B-9EA6-8663-88F8879FDADA}"/>
              </a:ext>
            </a:extLst>
          </p:cNvPr>
          <p:cNvCxnSpPr>
            <a:cxnSpLocks/>
          </p:cNvCxnSpPr>
          <p:nvPr>
            <p:custDataLst>
              <p:tags r:id="rId3"/>
            </p:custDataLst>
          </p:nvPr>
        </p:nvCxnSpPr>
        <p:spPr>
          <a:xfrm>
            <a:off x="554736" y="4023426"/>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0" name="LineBasicDefault 119">
            <a:extLst>
              <a:ext uri="{FF2B5EF4-FFF2-40B4-BE49-F238E27FC236}">
                <a16:creationId xmlns:a16="http://schemas.microsoft.com/office/drawing/2014/main" id="{E03282BC-CDBF-FC4F-5D72-2F619F4D2238}"/>
              </a:ext>
            </a:extLst>
          </p:cNvPr>
          <p:cNvCxnSpPr>
            <a:cxnSpLocks/>
          </p:cNvCxnSpPr>
          <p:nvPr>
            <p:custDataLst>
              <p:tags r:id="rId4"/>
            </p:custDataLst>
          </p:nvPr>
        </p:nvCxnSpPr>
        <p:spPr>
          <a:xfrm>
            <a:off x="554736" y="5139650"/>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2" name="LineBasicDefault 119">
            <a:extLst>
              <a:ext uri="{FF2B5EF4-FFF2-40B4-BE49-F238E27FC236}">
                <a16:creationId xmlns:a16="http://schemas.microsoft.com/office/drawing/2014/main" id="{D6A0B869-5E01-B877-BF5D-4B534727B4C7}"/>
              </a:ext>
            </a:extLst>
          </p:cNvPr>
          <p:cNvCxnSpPr>
            <a:cxnSpLocks/>
          </p:cNvCxnSpPr>
          <p:nvPr>
            <p:custDataLst>
              <p:tags r:id="rId5"/>
            </p:custDataLst>
          </p:nvPr>
        </p:nvCxnSpPr>
        <p:spPr>
          <a:xfrm>
            <a:off x="554736" y="5634150"/>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LineBasicStrong 123">
            <a:extLst>
              <a:ext uri="{FF2B5EF4-FFF2-40B4-BE49-F238E27FC236}">
                <a16:creationId xmlns:a16="http://schemas.microsoft.com/office/drawing/2014/main" id="{83049694-0FD0-F754-47BC-0E39DB4E9771}"/>
              </a:ext>
            </a:extLst>
          </p:cNvPr>
          <p:cNvCxnSpPr>
            <a:cxnSpLocks/>
          </p:cNvCxnSpPr>
          <p:nvPr>
            <p:custDataLst>
              <p:tags r:id="rId6"/>
            </p:custDataLst>
          </p:nvPr>
        </p:nvCxnSpPr>
        <p:spPr>
          <a:xfrm>
            <a:off x="554736" y="2744096"/>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B46DE07-37A8-FD58-5F56-AC050E40B2ED}"/>
              </a:ext>
            </a:extLst>
          </p:cNvPr>
          <p:cNvSpPr txBox="1">
            <a:spLocks/>
          </p:cNvSpPr>
          <p:nvPr/>
        </p:nvSpPr>
        <p:spPr>
          <a:xfrm>
            <a:off x="3840369" y="4365066"/>
            <a:ext cx="7796893"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No maximum; largest award in 2023 was $</a:t>
            </a:r>
            <a:r>
              <a:rPr lang="en-US" sz="1000">
                <a:solidFill>
                  <a:srgbClr val="000000"/>
                </a:solidFill>
                <a:latin typeface="Arial"/>
              </a:rPr>
              <a:t>72</a:t>
            </a:r>
            <a:r>
              <a:rPr kumimoji="0" lang="en-US" sz="1000" b="0" i="0" u="none" strike="noStrike" kern="1200" cap="none" spc="0" normalizeH="0" baseline="0" noProof="0">
                <a:ln>
                  <a:noFill/>
                </a:ln>
                <a:solidFill>
                  <a:srgbClr val="000000"/>
                </a:solidFill>
                <a:effectLst/>
                <a:uLnTx/>
                <a:uFillTx/>
                <a:latin typeface="Arial"/>
                <a:ea typeface="+mn-ea"/>
                <a:cs typeface="+mn-cs"/>
              </a:rPr>
              <a:t>M</a:t>
            </a:r>
          </a:p>
        </p:txBody>
      </p:sp>
      <p:sp>
        <p:nvSpPr>
          <p:cNvPr id="32" name="TextBox 31">
            <a:extLst>
              <a:ext uri="{FF2B5EF4-FFF2-40B4-BE49-F238E27FC236}">
                <a16:creationId xmlns:a16="http://schemas.microsoft.com/office/drawing/2014/main" id="{B7DB93CE-FE85-73C1-4462-42152E3C8A14}"/>
              </a:ext>
            </a:extLst>
          </p:cNvPr>
          <p:cNvSpPr txBox="1">
            <a:spLocks/>
          </p:cNvSpPr>
          <p:nvPr/>
        </p:nvSpPr>
        <p:spPr>
          <a:xfrm>
            <a:off x="2225584" y="4365066"/>
            <a:ext cx="1302910"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u="none" strike="noStrike" kern="1200" cap="none" spc="0" normalizeH="0" baseline="0" noProof="0">
                <a:ln>
                  <a:noFill/>
                </a:ln>
                <a:solidFill>
                  <a:srgbClr val="000000"/>
                </a:solidFill>
                <a:effectLst/>
                <a:uLnTx/>
                <a:uFillTx/>
                <a:latin typeface="Arial"/>
                <a:ea typeface="+mn-ea"/>
                <a:cs typeface="+mn-cs"/>
              </a:rPr>
              <a:t>Maximum award</a:t>
            </a:r>
          </a:p>
        </p:txBody>
      </p:sp>
      <p:sp>
        <p:nvSpPr>
          <p:cNvPr id="34" name="TextBox 33">
            <a:extLst>
              <a:ext uri="{FF2B5EF4-FFF2-40B4-BE49-F238E27FC236}">
                <a16:creationId xmlns:a16="http://schemas.microsoft.com/office/drawing/2014/main" id="{77054E92-47C8-07C7-7622-FD90F3235A11}"/>
              </a:ext>
            </a:extLst>
          </p:cNvPr>
          <p:cNvSpPr txBox="1">
            <a:spLocks/>
          </p:cNvSpPr>
          <p:nvPr/>
        </p:nvSpPr>
        <p:spPr>
          <a:xfrm>
            <a:off x="3840369" y="4644122"/>
            <a:ext cx="7796893"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lang="en-US" sz="1000">
                <a:solidFill>
                  <a:srgbClr val="000000"/>
                </a:solidFill>
                <a:latin typeface="Arial"/>
              </a:rPr>
              <a:t>No specify, 13 projects have been awarded in FY23</a:t>
            </a:r>
            <a:endParaRPr kumimoji="0" lang="en-US" sz="1000" b="0" i="0" u="none" strike="noStrike" kern="1200" cap="none" spc="0" normalizeH="0" noProof="0">
              <a:ln>
                <a:noFill/>
              </a:ln>
              <a:solidFill>
                <a:srgbClr val="000000"/>
              </a:solidFill>
              <a:effectLst/>
              <a:uLnTx/>
              <a:uFillTx/>
              <a:latin typeface="Arial"/>
              <a:ea typeface="+mn-ea"/>
              <a:cs typeface="+mn-cs"/>
            </a:endParaRPr>
          </a:p>
        </p:txBody>
      </p:sp>
      <p:sp>
        <p:nvSpPr>
          <p:cNvPr id="36" name="TextBox 35">
            <a:extLst>
              <a:ext uri="{FF2B5EF4-FFF2-40B4-BE49-F238E27FC236}">
                <a16:creationId xmlns:a16="http://schemas.microsoft.com/office/drawing/2014/main" id="{DF4C5381-25A6-DCB4-AC7E-E88D4C851FDC}"/>
              </a:ext>
            </a:extLst>
          </p:cNvPr>
          <p:cNvSpPr txBox="1">
            <a:spLocks/>
          </p:cNvSpPr>
          <p:nvPr/>
        </p:nvSpPr>
        <p:spPr>
          <a:xfrm>
            <a:off x="2225584" y="4644122"/>
            <a:ext cx="1302910"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u="none" strike="noStrike" kern="1200" cap="none" spc="0" normalizeH="0" baseline="0" noProof="0">
                <a:ln>
                  <a:noFill/>
                </a:ln>
                <a:solidFill>
                  <a:srgbClr val="000000"/>
                </a:solidFill>
                <a:effectLst/>
                <a:uLnTx/>
                <a:uFillTx/>
                <a:latin typeface="Arial"/>
                <a:ea typeface="+mn-ea"/>
                <a:cs typeface="+mn-cs"/>
              </a:rPr>
              <a:t>Award number</a:t>
            </a:r>
          </a:p>
        </p:txBody>
      </p:sp>
      <p:sp>
        <p:nvSpPr>
          <p:cNvPr id="40" name="TextBox 39">
            <a:extLst>
              <a:ext uri="{FF2B5EF4-FFF2-40B4-BE49-F238E27FC236}">
                <a16:creationId xmlns:a16="http://schemas.microsoft.com/office/drawing/2014/main" id="{B7BA88C0-7785-9304-8016-ECCD0B34D7D4}"/>
              </a:ext>
            </a:extLst>
          </p:cNvPr>
          <p:cNvSpPr txBox="1">
            <a:spLocks/>
          </p:cNvSpPr>
          <p:nvPr/>
        </p:nvSpPr>
        <p:spPr>
          <a:xfrm>
            <a:off x="554735" y="4086010"/>
            <a:ext cx="1358973" cy="184666"/>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Award amounts</a:t>
            </a:r>
          </a:p>
        </p:txBody>
      </p:sp>
      <p:sp>
        <p:nvSpPr>
          <p:cNvPr id="51" name="TextBox 50">
            <a:extLst>
              <a:ext uri="{FF2B5EF4-FFF2-40B4-BE49-F238E27FC236}">
                <a16:creationId xmlns:a16="http://schemas.microsoft.com/office/drawing/2014/main" id="{E9F62DE6-BB41-4807-A069-EA5570E435B4}"/>
              </a:ext>
            </a:extLst>
          </p:cNvPr>
          <p:cNvSpPr txBox="1">
            <a:spLocks/>
          </p:cNvSpPr>
          <p:nvPr/>
        </p:nvSpPr>
        <p:spPr>
          <a:xfrm>
            <a:off x="2225584" y="4086010"/>
            <a:ext cx="1302910"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u="none" strike="noStrike" kern="1200" cap="none" spc="0" normalizeH="0" baseline="0" noProof="0">
                <a:ln>
                  <a:noFill/>
                </a:ln>
                <a:solidFill>
                  <a:srgbClr val="000000"/>
                </a:solidFill>
                <a:effectLst/>
                <a:uLnTx/>
                <a:uFillTx/>
                <a:latin typeface="Arial"/>
                <a:ea typeface="+mn-ea"/>
                <a:cs typeface="+mn-cs"/>
              </a:rPr>
              <a:t>Minimum award</a:t>
            </a:r>
          </a:p>
        </p:txBody>
      </p:sp>
      <p:sp>
        <p:nvSpPr>
          <p:cNvPr id="55" name="TextBox 54">
            <a:extLst>
              <a:ext uri="{FF2B5EF4-FFF2-40B4-BE49-F238E27FC236}">
                <a16:creationId xmlns:a16="http://schemas.microsoft.com/office/drawing/2014/main" id="{59863901-D025-1EBF-D033-E4389126C11A}"/>
              </a:ext>
            </a:extLst>
          </p:cNvPr>
          <p:cNvSpPr txBox="1">
            <a:spLocks/>
          </p:cNvSpPr>
          <p:nvPr/>
        </p:nvSpPr>
        <p:spPr>
          <a:xfrm>
            <a:off x="3840370" y="4086010"/>
            <a:ext cx="7796893"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No</a:t>
            </a:r>
            <a:r>
              <a:rPr kumimoji="0" lang="en-US" sz="1000" b="1"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minimum award</a:t>
            </a:r>
          </a:p>
        </p:txBody>
      </p:sp>
      <p:cxnSp>
        <p:nvCxnSpPr>
          <p:cNvPr id="88" name="LineBasicDefault 119">
            <a:extLst>
              <a:ext uri="{FF2B5EF4-FFF2-40B4-BE49-F238E27FC236}">
                <a16:creationId xmlns:a16="http://schemas.microsoft.com/office/drawing/2014/main" id="{95E7844F-0AEE-4A70-9474-D044DBC8DBBA}"/>
              </a:ext>
            </a:extLst>
          </p:cNvPr>
          <p:cNvCxnSpPr>
            <a:cxnSpLocks/>
          </p:cNvCxnSpPr>
          <p:nvPr>
            <p:custDataLst>
              <p:tags r:id="rId7"/>
            </p:custDataLst>
          </p:nvPr>
        </p:nvCxnSpPr>
        <p:spPr>
          <a:xfrm>
            <a:off x="2225584" y="4302482"/>
            <a:ext cx="9411680"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9" name="LineBasicDefault 119">
            <a:extLst>
              <a:ext uri="{FF2B5EF4-FFF2-40B4-BE49-F238E27FC236}">
                <a16:creationId xmlns:a16="http://schemas.microsoft.com/office/drawing/2014/main" id="{A56FB7E5-76D7-6391-4630-848FB5A1120F}"/>
              </a:ext>
            </a:extLst>
          </p:cNvPr>
          <p:cNvCxnSpPr>
            <a:cxnSpLocks/>
          </p:cNvCxnSpPr>
          <p:nvPr>
            <p:custDataLst>
              <p:tags r:id="rId8"/>
            </p:custDataLst>
          </p:nvPr>
        </p:nvCxnSpPr>
        <p:spPr>
          <a:xfrm>
            <a:off x="2225584" y="4581538"/>
            <a:ext cx="9411680"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4" name="LineBasicDefault 119">
            <a:extLst>
              <a:ext uri="{FF2B5EF4-FFF2-40B4-BE49-F238E27FC236}">
                <a16:creationId xmlns:a16="http://schemas.microsoft.com/office/drawing/2014/main" id="{5424F003-1710-7C3B-4F0D-316ECE425E6B}"/>
              </a:ext>
            </a:extLst>
          </p:cNvPr>
          <p:cNvCxnSpPr>
            <a:cxnSpLocks/>
          </p:cNvCxnSpPr>
          <p:nvPr>
            <p:custDataLst>
              <p:tags r:id="rId9"/>
            </p:custDataLst>
          </p:nvPr>
        </p:nvCxnSpPr>
        <p:spPr>
          <a:xfrm>
            <a:off x="2225584" y="4860594"/>
            <a:ext cx="9411680"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564D6680-6E9C-B591-C22F-B4DAC4EEE171}"/>
              </a:ext>
            </a:extLst>
          </p:cNvPr>
          <p:cNvSpPr txBox="1">
            <a:spLocks/>
          </p:cNvSpPr>
          <p:nvPr/>
        </p:nvSpPr>
        <p:spPr>
          <a:xfrm>
            <a:off x="2225584" y="4923178"/>
            <a:ext cx="1302910"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u="none" strike="noStrike" kern="1200" cap="none" spc="0" normalizeH="0" baseline="0" noProof="0">
                <a:ln>
                  <a:noFill/>
                </a:ln>
                <a:solidFill>
                  <a:srgbClr val="000000"/>
                </a:solidFill>
                <a:effectLst/>
                <a:uLnTx/>
                <a:uFillTx/>
                <a:latin typeface="Arial"/>
                <a:ea typeface="+mn-ea"/>
                <a:cs typeface="+mn-cs"/>
              </a:rPr>
              <a:t>Award type set aside</a:t>
            </a:r>
          </a:p>
        </p:txBody>
      </p:sp>
      <p:sp>
        <p:nvSpPr>
          <p:cNvPr id="59" name="TextBox 58">
            <a:extLst>
              <a:ext uri="{FF2B5EF4-FFF2-40B4-BE49-F238E27FC236}">
                <a16:creationId xmlns:a16="http://schemas.microsoft.com/office/drawing/2014/main" id="{461EBE93-A942-D37F-0EA6-4127F50B4177}"/>
              </a:ext>
            </a:extLst>
          </p:cNvPr>
          <p:cNvSpPr txBox="1">
            <a:spLocks/>
          </p:cNvSpPr>
          <p:nvPr/>
        </p:nvSpPr>
        <p:spPr>
          <a:xfrm>
            <a:off x="3840370" y="4923178"/>
            <a:ext cx="7796893"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$5 million is set aside specifically for low- or zero-emission ferries and related facilities/equipment</a:t>
            </a:r>
          </a:p>
        </p:txBody>
      </p:sp>
      <p:sp>
        <p:nvSpPr>
          <p:cNvPr id="114" name="TextBox 113">
            <a:extLst>
              <a:ext uri="{FF2B5EF4-FFF2-40B4-BE49-F238E27FC236}">
                <a16:creationId xmlns:a16="http://schemas.microsoft.com/office/drawing/2014/main" id="{57CB75FE-62B8-759E-4633-C62F847F0E2F}"/>
              </a:ext>
            </a:extLst>
          </p:cNvPr>
          <p:cNvSpPr txBox="1">
            <a:spLocks/>
          </p:cNvSpPr>
          <p:nvPr/>
        </p:nvSpPr>
        <p:spPr>
          <a:xfrm>
            <a:off x="3840370" y="5202234"/>
            <a:ext cx="3770376" cy="153888"/>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22860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lang="en-US" sz="1000">
                <a:solidFill>
                  <a:srgbClr val="000000"/>
                </a:solidFill>
                <a:latin typeface="Arial"/>
              </a:rPr>
              <a:t>8 projects ($34.4M total)</a:t>
            </a: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113" name="TextBox 112">
            <a:extLst>
              <a:ext uri="{FF2B5EF4-FFF2-40B4-BE49-F238E27FC236}">
                <a16:creationId xmlns:a16="http://schemas.microsoft.com/office/drawing/2014/main" id="{E1388998-132B-39C4-8495-3F4FD2364A89}"/>
              </a:ext>
            </a:extLst>
          </p:cNvPr>
          <p:cNvSpPr txBox="1">
            <a:spLocks/>
          </p:cNvSpPr>
          <p:nvPr/>
        </p:nvSpPr>
        <p:spPr>
          <a:xfrm>
            <a:off x="7922622" y="5202234"/>
            <a:ext cx="3714641" cy="153888"/>
          </a:xfrm>
          <a:prstGeom prst="rect">
            <a:avLst/>
          </a:prstGeom>
        </p:spPr>
        <p:txBody>
          <a:bodyPr vert="horz" wrap="square" lIns="0" tIns="0" rIns="0" bIns="0" rtlCol="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algn="l" defTabSz="914400" rtl="0" eaLnBrk="1" fontAlgn="auto" latinLnBrk="0" hangingPunct="1">
              <a:lnSpc>
                <a:spcPct val="100000"/>
              </a:lnSpc>
              <a:spcBef>
                <a:spcPts val="0"/>
              </a:spcBef>
              <a:spcAft>
                <a:spcPts val="300"/>
              </a:spcAft>
              <a:buClr>
                <a:srgbClr val="000000"/>
              </a:buClr>
              <a:buSzPct val="110000"/>
              <a:buFont typeface="Wingdings" panose="05000000000000000000" pitchFamily="2" charset="2"/>
              <a:buNone/>
              <a:tabLst/>
              <a:defRPr/>
            </a:pPr>
            <a:r>
              <a:rPr lang="en-US" sz="1000">
                <a:solidFill>
                  <a:srgbClr val="000000"/>
                </a:solidFill>
                <a:latin typeface="Arial"/>
              </a:rPr>
              <a:t>7 projects ($97.6M total)</a:t>
            </a:r>
            <a:endParaRPr kumimoji="0" lang="en-US" sz="1000" b="0" i="0" u="none" strike="noStrike" kern="1200" cap="none" spc="0" normalizeH="0" baseline="0" noProof="0">
              <a:ln>
                <a:noFill/>
              </a:ln>
              <a:solidFill>
                <a:srgbClr val="000000"/>
              </a:solidFill>
              <a:effectLst/>
              <a:uLnTx/>
              <a:uFillTx/>
              <a:latin typeface="Arial"/>
              <a:ea typeface="+mn-ea"/>
              <a:cs typeface="+mn-cs"/>
            </a:endParaRPr>
          </a:p>
        </p:txBody>
      </p:sp>
      <p:sp>
        <p:nvSpPr>
          <p:cNvPr id="61" name="TextBox 60">
            <a:extLst>
              <a:ext uri="{FF2B5EF4-FFF2-40B4-BE49-F238E27FC236}">
                <a16:creationId xmlns:a16="http://schemas.microsoft.com/office/drawing/2014/main" id="{6B52B64C-812F-B6DB-8CC1-7B1060402C93}"/>
              </a:ext>
            </a:extLst>
          </p:cNvPr>
          <p:cNvSpPr txBox="1">
            <a:spLocks/>
          </p:cNvSpPr>
          <p:nvPr/>
        </p:nvSpPr>
        <p:spPr>
          <a:xfrm>
            <a:off x="554735" y="5202234"/>
            <a:ext cx="1358973" cy="36933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Previous awards (national)</a:t>
            </a:r>
          </a:p>
        </p:txBody>
      </p:sp>
      <p:sp>
        <p:nvSpPr>
          <p:cNvPr id="129" name="TextBox 128">
            <a:extLst>
              <a:ext uri="{FF2B5EF4-FFF2-40B4-BE49-F238E27FC236}">
                <a16:creationId xmlns:a16="http://schemas.microsoft.com/office/drawing/2014/main" id="{C12A68E0-98C4-7D70-5582-FBFBF03AA76A}"/>
              </a:ext>
            </a:extLst>
          </p:cNvPr>
          <p:cNvSpPr txBox="1">
            <a:spLocks/>
          </p:cNvSpPr>
          <p:nvPr/>
        </p:nvSpPr>
        <p:spPr>
          <a:xfrm>
            <a:off x="2225584" y="5202234"/>
            <a:ext cx="1302910"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u="none" strike="noStrike" kern="1200" cap="none" spc="0" normalizeH="0" baseline="0" noProof="0">
                <a:ln>
                  <a:noFill/>
                </a:ln>
                <a:solidFill>
                  <a:srgbClr val="000000"/>
                </a:solidFill>
                <a:effectLst/>
                <a:uLnTx/>
                <a:uFillTx/>
                <a:latin typeface="Arial"/>
                <a:ea typeface="+mn-ea"/>
                <a:cs typeface="+mn-cs"/>
              </a:rPr>
              <a:t>2022  Awards (25 applications)</a:t>
            </a:r>
          </a:p>
        </p:txBody>
      </p:sp>
      <p:sp>
        <p:nvSpPr>
          <p:cNvPr id="66" name="TextBox 65">
            <a:extLst>
              <a:ext uri="{FF2B5EF4-FFF2-40B4-BE49-F238E27FC236}">
                <a16:creationId xmlns:a16="http://schemas.microsoft.com/office/drawing/2014/main" id="{4A495D2A-1EAA-E711-3C78-3A1C097569FD}"/>
              </a:ext>
            </a:extLst>
          </p:cNvPr>
          <p:cNvSpPr txBox="1">
            <a:spLocks/>
          </p:cNvSpPr>
          <p:nvPr/>
        </p:nvSpPr>
        <p:spPr>
          <a:xfrm>
            <a:off x="554735" y="5696732"/>
            <a:ext cx="1358973" cy="36933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Previous awards (MI)</a:t>
            </a:r>
          </a:p>
        </p:txBody>
      </p:sp>
      <p:sp>
        <p:nvSpPr>
          <p:cNvPr id="68" name="TextBox 67">
            <a:extLst>
              <a:ext uri="{FF2B5EF4-FFF2-40B4-BE49-F238E27FC236}">
                <a16:creationId xmlns:a16="http://schemas.microsoft.com/office/drawing/2014/main" id="{262EF905-8620-AF0D-C546-7C476C146C41}"/>
              </a:ext>
            </a:extLst>
          </p:cNvPr>
          <p:cNvSpPr txBox="1">
            <a:spLocks/>
          </p:cNvSpPr>
          <p:nvPr/>
        </p:nvSpPr>
        <p:spPr>
          <a:xfrm>
            <a:off x="3840370" y="5696732"/>
            <a:ext cx="3770376"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1 project ($6.7M)</a:t>
            </a:r>
          </a:p>
        </p:txBody>
      </p:sp>
      <p:sp>
        <p:nvSpPr>
          <p:cNvPr id="131" name="TextBox 130">
            <a:extLst>
              <a:ext uri="{FF2B5EF4-FFF2-40B4-BE49-F238E27FC236}">
                <a16:creationId xmlns:a16="http://schemas.microsoft.com/office/drawing/2014/main" id="{87C01978-5859-5940-4D8D-0CCA3D68AFEC}"/>
              </a:ext>
            </a:extLst>
          </p:cNvPr>
          <p:cNvSpPr txBox="1">
            <a:spLocks/>
          </p:cNvSpPr>
          <p:nvPr/>
        </p:nvSpPr>
        <p:spPr>
          <a:xfrm>
            <a:off x="2225584" y="5696732"/>
            <a:ext cx="1302910"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u="none" strike="noStrike" kern="1200" cap="none" spc="0" normalizeH="0" baseline="0" noProof="0">
                <a:ln>
                  <a:noFill/>
                </a:ln>
                <a:solidFill>
                  <a:srgbClr val="000000"/>
                </a:solidFill>
                <a:effectLst/>
                <a:uLnTx/>
                <a:uFillTx/>
                <a:latin typeface="Arial"/>
                <a:ea typeface="+mn-ea"/>
                <a:cs typeface="+mn-cs"/>
              </a:rPr>
              <a:t>2022  awards</a:t>
            </a:r>
          </a:p>
        </p:txBody>
      </p:sp>
      <p:sp>
        <p:nvSpPr>
          <p:cNvPr id="7" name="5. Source" hidden="1">
            <a:extLst>
              <a:ext uri="{FF2B5EF4-FFF2-40B4-BE49-F238E27FC236}">
                <a16:creationId xmlns:a16="http://schemas.microsoft.com/office/drawing/2014/main" id="{6B754CBA-23ED-4757-6CAE-C46D43BCBA70}"/>
              </a:ext>
            </a:extLst>
          </p:cNvPr>
          <p:cNvSpPr txBox="1"/>
          <p:nvPr>
            <p:custDataLst>
              <p:tags r:id="rId10"/>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ea typeface="+mn-ea"/>
                <a:cs typeface="+mn-cs"/>
              </a:rPr>
              <a:t>Source: …</a:t>
            </a:r>
          </a:p>
        </p:txBody>
      </p:sp>
      <p:sp>
        <p:nvSpPr>
          <p:cNvPr id="20" name="4. Footnote">
            <a:extLst>
              <a:ext uri="{FF2B5EF4-FFF2-40B4-BE49-F238E27FC236}">
                <a16:creationId xmlns:a16="http://schemas.microsoft.com/office/drawing/2014/main" id="{631A0B90-5594-09C4-5533-78C1169BBA34}"/>
              </a:ext>
            </a:extLst>
          </p:cNvPr>
          <p:cNvSpPr txBox="1"/>
          <p:nvPr>
            <p:custDataLst>
              <p:tags r:id="rId11"/>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ea typeface="+mn-ea"/>
                <a:cs typeface="+mn-cs"/>
              </a:rPr>
              <a:t>1.	Passenger Ferry Program may not be used to fund operating expenses, planning, or preventive maintenance</a:t>
            </a:r>
          </a:p>
        </p:txBody>
      </p:sp>
      <p:cxnSp>
        <p:nvCxnSpPr>
          <p:cNvPr id="13" name="LineBasicStrong 123">
            <a:extLst>
              <a:ext uri="{FF2B5EF4-FFF2-40B4-BE49-F238E27FC236}">
                <a16:creationId xmlns:a16="http://schemas.microsoft.com/office/drawing/2014/main" id="{4F0AF761-8FEA-DD4C-DDD0-A7345204AEBA}"/>
              </a:ext>
            </a:extLst>
          </p:cNvPr>
          <p:cNvCxnSpPr>
            <a:cxnSpLocks/>
          </p:cNvCxnSpPr>
          <p:nvPr>
            <p:custDataLst>
              <p:tags r:id="rId12"/>
            </p:custDataLst>
          </p:nvPr>
        </p:nvCxnSpPr>
        <p:spPr>
          <a:xfrm>
            <a:off x="554736" y="2311151"/>
            <a:ext cx="11082528"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40606B5-1644-FE8B-8E42-C3A6827B5F84}"/>
              </a:ext>
            </a:extLst>
          </p:cNvPr>
          <p:cNvSpPr txBox="1">
            <a:spLocks/>
          </p:cNvSpPr>
          <p:nvPr/>
        </p:nvSpPr>
        <p:spPr>
          <a:xfrm>
            <a:off x="3840370" y="2084637"/>
            <a:ext cx="3770376" cy="184666"/>
          </a:xfrm>
          <a:prstGeom prst="rect">
            <a:avLst/>
          </a:prstGeom>
        </p:spPr>
        <p:txBody>
          <a:bodyPr vert="horz" wrap="square" lIns="0" tIns="0" rIns="0" bIns="0" rtlCol="0" anchor="b"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Passenger Ferry</a:t>
            </a:r>
          </a:p>
        </p:txBody>
      </p:sp>
      <p:sp>
        <p:nvSpPr>
          <p:cNvPr id="15" name="TextBox 14">
            <a:extLst>
              <a:ext uri="{FF2B5EF4-FFF2-40B4-BE49-F238E27FC236}">
                <a16:creationId xmlns:a16="http://schemas.microsoft.com/office/drawing/2014/main" id="{95B1D908-0194-9AAF-8663-9226870CD12E}"/>
              </a:ext>
            </a:extLst>
          </p:cNvPr>
          <p:cNvSpPr txBox="1">
            <a:spLocks/>
          </p:cNvSpPr>
          <p:nvPr/>
        </p:nvSpPr>
        <p:spPr>
          <a:xfrm>
            <a:off x="7922622" y="2084637"/>
            <a:ext cx="3714641" cy="184666"/>
          </a:xfrm>
          <a:prstGeom prst="rect">
            <a:avLst/>
          </a:prstGeom>
        </p:spPr>
        <p:txBody>
          <a:bodyPr vert="horz" wrap="square" lIns="0" tIns="0" rIns="0" bIns="0" rtlCol="0" anchor="b"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Low-No Ferry</a:t>
            </a:r>
          </a:p>
        </p:txBody>
      </p:sp>
      <p:sp>
        <p:nvSpPr>
          <p:cNvPr id="18" name="TextBox 17">
            <a:extLst>
              <a:ext uri="{FF2B5EF4-FFF2-40B4-BE49-F238E27FC236}">
                <a16:creationId xmlns:a16="http://schemas.microsoft.com/office/drawing/2014/main" id="{E5838ECA-F834-8BDB-A6E2-07F980A79B77}"/>
              </a:ext>
            </a:extLst>
          </p:cNvPr>
          <p:cNvSpPr txBox="1">
            <a:spLocks/>
          </p:cNvSpPr>
          <p:nvPr/>
        </p:nvSpPr>
        <p:spPr>
          <a:xfrm>
            <a:off x="7922622" y="2373735"/>
            <a:ext cx="3714641" cy="1538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low- or zero-emission ferries and related facilities/equipment</a:t>
            </a:r>
          </a:p>
        </p:txBody>
      </p:sp>
      <p:sp>
        <p:nvSpPr>
          <p:cNvPr id="19" name="TextBox 18">
            <a:extLst>
              <a:ext uri="{FF2B5EF4-FFF2-40B4-BE49-F238E27FC236}">
                <a16:creationId xmlns:a16="http://schemas.microsoft.com/office/drawing/2014/main" id="{344CBEF5-4E36-A45B-A56C-FC2040131F62}"/>
              </a:ext>
            </a:extLst>
          </p:cNvPr>
          <p:cNvSpPr txBox="1">
            <a:spLocks/>
          </p:cNvSpPr>
          <p:nvPr/>
        </p:nvSpPr>
        <p:spPr>
          <a:xfrm>
            <a:off x="3840370" y="2373735"/>
            <a:ext cx="3770376"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lang="en-US" sz="1000">
                <a:solidFill>
                  <a:srgbClr val="000000"/>
                </a:solidFill>
                <a:latin typeface="Arial"/>
              </a:rPr>
              <a:t>C</a:t>
            </a:r>
            <a:r>
              <a:rPr kumimoji="0" lang="en-US" sz="1000" b="0" i="0" u="none" strike="noStrike" kern="1200" cap="none" spc="0" normalizeH="0" baseline="0" noProof="0" err="1">
                <a:ln>
                  <a:noFill/>
                </a:ln>
                <a:solidFill>
                  <a:srgbClr val="000000"/>
                </a:solidFill>
                <a:effectLst/>
                <a:uLnTx/>
                <a:uFillTx/>
                <a:latin typeface="Arial"/>
                <a:ea typeface="+mn-ea"/>
                <a:cs typeface="+mn-cs"/>
              </a:rPr>
              <a:t>apital</a:t>
            </a:r>
            <a:r>
              <a:rPr kumimoji="0" lang="en-US" sz="1000" b="0" i="0" u="none" strike="noStrike" kern="1200" cap="none" spc="0" normalizeH="0" baseline="0" noProof="0">
                <a:ln>
                  <a:noFill/>
                </a:ln>
                <a:solidFill>
                  <a:srgbClr val="000000"/>
                </a:solidFill>
                <a:effectLst/>
                <a:uLnTx/>
                <a:uFillTx/>
                <a:latin typeface="Arial"/>
                <a:ea typeface="+mn-ea"/>
                <a:cs typeface="+mn-cs"/>
              </a:rPr>
              <a:t> projects to purchase, replace, or rehabilitate passenger ferries, terminals etc.</a:t>
            </a:r>
          </a:p>
        </p:txBody>
      </p:sp>
      <p:sp>
        <p:nvSpPr>
          <p:cNvPr id="21" name="TextBox 20">
            <a:extLst>
              <a:ext uri="{FF2B5EF4-FFF2-40B4-BE49-F238E27FC236}">
                <a16:creationId xmlns:a16="http://schemas.microsoft.com/office/drawing/2014/main" id="{532932B4-4069-B703-DF88-A43A24171C62}"/>
              </a:ext>
            </a:extLst>
          </p:cNvPr>
          <p:cNvSpPr txBox="1">
            <a:spLocks/>
          </p:cNvSpPr>
          <p:nvPr/>
        </p:nvSpPr>
        <p:spPr>
          <a:xfrm>
            <a:off x="554735" y="2373735"/>
            <a:ext cx="1358973" cy="184666"/>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Description</a:t>
            </a:r>
          </a:p>
        </p:txBody>
      </p:sp>
      <p:sp>
        <p:nvSpPr>
          <p:cNvPr id="22" name="Rectangle 21">
            <a:extLst>
              <a:ext uri="{FF2B5EF4-FFF2-40B4-BE49-F238E27FC236}">
                <a16:creationId xmlns:a16="http://schemas.microsoft.com/office/drawing/2014/main" id="{631C3591-A3CC-F0E0-731D-C615459A64A3}"/>
              </a:ext>
            </a:extLst>
          </p:cNvPr>
          <p:cNvSpPr>
            <a:spLocks/>
          </p:cNvSpPr>
          <p:nvPr/>
        </p:nvSpPr>
        <p:spPr>
          <a:xfrm>
            <a:off x="10248381" y="1382487"/>
            <a:ext cx="1388882" cy="461554"/>
          </a:xfrm>
          <a:prstGeom prst="rect">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000000"/>
              </a:buClr>
              <a:buSzTx/>
              <a:buFontTx/>
              <a:buNone/>
              <a:tabLst/>
              <a:defRPr/>
            </a:pPr>
            <a:r>
              <a:rPr lang="en-US" sz="1200" i="1">
                <a:solidFill>
                  <a:schemeClr val="tx1"/>
                </a:solidFill>
                <a:latin typeface="Arial"/>
              </a:rPr>
              <a:t>Match funding requirement: 20%</a:t>
            </a:r>
            <a:endParaRPr kumimoji="0" lang="en-US" sz="1200" i="1" u="none" strike="noStrike" kern="1200" cap="none" spc="0" normalizeH="0" baseline="30000" noProof="0">
              <a:ln>
                <a:noFill/>
              </a:ln>
              <a:solidFill>
                <a:schemeClr val="tx1"/>
              </a:solidFill>
              <a:effectLst/>
              <a:uLnTx/>
              <a:uFillTx/>
              <a:latin typeface="Arial"/>
              <a:ea typeface="+mn-ea"/>
              <a:cs typeface="+mn-cs"/>
            </a:endParaRPr>
          </a:p>
        </p:txBody>
      </p:sp>
      <p:sp>
        <p:nvSpPr>
          <p:cNvPr id="38" name="TextBox 37">
            <a:extLst>
              <a:ext uri="{FF2B5EF4-FFF2-40B4-BE49-F238E27FC236}">
                <a16:creationId xmlns:a16="http://schemas.microsoft.com/office/drawing/2014/main" id="{2B8D2B02-D14B-D426-FF88-A537A4D8E3CE}"/>
              </a:ext>
            </a:extLst>
          </p:cNvPr>
          <p:cNvSpPr txBox="1">
            <a:spLocks/>
          </p:cNvSpPr>
          <p:nvPr/>
        </p:nvSpPr>
        <p:spPr>
          <a:xfrm>
            <a:off x="554735" y="2806680"/>
            <a:ext cx="1358973" cy="184666"/>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Eligible grant uses</a:t>
            </a:r>
          </a:p>
        </p:txBody>
      </p:sp>
      <p:sp>
        <p:nvSpPr>
          <p:cNvPr id="23" name="TextBox 22">
            <a:extLst>
              <a:ext uri="{FF2B5EF4-FFF2-40B4-BE49-F238E27FC236}">
                <a16:creationId xmlns:a16="http://schemas.microsoft.com/office/drawing/2014/main" id="{7FF6A127-8B41-3BB2-654B-427D43A90757}"/>
              </a:ext>
            </a:extLst>
          </p:cNvPr>
          <p:cNvSpPr txBox="1">
            <a:spLocks/>
          </p:cNvSpPr>
          <p:nvPr/>
        </p:nvSpPr>
        <p:spPr>
          <a:xfrm>
            <a:off x="3840370" y="2806680"/>
            <a:ext cx="7796893" cy="115416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000"/>
              <a:t>Support existing ferry service, establish new ferry service, and repair and modernize ferry boasts, terminals, and related facilities and equipment</a:t>
            </a:r>
            <a:r>
              <a:rPr lang="en-US" sz="1000" baseline="30000"/>
              <a:t>1</a:t>
            </a:r>
          </a:p>
          <a:p>
            <a:pPr lvl="1">
              <a:spcBef>
                <a:spcPts val="300"/>
              </a:spcBef>
            </a:pPr>
            <a:r>
              <a:rPr lang="en-US" sz="1000"/>
              <a:t>Projects must support public transportation ferry systems serving an urbanized area</a:t>
            </a:r>
          </a:p>
          <a:p>
            <a:pPr lvl="1">
              <a:spcBef>
                <a:spcPts val="300"/>
              </a:spcBef>
            </a:pPr>
            <a:r>
              <a:rPr lang="en-US" sz="1000"/>
              <a:t>Vehicle ferries are eligible if they also accommodate walk-on passengers.</a:t>
            </a:r>
          </a:p>
          <a:p>
            <a:pPr lvl="1">
              <a:spcBef>
                <a:spcPts val="300"/>
              </a:spcBef>
            </a:pPr>
            <a:r>
              <a:rPr lang="en-US" sz="1000"/>
              <a:t>Workforce development/training (recipients are permitted to use up to 0.5% of the requested grant award for workforce development activities) </a:t>
            </a:r>
          </a:p>
        </p:txBody>
      </p:sp>
      <p:sp>
        <p:nvSpPr>
          <p:cNvPr id="2" name="Subtitle 1">
            <a:extLst>
              <a:ext uri="{FF2B5EF4-FFF2-40B4-BE49-F238E27FC236}">
                <a16:creationId xmlns:a16="http://schemas.microsoft.com/office/drawing/2014/main" id="{3F3F73D2-8892-6B7E-974C-02D0050324C6}"/>
              </a:ext>
            </a:extLst>
          </p:cNvPr>
          <p:cNvSpPr>
            <a:spLocks noGrp="1"/>
          </p:cNvSpPr>
          <p:nvPr>
            <p:ph type="subTitle" idx="1"/>
          </p:nvPr>
        </p:nvSpPr>
        <p:spPr/>
        <p:txBody>
          <a:bodyPr/>
          <a:lstStyle/>
          <a:p>
            <a:endParaRPr lang="en-US"/>
          </a:p>
        </p:txBody>
      </p:sp>
      <p:sp>
        <p:nvSpPr>
          <p:cNvPr id="3" name="4. Footnote">
            <a:extLst>
              <a:ext uri="{FF2B5EF4-FFF2-40B4-BE49-F238E27FC236}">
                <a16:creationId xmlns:a16="http://schemas.microsoft.com/office/drawing/2014/main" id="{319D3AA2-2278-AF27-AD4D-3FFD0EE62581}"/>
              </a:ext>
            </a:extLst>
          </p:cNvPr>
          <p:cNvSpPr txBox="1"/>
          <p:nvPr>
            <p:custDataLst>
              <p:tags r:id="rId13"/>
            </p:custDataLst>
          </p:nvPr>
        </p:nvSpPr>
        <p:spPr>
          <a:xfrm>
            <a:off x="554736" y="65094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trike="noStrike" kern="1200" spc="0" normalizeH="0" noProof="0" dirty="0">
                <a:ln>
                  <a:noFill/>
                </a:ln>
                <a:effectLst/>
                <a:uLnTx/>
                <a:uFillTx/>
                <a:ea typeface="+mn-ea"/>
                <a:cs typeface="Arial" panose="020B0604020202020204" pitchFamily="34" charset="0"/>
              </a:rPr>
              <a:t>Source: </a:t>
            </a:r>
            <a:r>
              <a:rPr kumimoji="0" lang="en-US" strike="noStrike" kern="1200" spc="0" normalizeH="0" noProof="0" dirty="0">
                <a:ln>
                  <a:noFill/>
                </a:ln>
                <a:effectLst/>
                <a:uLnTx/>
                <a:uFillTx/>
                <a:ea typeface="+mn-ea"/>
                <a:cs typeface="Arial" panose="020B0604020202020204" pitchFamily="34" charset="0"/>
                <a:hlinkClick r:id="rId18"/>
              </a:rPr>
              <a:t>FY24 NOFO</a:t>
            </a:r>
            <a:endParaRPr kumimoji="0" lang="en-US" strike="noStrike" kern="1200" spc="0" normalizeH="0" noProof="0" dirty="0">
              <a:ln>
                <a:noFill/>
              </a:ln>
              <a:effectLst/>
              <a:uLnTx/>
              <a:uFillTx/>
              <a:ea typeface="+mn-ea"/>
              <a:cs typeface="Arial" panose="020B0604020202020204" pitchFamily="34" charset="0"/>
            </a:endParaRPr>
          </a:p>
        </p:txBody>
      </p:sp>
    </p:spTree>
    <p:extLst>
      <p:ext uri="{BB962C8B-B14F-4D97-AF65-F5344CB8AC3E}">
        <p14:creationId xmlns:p14="http://schemas.microsoft.com/office/powerpoint/2010/main" val="3141630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0498ACB8-85D7-0B91-1E81-62625D92EC8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04" imgH="403" progId="TCLayout.ActiveDocument.1">
                  <p:embed/>
                </p:oleObj>
              </mc:Choice>
              <mc:Fallback>
                <p:oleObj name="think-cell Slide" r:id="rId10" imgW="404" imgH="403" progId="TCLayout.ActiveDocument.1">
                  <p:embed/>
                  <p:pic>
                    <p:nvPicPr>
                      <p:cNvPr id="6" name="Object 6" hidden="1">
                        <a:extLst>
                          <a:ext uri="{FF2B5EF4-FFF2-40B4-BE49-F238E27FC236}">
                            <a16:creationId xmlns:a16="http://schemas.microsoft.com/office/drawing/2014/main" id="{0498ACB8-85D7-0B91-1E81-62625D92EC8F}"/>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9" name="2. Slide Title">
            <a:extLst>
              <a:ext uri="{FF2B5EF4-FFF2-40B4-BE49-F238E27FC236}">
                <a16:creationId xmlns:a16="http://schemas.microsoft.com/office/drawing/2014/main" id="{70F33139-06AE-7AFC-6B33-24AD7F4A966D}"/>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2"/>
              </a:buClr>
            </a:pPr>
            <a:r>
              <a:rPr lang="en-US">
                <a:latin typeface="Arial" panose="020B0604020202020204" pitchFamily="34" charset="0"/>
              </a:rPr>
              <a:t>High level requirements to apply for a Passenger Ferry grant</a:t>
            </a:r>
          </a:p>
        </p:txBody>
      </p:sp>
      <p:sp>
        <p:nvSpPr>
          <p:cNvPr id="10" name="4. Footnote">
            <a:extLst>
              <a:ext uri="{FF2B5EF4-FFF2-40B4-BE49-F238E27FC236}">
                <a16:creationId xmlns:a16="http://schemas.microsoft.com/office/drawing/2014/main" id="{4A9D9C8B-B50E-B735-0A7C-3C6284792DF5}"/>
              </a:ext>
            </a:extLst>
          </p:cNvPr>
          <p:cNvSpPr txBox="1"/>
          <p:nvPr>
            <p:custDataLst>
              <p:tags r:id="rId3"/>
            </p:custDataLst>
          </p:nvPr>
        </p:nvSpPr>
        <p:spPr>
          <a:xfrm>
            <a:off x="554736" y="6233946"/>
            <a:ext cx="7278624" cy="24622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1.	Not the requirements to apply for TAC support. Not inclusive of all documents required to apply; please refer to NOFO for the full requirements and details</a:t>
            </a:r>
          </a:p>
          <a:p>
            <a:pPr lvl="0"/>
            <a:r>
              <a:rPr lang="en-US">
                <a:latin typeface="+mn-lt"/>
                <a:ea typeface="+mn-ea"/>
                <a:cs typeface="+mn-cs"/>
              </a:rPr>
              <a:t>2.	Excluding supporting documents</a:t>
            </a:r>
          </a:p>
        </p:txBody>
      </p:sp>
      <p:sp>
        <p:nvSpPr>
          <p:cNvPr id="33" name="Rectangle: Rounded Corners 32">
            <a:extLst>
              <a:ext uri="{FF2B5EF4-FFF2-40B4-BE49-F238E27FC236}">
                <a16:creationId xmlns:a16="http://schemas.microsoft.com/office/drawing/2014/main" id="{38E48D6E-68D0-8DB4-71AD-D7D9E7175A1F}"/>
              </a:ext>
            </a:extLst>
          </p:cNvPr>
          <p:cNvSpPr>
            <a:spLocks/>
          </p:cNvSpPr>
          <p:nvPr/>
        </p:nvSpPr>
        <p:spPr>
          <a:xfrm>
            <a:off x="3517859" y="1962140"/>
            <a:ext cx="8119404" cy="571779"/>
          </a:xfrm>
          <a:prstGeom prst="roundRect">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lang="en-US" sz="1400" b="1">
                <a:solidFill>
                  <a:srgbClr val="FFFFFF"/>
                </a:solidFill>
                <a:latin typeface="Arial"/>
              </a:rPr>
              <a:t>Key Application </a:t>
            </a:r>
            <a:r>
              <a:rPr kumimoji="0" lang="en-US" sz="1400" b="1" i="0" u="none" strike="noStrike" kern="1200" cap="none" spc="0" normalizeH="0" baseline="0" noProof="0">
                <a:ln>
                  <a:noFill/>
                </a:ln>
                <a:solidFill>
                  <a:srgbClr val="FFFFFF"/>
                </a:solidFill>
                <a:effectLst/>
                <a:uLnTx/>
                <a:uFillTx/>
                <a:latin typeface="Arial"/>
                <a:ea typeface="+mn-ea"/>
                <a:cs typeface="+mn-cs"/>
              </a:rPr>
              <a:t>Components</a:t>
            </a:r>
            <a:r>
              <a:rPr kumimoji="0" lang="en-US" sz="1400" b="1" i="0" u="none" strike="noStrike" kern="1200" cap="none" spc="0" normalizeH="0" baseline="30000" noProof="0">
                <a:ln>
                  <a:noFill/>
                </a:ln>
                <a:solidFill>
                  <a:srgbClr val="FFFFFF"/>
                </a:solidFill>
                <a:effectLst/>
                <a:uLnTx/>
                <a:uFillTx/>
                <a:latin typeface="Arial"/>
                <a:ea typeface="+mn-ea"/>
                <a:cs typeface="+mn-cs"/>
              </a:rPr>
              <a:t>1</a:t>
            </a:r>
            <a:r>
              <a:rPr kumimoji="0" lang="en-US" sz="1400" b="1" i="0" u="none" strike="noStrike" kern="1200" cap="none" spc="0" normalizeH="0" baseline="0" noProof="0">
                <a:ln>
                  <a:noFill/>
                </a:ln>
                <a:solidFill>
                  <a:srgbClr val="FFFFFF"/>
                </a:solidFill>
                <a:effectLst/>
                <a:uLnTx/>
                <a:uFillTx/>
                <a:latin typeface="Arial"/>
                <a:ea typeface="+mn-ea"/>
                <a:cs typeface="+mn-cs"/>
              </a:rPr>
              <a:t> </a:t>
            </a:r>
          </a:p>
        </p:txBody>
      </p:sp>
      <p:sp>
        <p:nvSpPr>
          <p:cNvPr id="34" name="Rectangle: Rounded Corners 33">
            <a:extLst>
              <a:ext uri="{FF2B5EF4-FFF2-40B4-BE49-F238E27FC236}">
                <a16:creationId xmlns:a16="http://schemas.microsoft.com/office/drawing/2014/main" id="{DF26FB81-FB78-CD71-384B-235AB55F405F}"/>
              </a:ext>
            </a:extLst>
          </p:cNvPr>
          <p:cNvSpPr>
            <a:spLocks/>
          </p:cNvSpPr>
          <p:nvPr/>
        </p:nvSpPr>
        <p:spPr>
          <a:xfrm>
            <a:off x="554736" y="1962140"/>
            <a:ext cx="2790141" cy="571779"/>
          </a:xfrm>
          <a:prstGeom prst="roundRect">
            <a:avLst>
              <a:gd name="adj" fmla="val 16667"/>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Eligible Entities</a:t>
            </a:r>
          </a:p>
        </p:txBody>
      </p:sp>
      <p:grpSp>
        <p:nvGrpSpPr>
          <p:cNvPr id="35" name="CustomIcon">
            <a:extLst>
              <a:ext uri="{FF2B5EF4-FFF2-40B4-BE49-F238E27FC236}">
                <a16:creationId xmlns:a16="http://schemas.microsoft.com/office/drawing/2014/main" id="{EE3AA959-6691-4793-B54D-9E71F78CD7FE}"/>
              </a:ext>
            </a:extLst>
          </p:cNvPr>
          <p:cNvGrpSpPr>
            <a:grpSpLocks/>
          </p:cNvGrpSpPr>
          <p:nvPr>
            <p:custDataLst>
              <p:tags r:id="rId4"/>
            </p:custDataLst>
          </p:nvPr>
        </p:nvGrpSpPr>
        <p:grpSpPr>
          <a:xfrm>
            <a:off x="1648014" y="1551776"/>
            <a:ext cx="603584" cy="603584"/>
            <a:chOff x="-205105" y="-205105"/>
            <a:chExt cx="1019810" cy="1019810"/>
          </a:xfrm>
        </p:grpSpPr>
        <p:sp>
          <p:nvSpPr>
            <p:cNvPr id="36" name="Oval 35">
              <a:extLst>
                <a:ext uri="{FF2B5EF4-FFF2-40B4-BE49-F238E27FC236}">
                  <a16:creationId xmlns:a16="http://schemas.microsoft.com/office/drawing/2014/main" id="{C80F1E8F-C653-1B30-13C3-7E980449E601}"/>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7" name="Graphic 36">
              <a:extLst>
                <a:ext uri="{FF2B5EF4-FFF2-40B4-BE49-F238E27FC236}">
                  <a16:creationId xmlns:a16="http://schemas.microsoft.com/office/drawing/2014/main" id="{BCFC21AA-D6FB-325D-3431-03E7A335D10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609600" cy="609600"/>
            </a:xfrm>
            <a:prstGeom prst="rect">
              <a:avLst/>
            </a:prstGeom>
          </p:spPr>
        </p:pic>
      </p:grpSp>
      <p:grpSp>
        <p:nvGrpSpPr>
          <p:cNvPr id="39" name="CustomIcon">
            <a:extLst>
              <a:ext uri="{FF2B5EF4-FFF2-40B4-BE49-F238E27FC236}">
                <a16:creationId xmlns:a16="http://schemas.microsoft.com/office/drawing/2014/main" id="{90C9DEE6-F706-5C43-BDF2-87776EEDFA13}"/>
              </a:ext>
            </a:extLst>
          </p:cNvPr>
          <p:cNvGrpSpPr>
            <a:grpSpLocks/>
          </p:cNvGrpSpPr>
          <p:nvPr>
            <p:custDataLst>
              <p:tags r:id="rId5"/>
            </p:custDataLst>
          </p:nvPr>
        </p:nvGrpSpPr>
        <p:grpSpPr>
          <a:xfrm>
            <a:off x="7275769" y="1551776"/>
            <a:ext cx="603584" cy="603584"/>
            <a:chOff x="-205105" y="-205105"/>
            <a:chExt cx="1019810" cy="1019810"/>
          </a:xfrm>
        </p:grpSpPr>
        <p:sp>
          <p:nvSpPr>
            <p:cNvPr id="40" name="Oval 39">
              <a:extLst>
                <a:ext uri="{FF2B5EF4-FFF2-40B4-BE49-F238E27FC236}">
                  <a16:creationId xmlns:a16="http://schemas.microsoft.com/office/drawing/2014/main" id="{677BE5AA-50F4-5C6A-8605-BE2D3B75C186}"/>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1" name="Graphic 40">
              <a:extLst>
                <a:ext uri="{FF2B5EF4-FFF2-40B4-BE49-F238E27FC236}">
                  <a16:creationId xmlns:a16="http://schemas.microsoft.com/office/drawing/2014/main" id="{E3027499-689C-2F03-EC6D-110DC501F09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sp>
        <p:nvSpPr>
          <p:cNvPr id="42" name="TextBox 41">
            <a:extLst>
              <a:ext uri="{FF2B5EF4-FFF2-40B4-BE49-F238E27FC236}">
                <a16:creationId xmlns:a16="http://schemas.microsoft.com/office/drawing/2014/main" id="{909D2A17-6F75-FF92-420F-99015F8DF2E1}"/>
              </a:ext>
            </a:extLst>
          </p:cNvPr>
          <p:cNvSpPr txBox="1"/>
          <p:nvPr/>
        </p:nvSpPr>
        <p:spPr>
          <a:xfrm>
            <a:off x="554736" y="2674272"/>
            <a:ext cx="2790141" cy="2108269"/>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dirty="0"/>
              <a:t>Providers of publicly owned public transportation service</a:t>
            </a:r>
          </a:p>
          <a:p>
            <a:pPr lvl="1"/>
            <a:r>
              <a:rPr lang="en-US" sz="1200" dirty="0"/>
              <a:t>States and federally recognized Tribes that operate a public ferry system in an urbanized area</a:t>
            </a:r>
          </a:p>
          <a:p>
            <a:pPr lvl="1"/>
            <a:r>
              <a:rPr lang="en-US" sz="1200" dirty="0"/>
              <a:t>The state or tribal territory should submit application on behalf of a local entity - and the local service provider should be the proponent of the project and included in the proposal development. </a:t>
            </a:r>
          </a:p>
        </p:txBody>
      </p:sp>
      <p:sp>
        <p:nvSpPr>
          <p:cNvPr id="47" name="TextBox 46">
            <a:extLst>
              <a:ext uri="{FF2B5EF4-FFF2-40B4-BE49-F238E27FC236}">
                <a16:creationId xmlns:a16="http://schemas.microsoft.com/office/drawing/2014/main" id="{310BF423-9FA3-0184-54FD-DD255B6AB1CB}"/>
              </a:ext>
            </a:extLst>
          </p:cNvPr>
          <p:cNvSpPr txBox="1"/>
          <p:nvPr/>
        </p:nvSpPr>
        <p:spPr>
          <a:xfrm>
            <a:off x="3588731" y="2674272"/>
            <a:ext cx="4625425" cy="193129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Project description</a:t>
            </a:r>
          </a:p>
          <a:p>
            <a:pPr lvl="1"/>
            <a:r>
              <a:rPr lang="en-US" sz="1200"/>
              <a:t>Statement of work</a:t>
            </a:r>
          </a:p>
          <a:p>
            <a:pPr lvl="1"/>
            <a:r>
              <a:rPr lang="en-US" sz="1200"/>
              <a:t>Project location information identifying impacted location (a map in a PDF format)</a:t>
            </a:r>
          </a:p>
          <a:p>
            <a:pPr lvl="1"/>
            <a:r>
              <a:rPr lang="en-US" sz="1200"/>
              <a:t>Project budget and funding information</a:t>
            </a:r>
          </a:p>
          <a:p>
            <a:pPr lvl="1"/>
            <a:r>
              <a:rPr lang="en-US" sz="1200"/>
              <a:t>Narrative of how project meets selection criteria and DOT goals</a:t>
            </a:r>
          </a:p>
          <a:p>
            <a:pPr lvl="1"/>
            <a:r>
              <a:rPr lang="en-US" sz="1200"/>
              <a:t>Transit Asset Management (TAM) Plan</a:t>
            </a:r>
          </a:p>
          <a:p>
            <a:pPr lvl="2"/>
            <a:r>
              <a:rPr lang="en-US" sz="1200"/>
              <a:t>useful life benchmark for the vehicles</a:t>
            </a:r>
          </a:p>
          <a:p>
            <a:pPr lvl="2"/>
            <a:r>
              <a:rPr lang="en-US" sz="1200"/>
              <a:t>state of good repair performance targets</a:t>
            </a:r>
          </a:p>
        </p:txBody>
      </p:sp>
      <p:sp>
        <p:nvSpPr>
          <p:cNvPr id="51" name="Rectangle: Rounded Corners 50">
            <a:extLst>
              <a:ext uri="{FF2B5EF4-FFF2-40B4-BE49-F238E27FC236}">
                <a16:creationId xmlns:a16="http://schemas.microsoft.com/office/drawing/2014/main" id="{5251AD5F-0C56-0C12-4015-163B5E719663}"/>
              </a:ext>
            </a:extLst>
          </p:cNvPr>
          <p:cNvSpPr>
            <a:spLocks/>
          </p:cNvSpPr>
          <p:nvPr/>
        </p:nvSpPr>
        <p:spPr>
          <a:xfrm>
            <a:off x="8397139" y="2790106"/>
            <a:ext cx="3240124" cy="2200994"/>
          </a:xfrm>
          <a:prstGeom prst="roundRect">
            <a:avLst>
              <a:gd name="adj" fmla="val 2280"/>
            </a:avLst>
          </a:prstGeom>
          <a:solidFill>
            <a:schemeClr val="bg1">
              <a:lumMod val="95000"/>
            </a:schemeClr>
          </a:solidFill>
          <a:ln w="6350" cap="sq">
            <a:solidFill>
              <a:schemeClr val="bg1">
                <a:lumMod val="8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ea typeface="+mn-ea"/>
              <a:cs typeface="+mn-cs"/>
            </a:endParaRPr>
          </a:p>
        </p:txBody>
      </p:sp>
      <p:sp>
        <p:nvSpPr>
          <p:cNvPr id="52" name="Rectangle: Rounded Corners 51">
            <a:extLst>
              <a:ext uri="{FF2B5EF4-FFF2-40B4-BE49-F238E27FC236}">
                <a16:creationId xmlns:a16="http://schemas.microsoft.com/office/drawing/2014/main" id="{4497BFE1-DFC6-5A21-5A5B-155AEA024EDF}"/>
              </a:ext>
            </a:extLst>
          </p:cNvPr>
          <p:cNvSpPr>
            <a:spLocks/>
          </p:cNvSpPr>
          <p:nvPr/>
        </p:nvSpPr>
        <p:spPr>
          <a:xfrm>
            <a:off x="8397139" y="2674272"/>
            <a:ext cx="3240124" cy="435146"/>
          </a:xfrm>
          <a:prstGeom prst="roundRect">
            <a:avLst>
              <a:gd name="adj" fmla="val 16667"/>
            </a:avLst>
          </a:prstGeom>
          <a:solidFill>
            <a:schemeClr val="tx1">
              <a:lumMod val="50000"/>
              <a:lumOff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buClr>
                <a:srgbClr val="000000"/>
              </a:buClr>
            </a:pPr>
            <a:r>
              <a:rPr lang="en-US" sz="1200" b="1">
                <a:solidFill>
                  <a:srgbClr val="FFFFFF"/>
                </a:solidFill>
                <a:latin typeface="Arial"/>
              </a:rPr>
              <a:t>Additional criteria FTA may consider</a:t>
            </a:r>
          </a:p>
        </p:txBody>
      </p:sp>
      <p:sp>
        <p:nvSpPr>
          <p:cNvPr id="54" name="TextBox 53">
            <a:extLst>
              <a:ext uri="{FF2B5EF4-FFF2-40B4-BE49-F238E27FC236}">
                <a16:creationId xmlns:a16="http://schemas.microsoft.com/office/drawing/2014/main" id="{174DF506-FB1B-50F4-D88B-13C3ED3A502C}"/>
              </a:ext>
            </a:extLst>
          </p:cNvPr>
          <p:cNvSpPr txBox="1"/>
          <p:nvPr/>
        </p:nvSpPr>
        <p:spPr>
          <a:xfrm>
            <a:off x="8580121" y="3178854"/>
            <a:ext cx="2874162" cy="166968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Geographic diversity</a:t>
            </a:r>
          </a:p>
          <a:p>
            <a:pPr lvl="1"/>
            <a:r>
              <a:rPr lang="en-US" sz="1200"/>
              <a:t>Diversity in transit system size</a:t>
            </a:r>
          </a:p>
          <a:p>
            <a:pPr lvl="1"/>
            <a:r>
              <a:rPr lang="en-US" sz="1200"/>
              <a:t>Walk-on vs. vehicle boardings</a:t>
            </a:r>
          </a:p>
          <a:p>
            <a:pPr lvl="1"/>
            <a:r>
              <a:rPr lang="en-US" sz="1200"/>
              <a:t>Address Climate Change and Sustainability</a:t>
            </a:r>
          </a:p>
          <a:p>
            <a:pPr lvl="1"/>
            <a:r>
              <a:rPr lang="en-US" sz="1200"/>
              <a:t>Support the Creation of Good-Paying Jobs</a:t>
            </a:r>
          </a:p>
          <a:p>
            <a:pPr lvl="1"/>
            <a:r>
              <a:rPr lang="en-US" sz="1200"/>
              <a:t>Support the Justice40 Initiative</a:t>
            </a:r>
          </a:p>
        </p:txBody>
      </p:sp>
      <p:cxnSp>
        <p:nvCxnSpPr>
          <p:cNvPr id="56" name="GreyLineSeparatorDefaultVertical 31">
            <a:extLst>
              <a:ext uri="{FF2B5EF4-FFF2-40B4-BE49-F238E27FC236}">
                <a16:creationId xmlns:a16="http://schemas.microsoft.com/office/drawing/2014/main" id="{CDE81DB2-D327-F599-B008-667ECB54B909}"/>
              </a:ext>
            </a:extLst>
          </p:cNvPr>
          <p:cNvCxnSpPr>
            <a:cxnSpLocks/>
          </p:cNvCxnSpPr>
          <p:nvPr>
            <p:custDataLst>
              <p:tags r:id="rId6"/>
            </p:custDataLst>
          </p:nvPr>
        </p:nvCxnSpPr>
        <p:spPr>
          <a:xfrm>
            <a:off x="3431368" y="2716607"/>
            <a:ext cx="0" cy="3103325"/>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F1341DA5-837E-149C-968D-A143A5D6D2FF}"/>
              </a:ext>
            </a:extLst>
          </p:cNvPr>
          <p:cNvSpPr>
            <a:spLocks noGrp="1"/>
          </p:cNvSpPr>
          <p:nvPr>
            <p:ph type="subTitle" idx="1"/>
          </p:nvPr>
        </p:nvSpPr>
        <p:spPr/>
        <p:txBody>
          <a:bodyPr/>
          <a:lstStyle/>
          <a:p>
            <a:endParaRPr lang="en-US"/>
          </a:p>
        </p:txBody>
      </p:sp>
      <p:sp>
        <p:nvSpPr>
          <p:cNvPr id="4" name="4. Footnote">
            <a:extLst>
              <a:ext uri="{FF2B5EF4-FFF2-40B4-BE49-F238E27FC236}">
                <a16:creationId xmlns:a16="http://schemas.microsoft.com/office/drawing/2014/main" id="{82F0097F-26B6-B878-F64C-697F321870E4}"/>
              </a:ext>
            </a:extLst>
          </p:cNvPr>
          <p:cNvSpPr txBox="1"/>
          <p:nvPr>
            <p:custDataLst>
              <p:tags r:id="rId7"/>
            </p:custDataLst>
          </p:nvPr>
        </p:nvSpPr>
        <p:spPr>
          <a:xfrm>
            <a:off x="554736" y="6509458"/>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trike="noStrike" kern="1200" spc="0" normalizeH="0" noProof="0" dirty="0">
                <a:ln>
                  <a:noFill/>
                </a:ln>
                <a:effectLst/>
                <a:uLnTx/>
                <a:uFillTx/>
                <a:ea typeface="+mn-ea"/>
                <a:cs typeface="Arial" panose="020B0604020202020204" pitchFamily="34" charset="0"/>
              </a:rPr>
              <a:t>Source: </a:t>
            </a:r>
            <a:r>
              <a:rPr kumimoji="0" lang="en-US" strike="noStrike" kern="1200" spc="0" normalizeH="0" noProof="0" dirty="0">
                <a:ln>
                  <a:noFill/>
                </a:ln>
                <a:effectLst/>
                <a:uLnTx/>
                <a:uFillTx/>
                <a:ea typeface="+mn-ea"/>
                <a:cs typeface="Arial" panose="020B0604020202020204" pitchFamily="34" charset="0"/>
                <a:hlinkClick r:id="rId16"/>
              </a:rPr>
              <a:t>FY24 NOFO</a:t>
            </a:r>
            <a:endParaRPr kumimoji="0" lang="en-US" strike="noStrike" kern="1200" spc="0" normalizeH="0" noProof="0" dirty="0">
              <a:ln>
                <a:noFill/>
              </a:ln>
              <a:effectLst/>
              <a:uLnTx/>
              <a:uFillTx/>
              <a:ea typeface="+mn-ea"/>
              <a:cs typeface="Arial" panose="020B0604020202020204" pitchFamily="34" charset="0"/>
            </a:endParaRPr>
          </a:p>
        </p:txBody>
      </p:sp>
    </p:spTree>
    <p:extLst>
      <p:ext uri="{BB962C8B-B14F-4D97-AF65-F5344CB8AC3E}">
        <p14:creationId xmlns:p14="http://schemas.microsoft.com/office/powerpoint/2010/main" val="3537900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E18BE8C-6B3B-2F7E-292A-D54B173C0B2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3" progId="TCLayout.ActiveDocument.1">
                  <p:embed/>
                </p:oleObj>
              </mc:Choice>
              <mc:Fallback>
                <p:oleObj name="think-cell Slide" r:id="rId9" imgW="404" imgH="403" progId="TCLayout.ActiveDocument.1">
                  <p:embed/>
                  <p:pic>
                    <p:nvPicPr>
                      <p:cNvPr id="7" name="Object 6" hidden="1">
                        <a:extLst>
                          <a:ext uri="{FF2B5EF4-FFF2-40B4-BE49-F238E27FC236}">
                            <a16:creationId xmlns:a16="http://schemas.microsoft.com/office/drawing/2014/main" id="{7E18BE8C-6B3B-2F7E-292A-D54B173C0B2A}"/>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8" name="2. Slide Title">
            <a:extLst>
              <a:ext uri="{FF2B5EF4-FFF2-40B4-BE49-F238E27FC236}">
                <a16:creationId xmlns:a16="http://schemas.microsoft.com/office/drawing/2014/main" id="{3F22FA21-0503-BA65-F917-6A700DCF2E6D}"/>
              </a:ext>
            </a:extLst>
          </p:cNvPr>
          <p:cNvSpPr>
            <a:spLocks noGrp="1"/>
          </p:cNvSpPr>
          <p:nvPr>
            <p:ph type="title"/>
            <p:custDataLst>
              <p:tags r:id="rId2"/>
            </p:custDataLst>
          </p:nvPr>
        </p:nvSpPr>
        <p:spPr>
          <a:xfrm>
            <a:off x="554736" y="134291"/>
            <a:ext cx="11082528" cy="76944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2"/>
              </a:buClr>
            </a:pPr>
            <a:r>
              <a:rPr lang="en-US">
                <a:latin typeface="Arial" panose="020B0604020202020204" pitchFamily="34" charset="0"/>
              </a:rPr>
              <a:t>Examples of past winners in other states (MI has not won this grant in the past)</a:t>
            </a:r>
          </a:p>
        </p:txBody>
      </p:sp>
      <p:sp>
        <p:nvSpPr>
          <p:cNvPr id="14" name="Rectangle: Rounded Corners 13">
            <a:extLst>
              <a:ext uri="{FF2B5EF4-FFF2-40B4-BE49-F238E27FC236}">
                <a16:creationId xmlns:a16="http://schemas.microsoft.com/office/drawing/2014/main" id="{B095D4DA-C015-7178-23D5-3FB451AB6B4C}"/>
              </a:ext>
            </a:extLst>
          </p:cNvPr>
          <p:cNvSpPr>
            <a:spLocks/>
          </p:cNvSpPr>
          <p:nvPr>
            <p:custDataLst>
              <p:tags r:id="rId3"/>
            </p:custDataLst>
          </p:nvPr>
        </p:nvSpPr>
        <p:spPr>
          <a:xfrm>
            <a:off x="6571488" y="2155066"/>
            <a:ext cx="5065776" cy="3466713"/>
          </a:xfrm>
          <a:prstGeom prst="roundRect">
            <a:avLst>
              <a:gd name="adj" fmla="val 4364"/>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18288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400" b="1">
                <a:solidFill>
                  <a:srgbClr val="277C78"/>
                </a:solidFill>
                <a:latin typeface="Arial"/>
              </a:rPr>
              <a:t>New York City Passenger</a:t>
            </a:r>
            <a:r>
              <a:rPr kumimoji="0" lang="en-US" sz="1400" b="1" i="0" u="none" strike="noStrike" kern="1200" cap="none" spc="0" normalizeH="0" baseline="0" noProof="0">
                <a:ln>
                  <a:noFill/>
                </a:ln>
                <a:solidFill>
                  <a:srgbClr val="277C78"/>
                </a:solidFill>
                <a:effectLst/>
                <a:uLnTx/>
                <a:uFillTx/>
                <a:latin typeface="Arial"/>
                <a:ea typeface="+mn-ea"/>
                <a:cs typeface="+mn-cs"/>
              </a:rPr>
              <a:t> Ferry Project (2022)</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200" b="1" i="0" u="sng" strike="noStrike" kern="1200" cap="none" spc="0" normalizeH="0" baseline="0" noProof="0">
              <a:ln>
                <a:noFill/>
              </a:ln>
              <a:solidFill>
                <a:srgbClr val="277C7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Applicant: </a:t>
            </a:r>
            <a:r>
              <a:rPr kumimoji="0" lang="en-US" sz="1200" i="0" u="none" strike="noStrike" kern="1200" cap="none" spc="0" normalizeH="0" baseline="0" noProof="0">
                <a:ln>
                  <a:noFill/>
                </a:ln>
                <a:solidFill>
                  <a:srgbClr val="000000"/>
                </a:solidFill>
                <a:effectLst/>
                <a:uLnTx/>
                <a:uFillTx/>
                <a:latin typeface="Arial"/>
                <a:ea typeface="+mn-ea"/>
                <a:cs typeface="+mn-cs"/>
              </a:rPr>
              <a:t>New York City Department of Transportation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Impacted locality: </a:t>
            </a:r>
            <a:r>
              <a:rPr kumimoji="0" lang="en-US" sz="1200" i="0" u="none" strike="noStrike" kern="1200" cap="none" spc="0" normalizeH="0" baseline="0" noProof="0">
                <a:ln>
                  <a:noFill/>
                </a:ln>
                <a:solidFill>
                  <a:srgbClr val="000000"/>
                </a:solidFill>
                <a:effectLst/>
                <a:uLnTx/>
                <a:uFillTx/>
                <a:latin typeface="Arial"/>
                <a:ea typeface="+mn-ea"/>
                <a:cs typeface="+mn-cs"/>
              </a:rPr>
              <a:t>New York City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Funding:</a:t>
            </a:r>
            <a:r>
              <a:rPr kumimoji="0" lang="en-US" sz="1200" b="0" i="0" u="none" strike="noStrike" kern="1200" cap="none" spc="0" normalizeH="0" baseline="0" noProof="0">
                <a:ln>
                  <a:noFill/>
                </a:ln>
                <a:solidFill>
                  <a:srgbClr val="000000"/>
                </a:solidFill>
                <a:effectLst/>
                <a:uLnTx/>
                <a:uFillTx/>
                <a:latin typeface="Arial"/>
                <a:ea typeface="+mn-ea"/>
                <a:cs typeface="+mn-cs"/>
              </a:rPr>
              <a:t> $7.5M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Project description: </a:t>
            </a:r>
            <a:r>
              <a:rPr kumimoji="0" lang="en-US" sz="1200" b="0" i="0" u="none" strike="noStrike" kern="1200" cap="none" spc="0" normalizeH="0" baseline="0" noProof="0">
                <a:ln>
                  <a:noFill/>
                </a:ln>
                <a:solidFill>
                  <a:srgbClr val="000000"/>
                </a:solidFill>
                <a:effectLst/>
                <a:uLnTx/>
                <a:uFillTx/>
                <a:latin typeface="Arial"/>
                <a:ea typeface="+mn-ea"/>
                <a:cs typeface="+mn-cs"/>
              </a:rPr>
              <a:t>The New York City Department of Transportation, on behalf of the Trust for Governors Island, will receive funding to build charging equipment to support future rapid charging for vessels serving Governors Island, which is solely accessible by ferry. A battery energy storage system will stabilize the demand on the island's power grid and support rapid charging of vessels and allow them to operate in zero-emissions mode, significantly reducing emissions, decreasing maintenance costs, and improving reliability</a:t>
            </a:r>
          </a:p>
        </p:txBody>
      </p:sp>
      <p:sp>
        <p:nvSpPr>
          <p:cNvPr id="17" name="Rectangle: Rounded Corners 16">
            <a:extLst>
              <a:ext uri="{FF2B5EF4-FFF2-40B4-BE49-F238E27FC236}">
                <a16:creationId xmlns:a16="http://schemas.microsoft.com/office/drawing/2014/main" id="{4F895C49-1AA1-B74A-532A-6E114C52E1CB}"/>
              </a:ext>
            </a:extLst>
          </p:cNvPr>
          <p:cNvSpPr>
            <a:spLocks/>
          </p:cNvSpPr>
          <p:nvPr>
            <p:custDataLst>
              <p:tags r:id="rId4"/>
            </p:custDataLst>
          </p:nvPr>
        </p:nvSpPr>
        <p:spPr>
          <a:xfrm>
            <a:off x="554736" y="2155066"/>
            <a:ext cx="5065776" cy="3466713"/>
          </a:xfrm>
          <a:prstGeom prst="roundRect">
            <a:avLst>
              <a:gd name="adj" fmla="val 4364"/>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18288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277C78"/>
                </a:solidFill>
                <a:effectLst/>
                <a:uLnTx/>
                <a:uFillTx/>
                <a:latin typeface="Arial"/>
                <a:ea typeface="+mn-ea"/>
                <a:cs typeface="+mn-cs"/>
              </a:rPr>
              <a:t>San Francisco Bay Area Passenger Ferry Project (2023)</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1" i="0" u="sng" strike="noStrike" kern="1200" cap="none" spc="0" normalizeH="0" baseline="0" noProof="0">
              <a:ln>
                <a:noFill/>
              </a:ln>
              <a:solidFill>
                <a:srgbClr val="277C7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Applicant: </a:t>
            </a:r>
            <a:r>
              <a:rPr kumimoji="0" lang="en-US" sz="1200" b="0" i="0" u="none" strike="noStrike" kern="1200" cap="none" spc="0" normalizeH="0" baseline="0" noProof="0">
                <a:ln>
                  <a:noFill/>
                </a:ln>
                <a:solidFill>
                  <a:srgbClr val="000000"/>
                </a:solidFill>
                <a:effectLst/>
                <a:uLnTx/>
                <a:uFillTx/>
                <a:latin typeface="Arial"/>
                <a:ea typeface="+mn-ea"/>
                <a:cs typeface="+mn-cs"/>
              </a:rPr>
              <a:t>San Francisco Bay Area Water Emergency Transportation Agency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Impacted locality: </a:t>
            </a:r>
            <a:r>
              <a:rPr kumimoji="0" lang="en-US" sz="1200" i="0" u="none" strike="noStrike" kern="1200" cap="none" spc="0" normalizeH="0" baseline="0" noProof="0">
                <a:ln>
                  <a:noFill/>
                </a:ln>
                <a:solidFill>
                  <a:srgbClr val="000000"/>
                </a:solidFill>
                <a:effectLst/>
                <a:uLnTx/>
                <a:uFillTx/>
                <a:latin typeface="Arial"/>
                <a:ea typeface="+mn-ea"/>
                <a:cs typeface="+mn-cs"/>
              </a:rPr>
              <a:t>City of San Francisco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Funding:</a:t>
            </a:r>
            <a:r>
              <a:rPr kumimoji="0" lang="en-US" sz="1200" b="0" i="0" u="none" strike="noStrike" kern="1200" cap="none" spc="0" normalizeH="0" baseline="0" noProof="0">
                <a:ln>
                  <a:noFill/>
                </a:ln>
                <a:solidFill>
                  <a:srgbClr val="000000"/>
                </a:solidFill>
                <a:effectLst/>
                <a:uLnTx/>
                <a:uFillTx/>
                <a:latin typeface="Arial"/>
                <a:ea typeface="+mn-ea"/>
                <a:cs typeface="+mn-cs"/>
              </a:rPr>
              <a:t> $15.9M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Project description:</a:t>
            </a:r>
            <a:r>
              <a:rPr kumimoji="0" lang="en-US" sz="1200" b="0" i="0" u="none" strike="noStrike" kern="1200" cap="none" spc="0" normalizeH="0" baseline="0" noProof="0">
                <a:ln>
                  <a:noFill/>
                </a:ln>
                <a:solidFill>
                  <a:srgbClr val="000000"/>
                </a:solidFill>
                <a:effectLst/>
                <a:uLnTx/>
                <a:uFillTx/>
                <a:latin typeface="Arial"/>
                <a:ea typeface="+mn-ea"/>
                <a:cs typeface="+mn-cs"/>
              </a:rPr>
              <a:t> The San Francisco Bay Area Water Emergency Transportation Agency will receive funding to retrofit two ferry floats with battery energy storage systems. The upgrades will improve service, reduce emissions, improve air quality and reduce electrical demand in downtown San Francisco and two terminals in the City of Alameda (Seaplane Lagoon and Main Street)</a:t>
            </a:r>
          </a:p>
        </p:txBody>
      </p:sp>
      <p:grpSp>
        <p:nvGrpSpPr>
          <p:cNvPr id="27" name="CustomIcon">
            <a:extLst>
              <a:ext uri="{FF2B5EF4-FFF2-40B4-BE49-F238E27FC236}">
                <a16:creationId xmlns:a16="http://schemas.microsoft.com/office/drawing/2014/main" id="{E68A007B-016B-C93F-ABAF-0F72CF89AD72}"/>
              </a:ext>
            </a:extLst>
          </p:cNvPr>
          <p:cNvGrpSpPr>
            <a:grpSpLocks/>
          </p:cNvGrpSpPr>
          <p:nvPr>
            <p:custDataLst>
              <p:tags r:id="rId5"/>
            </p:custDataLst>
          </p:nvPr>
        </p:nvGrpSpPr>
        <p:grpSpPr>
          <a:xfrm>
            <a:off x="8692435" y="1425641"/>
            <a:ext cx="823883" cy="823883"/>
            <a:chOff x="-205105" y="-205105"/>
            <a:chExt cx="1019810" cy="1019810"/>
          </a:xfrm>
        </p:grpSpPr>
        <p:sp>
          <p:nvSpPr>
            <p:cNvPr id="13" name="Oval 12">
              <a:extLst>
                <a:ext uri="{FF2B5EF4-FFF2-40B4-BE49-F238E27FC236}">
                  <a16:creationId xmlns:a16="http://schemas.microsoft.com/office/drawing/2014/main" id="{6ABE7A77-329A-1724-613E-6557140FFAAD}"/>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3" name="Graphic 22">
              <a:extLst>
                <a:ext uri="{FF2B5EF4-FFF2-40B4-BE49-F238E27FC236}">
                  <a16:creationId xmlns:a16="http://schemas.microsoft.com/office/drawing/2014/main" id="{F9715F29-1AD6-1CC2-A214-00D7D6971CD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609600" cy="609600"/>
            </a:xfrm>
            <a:prstGeom prst="rect">
              <a:avLst/>
            </a:prstGeom>
          </p:spPr>
        </p:pic>
      </p:grpSp>
      <p:grpSp>
        <p:nvGrpSpPr>
          <p:cNvPr id="29" name="CustomIcon">
            <a:extLst>
              <a:ext uri="{FF2B5EF4-FFF2-40B4-BE49-F238E27FC236}">
                <a16:creationId xmlns:a16="http://schemas.microsoft.com/office/drawing/2014/main" id="{ABCFAA6C-0ACA-FA3A-C128-65C2EAE3CFFE}"/>
              </a:ext>
            </a:extLst>
          </p:cNvPr>
          <p:cNvGrpSpPr>
            <a:grpSpLocks/>
          </p:cNvGrpSpPr>
          <p:nvPr>
            <p:custDataLst>
              <p:tags r:id="rId6"/>
            </p:custDataLst>
          </p:nvPr>
        </p:nvGrpSpPr>
        <p:grpSpPr>
          <a:xfrm>
            <a:off x="2675682" y="1425641"/>
            <a:ext cx="823883" cy="823883"/>
            <a:chOff x="-205105" y="-205105"/>
            <a:chExt cx="1019810" cy="1019810"/>
          </a:xfrm>
        </p:grpSpPr>
        <p:sp>
          <p:nvSpPr>
            <p:cNvPr id="25" name="Oval 24">
              <a:extLst>
                <a:ext uri="{FF2B5EF4-FFF2-40B4-BE49-F238E27FC236}">
                  <a16:creationId xmlns:a16="http://schemas.microsoft.com/office/drawing/2014/main" id="{28BF7802-78C4-AEF6-DBED-7B8CBF404F0C}"/>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8" name="Graphic 27">
              <a:extLst>
                <a:ext uri="{FF2B5EF4-FFF2-40B4-BE49-F238E27FC236}">
                  <a16:creationId xmlns:a16="http://schemas.microsoft.com/office/drawing/2014/main" id="{B24AB31A-21BB-B448-4B5B-11C2C06EE3F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0"/>
              <a:ext cx="609600" cy="609600"/>
            </a:xfrm>
            <a:prstGeom prst="rect">
              <a:avLst/>
            </a:prstGeom>
          </p:spPr>
        </p:pic>
      </p:grpSp>
      <p:sp>
        <p:nvSpPr>
          <p:cNvPr id="2" name="4. Footnote">
            <a:extLst>
              <a:ext uri="{FF2B5EF4-FFF2-40B4-BE49-F238E27FC236}">
                <a16:creationId xmlns:a16="http://schemas.microsoft.com/office/drawing/2014/main" id="{A7652E80-659A-AB35-9AF1-29038A08D64F}"/>
              </a:ext>
            </a:extLst>
          </p:cNvPr>
          <p:cNvSpPr txBox="1"/>
          <p:nvPr>
            <p:custDataLst>
              <p:tags r:id="rId7"/>
            </p:custDataLst>
          </p:nvPr>
        </p:nvSpPr>
        <p:spPr>
          <a:xfrm>
            <a:off x="554736" y="6458657"/>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trike="noStrike" kern="1200" spc="0" normalizeH="0" noProof="0" dirty="0">
                <a:ln>
                  <a:noFill/>
                </a:ln>
                <a:effectLst/>
                <a:uLnTx/>
                <a:uFillTx/>
                <a:ea typeface="+mn-ea"/>
                <a:cs typeface="Arial" panose="020B0604020202020204" pitchFamily="34" charset="0"/>
              </a:rPr>
              <a:t>Source: </a:t>
            </a:r>
            <a:r>
              <a:rPr kumimoji="0" lang="en-US" strike="noStrike" kern="1200" spc="0" normalizeH="0" noProof="0" dirty="0">
                <a:ln>
                  <a:noFill/>
                </a:ln>
                <a:effectLst/>
                <a:uLnTx/>
                <a:uFillTx/>
                <a:ea typeface="+mn-ea"/>
                <a:cs typeface="Arial" panose="020B0604020202020204" pitchFamily="34" charset="0"/>
                <a:hlinkClick r:id="rId15"/>
              </a:rPr>
              <a:t>FY24 NOFO</a:t>
            </a:r>
            <a:endParaRPr kumimoji="0" lang="en-US" strike="noStrike" kern="1200" spc="0" normalizeH="0" noProof="0" dirty="0">
              <a:ln>
                <a:noFill/>
              </a:ln>
              <a:effectLst/>
              <a:uLnTx/>
              <a:uFillTx/>
              <a:ea typeface="+mn-ea"/>
              <a:cs typeface="Arial" panose="020B0604020202020204" pitchFamily="34" charset="0"/>
            </a:endParaRPr>
          </a:p>
        </p:txBody>
      </p:sp>
    </p:spTree>
    <p:extLst>
      <p:ext uri="{BB962C8B-B14F-4D97-AF65-F5344CB8AC3E}">
        <p14:creationId xmlns:p14="http://schemas.microsoft.com/office/powerpoint/2010/main" val="35717580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TEMPLATELASTEDITED" val="2023-08-21 11:41 AM"/>
  <p:tag name="THINKCELLPRESENTATIONDONOTDELETE" val="&lt;?xml version=&quot;1.0&quot; encoding=&quot;UTF-16&quot; standalone=&quot;yes&quot;?&gt;&lt;root reqver=&quot;27037&quot;&gt;&lt;version val=&quot;3313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DSS_ID" val="9a023e45-0e0b-4faf-915d-32dfde099263"/>
  <p:tag name="ICONFILLBACKGROUND" val="Color [A=255, R=39, G=124, B=120]"/>
  <p:tag name="ICONFILLBACKGROUNDTHEME" val="Accent 1"/>
  <p:tag name="ICONLINEFILL" val="Color [A=255, R=39, G=124, B=120]"/>
  <p:tag name="ICONLINEFILLTHEME" val="Accent 1"/>
  <p:tag name="ICONENCLOSURE" val="True"/>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5. Source"/>
</p:tagLst>
</file>

<file path=ppt/tags/tag1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xml><?xml version="1.0" encoding="utf-8"?>
<p:tagLst xmlns:a="http://schemas.openxmlformats.org/drawingml/2006/main" xmlns:r="http://schemas.openxmlformats.org/officeDocument/2006/relationships" xmlns:p="http://schemas.openxmlformats.org/presentationml/2006/main">
  <p:tag name="SHAPENAME" val="5. Source"/>
</p:tagLst>
</file>

<file path=ppt/tags/tag1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1.xml><?xml version="1.0" encoding="utf-8"?>
<p:tagLst xmlns:a="http://schemas.openxmlformats.org/drawingml/2006/main" xmlns:r="http://schemas.openxmlformats.org/officeDocument/2006/relationships" xmlns:p="http://schemas.openxmlformats.org/presentationml/2006/main">
  <p:tag name="SHAPENAME" val="5. Source"/>
</p:tagLst>
</file>

<file path=ppt/tags/tag1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SHAPENAME" val="LogoImage"/>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20sklhGDg_J5JkHAJOV5JQ"/>
</p:tagLst>
</file>

<file path=ppt/tags/tag11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SHAPENAME" val="Grid"/>
</p:tagLst>
</file>

<file path=ppt/tags/tag12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2.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NAME" val="Moon"/>
</p:tagLst>
</file>

<file path=ppt/tags/tag124.xml><?xml version="1.0" encoding="utf-8"?>
<p:tagLst xmlns:a="http://schemas.openxmlformats.org/drawingml/2006/main" xmlns:r="http://schemas.openxmlformats.org/officeDocument/2006/relationships" xmlns:p="http://schemas.openxmlformats.org/presentationml/2006/main">
  <p:tag name="NAME" val="Moon"/>
</p:tagLst>
</file>

<file path=ppt/tags/tag125.xml><?xml version="1.0" encoding="utf-8"?>
<p:tagLst xmlns:a="http://schemas.openxmlformats.org/drawingml/2006/main" xmlns:r="http://schemas.openxmlformats.org/officeDocument/2006/relationships" xmlns:p="http://schemas.openxmlformats.org/presentationml/2006/main">
  <p:tag name="NAME" val="Moon"/>
</p:tagLst>
</file>

<file path=ppt/tags/tag126.xml><?xml version="1.0" encoding="utf-8"?>
<p:tagLst xmlns:a="http://schemas.openxmlformats.org/drawingml/2006/main" xmlns:r="http://schemas.openxmlformats.org/officeDocument/2006/relationships" xmlns:p="http://schemas.openxmlformats.org/presentationml/2006/main">
  <p:tag name="NAME" val="Moon"/>
</p:tagLst>
</file>

<file path=ppt/tags/tag127.xml><?xml version="1.0" encoding="utf-8"?>
<p:tagLst xmlns:a="http://schemas.openxmlformats.org/drawingml/2006/main" xmlns:r="http://schemas.openxmlformats.org/officeDocument/2006/relationships" xmlns:p="http://schemas.openxmlformats.org/presentationml/2006/main">
  <p:tag name="ANGLE" val="5"/>
</p:tagLst>
</file>

<file path=ppt/tags/tag128.xml><?xml version="1.0" encoding="utf-8"?>
<p:tagLst xmlns:a="http://schemas.openxmlformats.org/drawingml/2006/main" xmlns:r="http://schemas.openxmlformats.org/officeDocument/2006/relationships" xmlns:p="http://schemas.openxmlformats.org/presentationml/2006/main">
  <p:tag name="ANGLE" val="5"/>
</p:tagLst>
</file>

<file path=ppt/tags/tag129.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ANGLE" val="4"/>
</p:tagLst>
</file>

<file path=ppt/tags/tag131.xml><?xml version="1.0" encoding="utf-8"?>
<p:tagLst xmlns:a="http://schemas.openxmlformats.org/drawingml/2006/main" xmlns:r="http://schemas.openxmlformats.org/officeDocument/2006/relationships" xmlns:p="http://schemas.openxmlformats.org/presentationml/2006/main">
  <p:tag name="ANGLE" val="3"/>
</p:tagLst>
</file>

<file path=ppt/tags/tag132.xml><?xml version="1.0" encoding="utf-8"?>
<p:tagLst xmlns:a="http://schemas.openxmlformats.org/drawingml/2006/main" xmlns:r="http://schemas.openxmlformats.org/officeDocument/2006/relationships" xmlns:p="http://schemas.openxmlformats.org/presentationml/2006/main">
  <p:tag name="ANGLE" val="3"/>
</p:tagLst>
</file>

<file path=ppt/tags/tag133.xml><?xml version="1.0" encoding="utf-8"?>
<p:tagLst xmlns:a="http://schemas.openxmlformats.org/drawingml/2006/main" xmlns:r="http://schemas.openxmlformats.org/officeDocument/2006/relationships" xmlns:p="http://schemas.openxmlformats.org/presentationml/2006/main">
  <p:tag name="ANGLE" val="2"/>
</p:tagLst>
</file>

<file path=ppt/tags/tag134.xml><?xml version="1.0" encoding="utf-8"?>
<p:tagLst xmlns:a="http://schemas.openxmlformats.org/drawingml/2006/main" xmlns:r="http://schemas.openxmlformats.org/officeDocument/2006/relationships" xmlns:p="http://schemas.openxmlformats.org/presentationml/2006/main">
  <p:tag name="ANGLE" val="2"/>
</p:tagLst>
</file>

<file path=ppt/tags/tag135.xml><?xml version="1.0" encoding="utf-8"?>
<p:tagLst xmlns:a="http://schemas.openxmlformats.org/drawingml/2006/main" xmlns:r="http://schemas.openxmlformats.org/officeDocument/2006/relationships" xmlns:p="http://schemas.openxmlformats.org/presentationml/2006/main">
  <p:tag name="ANGLE" val="1"/>
</p:tagLst>
</file>

<file path=ppt/tags/tag136.xml><?xml version="1.0" encoding="utf-8"?>
<p:tagLst xmlns:a="http://schemas.openxmlformats.org/drawingml/2006/main" xmlns:r="http://schemas.openxmlformats.org/officeDocument/2006/relationships" xmlns:p="http://schemas.openxmlformats.org/presentationml/2006/main">
  <p:tag name="ANGLE" val="1"/>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Kcd9z.T0ityQiOhevFTgFQ"/>
</p:tagLst>
</file>

<file path=ppt/tags/tag139.xml><?xml version="1.0" encoding="utf-8"?>
<p:tagLst xmlns:a="http://schemas.openxmlformats.org/drawingml/2006/main" xmlns:r="http://schemas.openxmlformats.org/officeDocument/2006/relationships" xmlns:p="http://schemas.openxmlformats.org/presentationml/2006/main">
  <p:tag name="SHAPENAME" val="ClientLogo"/>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41.xml><?xml version="1.0" encoding="utf-8"?>
<p:tagLst xmlns:a="http://schemas.openxmlformats.org/drawingml/2006/main" xmlns:r="http://schemas.openxmlformats.org/officeDocument/2006/relationships" xmlns:p="http://schemas.openxmlformats.org/presentationml/2006/main">
  <p:tag name="SHAPENAME" val="Subtitle"/>
</p:tagLst>
</file>

<file path=ppt/tags/tag142.xml><?xml version="1.0" encoding="utf-8"?>
<p:tagLst xmlns:a="http://schemas.openxmlformats.org/drawingml/2006/main" xmlns:r="http://schemas.openxmlformats.org/officeDocument/2006/relationships" xmlns:p="http://schemas.openxmlformats.org/presentationml/2006/main">
  <p:tag name="SHAPENAME" val="Title"/>
</p:tagLst>
</file>

<file path=ppt/tags/tag14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44.xml><?xml version="1.0" encoding="utf-8"?>
<p:tagLst xmlns:a="http://schemas.openxmlformats.org/drawingml/2006/main" xmlns:r="http://schemas.openxmlformats.org/officeDocument/2006/relationships" xmlns:p="http://schemas.openxmlformats.org/presentationml/2006/main">
  <p:tag name="SHAPENAME" val="LogoImag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1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8.xml><?xml version="1.0" encoding="utf-8"?>
<p:tagLst xmlns:a="http://schemas.openxmlformats.org/drawingml/2006/main" xmlns:r="http://schemas.openxmlformats.org/officeDocument/2006/relationships" xmlns:p="http://schemas.openxmlformats.org/presentationml/2006/main">
  <p:tag name="SHAPENAME" val="5. Source"/>
</p:tagLst>
</file>

<file path=ppt/tags/tag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xml><?xml version="1.0" encoding="utf-8"?>
<p:tagLst xmlns:a="http://schemas.openxmlformats.org/drawingml/2006/main" xmlns:r="http://schemas.openxmlformats.org/officeDocument/2006/relationships" xmlns:p="http://schemas.openxmlformats.org/presentationml/2006/main">
  <p:tag name="SHAPENAME" val="5. Source"/>
</p:tagLst>
</file>

<file path=ppt/tags/tag1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xml><?xml version="1.0" encoding="utf-8"?>
<p:tagLst xmlns:a="http://schemas.openxmlformats.org/drawingml/2006/main" xmlns:r="http://schemas.openxmlformats.org/officeDocument/2006/relationships" xmlns:p="http://schemas.openxmlformats.org/presentationml/2006/main">
  <p:tag name="SHAPENAME" val="5. Source"/>
</p:tagLst>
</file>

<file path=ppt/tags/tag1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zsZQyKFgCFD5XAZPv3AWBQ"/>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Yh.LyJP9Ef7CM8T6PUBqdw"/>
</p:tagLst>
</file>

<file path=ppt/tags/tag1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xml><?xml version="1.0" encoding="utf-8"?>
<p:tagLst xmlns:a="http://schemas.openxmlformats.org/drawingml/2006/main" xmlns:r="http://schemas.openxmlformats.org/officeDocument/2006/relationships" xmlns:p="http://schemas.openxmlformats.org/presentationml/2006/main">
  <p:tag name="SHAPENAME" val="5. Source"/>
</p:tagLst>
</file>

<file path=ppt/tags/tag1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aJMKD2AQ9e77MMhub83YA"/>
</p:tagLst>
</file>

<file path=ppt/tags/tag17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6.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7P6iKZZoTDSflm.OoOVoMA"/>
</p:tagLst>
</file>

<file path=ppt/tags/tag1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xml><?xml version="1.0" encoding="utf-8"?>
<p:tagLst xmlns:a="http://schemas.openxmlformats.org/drawingml/2006/main" xmlns:r="http://schemas.openxmlformats.org/officeDocument/2006/relationships" xmlns:p="http://schemas.openxmlformats.org/presentationml/2006/main">
  <p:tag name="SHAPENAME" val="5. Source"/>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1LRCzsv.ik_t3bs5QJ6VLg"/>
</p:tagLst>
</file>

<file path=ppt/tags/tag19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0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3.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5.xml><?xml version="1.0" encoding="utf-8"?>
<p:tagLst xmlns:a="http://schemas.openxmlformats.org/drawingml/2006/main" xmlns:r="http://schemas.openxmlformats.org/officeDocument/2006/relationships" xmlns:p="http://schemas.openxmlformats.org/presentationml/2006/main">
  <p:tag name="SHAPENAME" val="5. Source"/>
</p:tagLst>
</file>

<file path=ppt/tags/tag2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jPpd5uKiKgbfSxqQQ0aBGA"/>
</p:tagLst>
</file>

<file path=ppt/tags/tag2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2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2.xml><?xml version="1.0" encoding="utf-8"?>
<p:tagLst xmlns:a="http://schemas.openxmlformats.org/drawingml/2006/main" xmlns:r="http://schemas.openxmlformats.org/officeDocument/2006/relationships" xmlns:p="http://schemas.openxmlformats.org/presentationml/2006/main">
  <p:tag name="SHAPENAME" val="5. Source"/>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3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5. Source"/>
</p:tagLst>
</file>

<file path=ppt/tags/tag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xml><?xml version="1.0" encoding="utf-8"?>
<p:tagLst xmlns:a="http://schemas.openxmlformats.org/drawingml/2006/main" xmlns:r="http://schemas.openxmlformats.org/officeDocument/2006/relationships" xmlns:p="http://schemas.openxmlformats.org/presentationml/2006/main">
  <p:tag name="SHAPENAME" val="5. Source"/>
</p:tagLst>
</file>

<file path=ppt/tags/tag2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xml><?xml version="1.0" encoding="utf-8"?>
<p:tagLst xmlns:a="http://schemas.openxmlformats.org/drawingml/2006/main" xmlns:r="http://schemas.openxmlformats.org/officeDocument/2006/relationships" xmlns:p="http://schemas.openxmlformats.org/presentationml/2006/main">
  <p:tag name="SHAPENAME" val="LogoImage"/>
</p:tagLst>
</file>

<file path=ppt/tags/tag25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xml><?xml version="1.0" encoding="utf-8"?>
<p:tagLst xmlns:a="http://schemas.openxmlformats.org/drawingml/2006/main" xmlns:r="http://schemas.openxmlformats.org/officeDocument/2006/relationships" xmlns:p="http://schemas.openxmlformats.org/presentationml/2006/main">
  <p:tag name="SHAPENAME" val="5. Source"/>
</p:tagLst>
</file>

<file path=ppt/tags/tag2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NAME" val="_new_logoimage"/>
</p:tagLst>
</file>

<file path=ppt/tags/tag256.xml><?xml version="1.0" encoding="utf-8"?>
<p:tagLst xmlns:a="http://schemas.openxmlformats.org/drawingml/2006/main" xmlns:r="http://schemas.openxmlformats.org/officeDocument/2006/relationships" xmlns:p="http://schemas.openxmlformats.org/presentationml/2006/main">
  <p:tag name="SHAPENAME" val="5. Sourc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59.xml><?xml version="1.0" encoding="utf-8"?>
<p:tagLst xmlns:a="http://schemas.openxmlformats.org/drawingml/2006/main" xmlns:r="http://schemas.openxmlformats.org/officeDocument/2006/relationships" xmlns:p="http://schemas.openxmlformats.org/presentationml/2006/main">
  <p:tag name="SHAPENAME" val="4. Footnote"/>
</p:tagLst>
</file>

<file path=ppt/tags/tag26.xml><?xml version="1.0" encoding="utf-8"?>
<p:tagLst xmlns:a="http://schemas.openxmlformats.org/drawingml/2006/main" xmlns:r="http://schemas.openxmlformats.org/officeDocument/2006/relationships" xmlns:p="http://schemas.openxmlformats.org/presentationml/2006/main">
  <p:tag name="SHAPENAME" val="ClientLogo"/>
</p:tagLst>
</file>

<file path=ppt/tags/tag2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xml><?xml version="1.0" encoding="utf-8"?>
<p:tagLst xmlns:a="http://schemas.openxmlformats.org/drawingml/2006/main" xmlns:r="http://schemas.openxmlformats.org/officeDocument/2006/relationships" xmlns:p="http://schemas.openxmlformats.org/presentationml/2006/main">
  <p:tag name="NAME" val="ACET"/>
</p:tagLst>
</file>

<file path=ppt/tags/tag262.xml><?xml version="1.0" encoding="utf-8"?>
<p:tagLst xmlns:a="http://schemas.openxmlformats.org/drawingml/2006/main" xmlns:r="http://schemas.openxmlformats.org/officeDocument/2006/relationships" xmlns:p="http://schemas.openxmlformats.org/presentationml/2006/main">
  <p:tag name="NAME" val="Moon"/>
</p:tagLst>
</file>

<file path=ppt/tags/tag263.xml><?xml version="1.0" encoding="utf-8"?>
<p:tagLst xmlns:a="http://schemas.openxmlformats.org/drawingml/2006/main" xmlns:r="http://schemas.openxmlformats.org/officeDocument/2006/relationships" xmlns:p="http://schemas.openxmlformats.org/presentationml/2006/main">
  <p:tag name="NAME" val="Moon"/>
</p:tagLst>
</file>

<file path=ppt/tags/tag264.xml><?xml version="1.0" encoding="utf-8"?>
<p:tagLst xmlns:a="http://schemas.openxmlformats.org/drawingml/2006/main" xmlns:r="http://schemas.openxmlformats.org/officeDocument/2006/relationships" xmlns:p="http://schemas.openxmlformats.org/presentationml/2006/main">
  <p:tag name="NAME" val="Moon"/>
</p:tagLst>
</file>

<file path=ppt/tags/tag265.xml><?xml version="1.0" encoding="utf-8"?>
<p:tagLst xmlns:a="http://schemas.openxmlformats.org/drawingml/2006/main" xmlns:r="http://schemas.openxmlformats.org/officeDocument/2006/relationships" xmlns:p="http://schemas.openxmlformats.org/presentationml/2006/main">
  <p:tag name="NAME" val="Moon"/>
</p:tagLst>
</file>

<file path=ppt/tags/tag266.xml><?xml version="1.0" encoding="utf-8"?>
<p:tagLst xmlns:a="http://schemas.openxmlformats.org/drawingml/2006/main" xmlns:r="http://schemas.openxmlformats.org/officeDocument/2006/relationships" xmlns:p="http://schemas.openxmlformats.org/presentationml/2006/main">
  <p:tag name="NAME" val="Moon"/>
</p:tagLst>
</file>

<file path=ppt/tags/tag267.xml><?xml version="1.0" encoding="utf-8"?>
<p:tagLst xmlns:a="http://schemas.openxmlformats.org/drawingml/2006/main" xmlns:r="http://schemas.openxmlformats.org/officeDocument/2006/relationships" xmlns:p="http://schemas.openxmlformats.org/presentationml/2006/main">
  <p:tag name="ANGLE" val="5"/>
</p:tagLst>
</file>

<file path=ppt/tags/tag268.xml><?xml version="1.0" encoding="utf-8"?>
<p:tagLst xmlns:a="http://schemas.openxmlformats.org/drawingml/2006/main" xmlns:r="http://schemas.openxmlformats.org/officeDocument/2006/relationships" xmlns:p="http://schemas.openxmlformats.org/presentationml/2006/main">
  <p:tag name="ANGLE" val="5"/>
</p:tagLst>
</file>

<file path=ppt/tags/tag269.xml><?xml version="1.0" encoding="utf-8"?>
<p:tagLst xmlns:a="http://schemas.openxmlformats.org/drawingml/2006/main" xmlns:r="http://schemas.openxmlformats.org/officeDocument/2006/relationships" xmlns:p="http://schemas.openxmlformats.org/presentationml/2006/main">
  <p:tag name="ANGLE" val="4"/>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ANGLE" val="4"/>
</p:tagLst>
</file>

<file path=ppt/tags/tag271.xml><?xml version="1.0" encoding="utf-8"?>
<p:tagLst xmlns:a="http://schemas.openxmlformats.org/drawingml/2006/main" xmlns:r="http://schemas.openxmlformats.org/officeDocument/2006/relationships" xmlns:p="http://schemas.openxmlformats.org/presentationml/2006/main">
  <p:tag name="ANGLE" val="3"/>
</p:tagLst>
</file>

<file path=ppt/tags/tag272.xml><?xml version="1.0" encoding="utf-8"?>
<p:tagLst xmlns:a="http://schemas.openxmlformats.org/drawingml/2006/main" xmlns:r="http://schemas.openxmlformats.org/officeDocument/2006/relationships" xmlns:p="http://schemas.openxmlformats.org/presentationml/2006/main">
  <p:tag name="ANGLE" val="3"/>
</p:tagLst>
</file>

<file path=ppt/tags/tag273.xml><?xml version="1.0" encoding="utf-8"?>
<p:tagLst xmlns:a="http://schemas.openxmlformats.org/drawingml/2006/main" xmlns:r="http://schemas.openxmlformats.org/officeDocument/2006/relationships" xmlns:p="http://schemas.openxmlformats.org/presentationml/2006/main">
  <p:tag name="ANGLE" val="2"/>
</p:tagLst>
</file>

<file path=ppt/tags/tag274.xml><?xml version="1.0" encoding="utf-8"?>
<p:tagLst xmlns:a="http://schemas.openxmlformats.org/drawingml/2006/main" xmlns:r="http://schemas.openxmlformats.org/officeDocument/2006/relationships" xmlns:p="http://schemas.openxmlformats.org/presentationml/2006/main">
  <p:tag name="ANGLE" val="2"/>
</p:tagLst>
</file>

<file path=ppt/tags/tag275.xml><?xml version="1.0" encoding="utf-8"?>
<p:tagLst xmlns:a="http://schemas.openxmlformats.org/drawingml/2006/main" xmlns:r="http://schemas.openxmlformats.org/officeDocument/2006/relationships" xmlns:p="http://schemas.openxmlformats.org/presentationml/2006/main">
  <p:tag name="ANGLE" val="1"/>
</p:tagLst>
</file>

<file path=ppt/tags/tag276.xml><?xml version="1.0" encoding="utf-8"?>
<p:tagLst xmlns:a="http://schemas.openxmlformats.org/drawingml/2006/main" xmlns:r="http://schemas.openxmlformats.org/officeDocument/2006/relationships" xmlns:p="http://schemas.openxmlformats.org/presentationml/2006/main">
  <p:tag name="ANGLE" val="1"/>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Subtitle"/>
</p:tagLst>
</file>

<file path=ppt/tags/tag281.xml><?xml version="1.0" encoding="utf-8"?>
<p:tagLst xmlns:a="http://schemas.openxmlformats.org/drawingml/2006/main" xmlns:r="http://schemas.openxmlformats.org/officeDocument/2006/relationships" xmlns:p="http://schemas.openxmlformats.org/presentationml/2006/main">
  <p:tag name="SHAPENAME" val="Titl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NAME" val="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30.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3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xml><?xml version="1.0" encoding="utf-8"?>
<p:tagLst xmlns:a="http://schemas.openxmlformats.org/drawingml/2006/main" xmlns:r="http://schemas.openxmlformats.org/officeDocument/2006/relationships" xmlns:p="http://schemas.openxmlformats.org/presentationml/2006/main">
  <p:tag name="SHAPENAME" val="5. Source"/>
</p:tagLst>
</file>

<file path=ppt/tags/tag3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2.xml><?xml version="1.0" encoding="utf-8"?>
<p:tagLst xmlns:a="http://schemas.openxmlformats.org/drawingml/2006/main" xmlns:r="http://schemas.openxmlformats.org/officeDocument/2006/relationships" xmlns:p="http://schemas.openxmlformats.org/presentationml/2006/main">
  <p:tag name="SHAPENAME" val="5. Source"/>
</p:tagLst>
</file>

<file path=ppt/tags/tag3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20.xml><?xml version="1.0" encoding="utf-8"?>
<p:tagLst xmlns:a="http://schemas.openxmlformats.org/drawingml/2006/main" xmlns:r="http://schemas.openxmlformats.org/officeDocument/2006/relationships" xmlns:p="http://schemas.openxmlformats.org/presentationml/2006/main">
  <p:tag name="SHAPENAME" val="5. Source"/>
</p:tagLst>
</file>

<file path=ppt/tags/tag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8.xml><?xml version="1.0" encoding="utf-8"?>
<p:tagLst xmlns:a="http://schemas.openxmlformats.org/drawingml/2006/main" xmlns:r="http://schemas.openxmlformats.org/officeDocument/2006/relationships" xmlns:p="http://schemas.openxmlformats.org/presentationml/2006/main">
  <p:tag name="SHAPENAME" val="5. Source"/>
</p:tagLst>
</file>

<file path=ppt/tags/tag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3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5. Source"/>
</p:tagLst>
</file>

<file path=ppt/tags/tag3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4.xml><?xml version="1.0" encoding="utf-8"?>
<p:tagLst xmlns:a="http://schemas.openxmlformats.org/drawingml/2006/main" xmlns:r="http://schemas.openxmlformats.org/officeDocument/2006/relationships" xmlns:p="http://schemas.openxmlformats.org/presentationml/2006/main">
  <p:tag name="SHAPENAME" val="5. Source"/>
</p:tagLst>
</file>

<file path=ppt/tags/tag3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5. Source"/>
</p:tagLst>
</file>

<file path=ppt/tags/tag3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xml><?xml version="1.0" encoding="utf-8"?>
<p:tagLst xmlns:a="http://schemas.openxmlformats.org/drawingml/2006/main" xmlns:r="http://schemas.openxmlformats.org/officeDocument/2006/relationships" xmlns:p="http://schemas.openxmlformats.org/presentationml/2006/main">
  <p:tag name="SHAPENAME" val="5. Source"/>
</p:tagLst>
</file>

<file path=ppt/tags/tag3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8.xml><?xml version="1.0" encoding="utf-8"?>
<p:tagLst xmlns:a="http://schemas.openxmlformats.org/drawingml/2006/main" xmlns:r="http://schemas.openxmlformats.org/officeDocument/2006/relationships" xmlns:p="http://schemas.openxmlformats.org/presentationml/2006/main">
  <p:tag name="SHAPENAME" val="5. Source"/>
</p:tagLst>
</file>

<file path=ppt/tags/tag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2.xml><?xml version="1.0" encoding="utf-8"?>
<p:tagLst xmlns:a="http://schemas.openxmlformats.org/drawingml/2006/main" xmlns:r="http://schemas.openxmlformats.org/officeDocument/2006/relationships" xmlns:p="http://schemas.openxmlformats.org/presentationml/2006/main">
  <p:tag name="SHAPENAME" val="5. Source"/>
</p:tagLst>
</file>

<file path=ppt/tags/tag3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SHAPENAME" val="5. Source"/>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7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2.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73.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74.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75.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76.xml><?xml version="1.0" encoding="utf-8"?>
<p:tagLst xmlns:a="http://schemas.openxmlformats.org/drawingml/2006/main" xmlns:r="http://schemas.openxmlformats.org/officeDocument/2006/relationships" xmlns:p="http://schemas.openxmlformats.org/presentationml/2006/main">
  <p:tag name="SHAPENAME" val="Straight Connector 15"/>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6.xml><?xml version="1.0" encoding="utf-8"?>
<p:tagLst xmlns:a="http://schemas.openxmlformats.org/drawingml/2006/main" xmlns:r="http://schemas.openxmlformats.org/officeDocument/2006/relationships" xmlns:p="http://schemas.openxmlformats.org/presentationml/2006/main">
  <p:tag name="SHAPENAME" val="5. Source"/>
</p:tagLst>
</file>

<file path=ppt/tags/tag3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4.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95.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96.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97.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9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00.xml><?xml version="1.0" encoding="utf-8"?>
<p:tagLst xmlns:a="http://schemas.openxmlformats.org/drawingml/2006/main" xmlns:r="http://schemas.openxmlformats.org/officeDocument/2006/relationships" xmlns:p="http://schemas.openxmlformats.org/presentationml/2006/main">
  <p:tag name="SHAPENAME" val="5. Source"/>
</p:tagLst>
</file>

<file path=ppt/tags/tag4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4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08.xml><?xml version="1.0" encoding="utf-8"?>
<p:tagLst xmlns:a="http://schemas.openxmlformats.org/drawingml/2006/main" xmlns:r="http://schemas.openxmlformats.org/officeDocument/2006/relationships" xmlns:p="http://schemas.openxmlformats.org/presentationml/2006/main">
  <p:tag name="SHAPENAME" val="5. Source"/>
</p:tagLst>
</file>

<file path=ppt/tags/tag4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41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5.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6.xml><?xml version="1.0" encoding="utf-8"?>
<p:tagLst xmlns:a="http://schemas.openxmlformats.org/drawingml/2006/main" xmlns:r="http://schemas.openxmlformats.org/officeDocument/2006/relationships" xmlns:p="http://schemas.openxmlformats.org/presentationml/2006/main">
  <p:tag name="SHAPENAME" val="5. Source"/>
</p:tagLst>
</file>

<file path=ppt/tags/tag4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1.xml><?xml version="1.0" encoding="utf-8"?>
<p:tagLst xmlns:a="http://schemas.openxmlformats.org/drawingml/2006/main" xmlns:r="http://schemas.openxmlformats.org/officeDocument/2006/relationships" xmlns:p="http://schemas.openxmlformats.org/presentationml/2006/main">
  <p:tag name="SHAPENAME" val="5. Source"/>
</p:tagLst>
</file>

<file path=ppt/tags/tag4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5.xml><?xml version="1.0" encoding="utf-8"?>
<p:tagLst xmlns:a="http://schemas.openxmlformats.org/drawingml/2006/main" xmlns:r="http://schemas.openxmlformats.org/officeDocument/2006/relationships" xmlns:p="http://schemas.openxmlformats.org/presentationml/2006/main">
  <p:tag name="NAME" val="CustomIcon"/>
</p:tagLst>
</file>

<file path=ppt/tags/tag4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7.xml><?xml version="1.0" encoding="utf-8"?>
<p:tagLst xmlns:a="http://schemas.openxmlformats.org/drawingml/2006/main" xmlns:r="http://schemas.openxmlformats.org/officeDocument/2006/relationships" xmlns:p="http://schemas.openxmlformats.org/presentationml/2006/main">
  <p:tag name="NAME" val="CustomIcon"/>
</p:tagLst>
</file>

<file path=ppt/tags/tag428.xml><?xml version="1.0" encoding="utf-8"?>
<p:tagLst xmlns:a="http://schemas.openxmlformats.org/drawingml/2006/main" xmlns:r="http://schemas.openxmlformats.org/officeDocument/2006/relationships" xmlns:p="http://schemas.openxmlformats.org/presentationml/2006/main">
  <p:tag name="SHAPENAME" val="4. Footnote"/>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SHAPENAME" val="4. Footnote"/>
</p:tagLst>
</file>

<file path=ppt/tags/tag431.xml><?xml version="1.0" encoding="utf-8"?>
<p:tagLst xmlns:a="http://schemas.openxmlformats.org/drawingml/2006/main" xmlns:r="http://schemas.openxmlformats.org/officeDocument/2006/relationships" xmlns:p="http://schemas.openxmlformats.org/presentationml/2006/main">
  <p:tag name="NAME" val="CustomIcon"/>
</p:tagLst>
</file>

<file path=ppt/tags/tag432.xml><?xml version="1.0" encoding="utf-8"?>
<p:tagLst xmlns:a="http://schemas.openxmlformats.org/drawingml/2006/main" xmlns:r="http://schemas.openxmlformats.org/officeDocument/2006/relationships" xmlns:p="http://schemas.openxmlformats.org/presentationml/2006/main">
  <p:tag name="NAME" val="LineBasicImpact"/>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8.xml><?xml version="1.0" encoding="utf-8"?>
<p:tagLst xmlns:a="http://schemas.openxmlformats.org/drawingml/2006/main" xmlns:r="http://schemas.openxmlformats.org/officeDocument/2006/relationships" xmlns:p="http://schemas.openxmlformats.org/presentationml/2006/main">
  <p:tag name="NAME" val="LineBasicStrong"/>
</p:tagLst>
</file>

<file path=ppt/tags/tag439.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2.xml><?xml version="1.0" encoding="utf-8"?>
<p:tagLst xmlns:a="http://schemas.openxmlformats.org/drawingml/2006/main" xmlns:r="http://schemas.openxmlformats.org/officeDocument/2006/relationships" xmlns:p="http://schemas.openxmlformats.org/presentationml/2006/main">
  <p:tag name="SHAPENAME" val="5. Source"/>
</p:tagLst>
</file>

<file path=ppt/tags/tag443.xml><?xml version="1.0" encoding="utf-8"?>
<p:tagLst xmlns:a="http://schemas.openxmlformats.org/drawingml/2006/main" xmlns:r="http://schemas.openxmlformats.org/officeDocument/2006/relationships" xmlns:p="http://schemas.openxmlformats.org/presentationml/2006/main">
  <p:tag name="SHAPENAME" val="4. Footnote"/>
</p:tagLst>
</file>

<file path=ppt/tags/tag444.xml><?xml version="1.0" encoding="utf-8"?>
<p:tagLst xmlns:a="http://schemas.openxmlformats.org/drawingml/2006/main" xmlns:r="http://schemas.openxmlformats.org/officeDocument/2006/relationships" xmlns:p="http://schemas.openxmlformats.org/presentationml/2006/main">
  <p:tag name="NAME" val="LineBasicStrong"/>
</p:tagLst>
</file>

<file path=ppt/tags/tag445.xml><?xml version="1.0" encoding="utf-8"?>
<p:tagLst xmlns:a="http://schemas.openxmlformats.org/drawingml/2006/main" xmlns:r="http://schemas.openxmlformats.org/officeDocument/2006/relationships" xmlns:p="http://schemas.openxmlformats.org/presentationml/2006/main">
  <p:tag name="SHAPENAME" val="4. Footnote"/>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8.xml><?xml version="1.0" encoding="utf-8"?>
<p:tagLst xmlns:a="http://schemas.openxmlformats.org/drawingml/2006/main" xmlns:r="http://schemas.openxmlformats.org/officeDocument/2006/relationships" xmlns:p="http://schemas.openxmlformats.org/presentationml/2006/main">
  <p:tag name="SHAPENAME" val="4. Footnote"/>
</p:tagLst>
</file>

<file path=ppt/tags/tag449.xml><?xml version="1.0" encoding="utf-8"?>
<p:tagLst xmlns:a="http://schemas.openxmlformats.org/drawingml/2006/main" xmlns:r="http://schemas.openxmlformats.org/officeDocument/2006/relationships" xmlns:p="http://schemas.openxmlformats.org/presentationml/2006/main">
  <p:tag name="NAME" val="CustomIcon"/>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NAME" val="CustomIcon"/>
</p:tagLst>
</file>

<file path=ppt/tags/tag451.xml><?xml version="1.0" encoding="utf-8"?>
<p:tagLst xmlns:a="http://schemas.openxmlformats.org/drawingml/2006/main" xmlns:r="http://schemas.openxmlformats.org/officeDocument/2006/relationships" xmlns:p="http://schemas.openxmlformats.org/presentationml/2006/main">
  <p:tag name="NAME" val="GreyLineSeparatorDefaultVertical"/>
</p:tagLst>
</file>

<file path=ppt/tags/tag452.xml><?xml version="1.0" encoding="utf-8"?>
<p:tagLst xmlns:a="http://schemas.openxmlformats.org/drawingml/2006/main" xmlns:r="http://schemas.openxmlformats.org/officeDocument/2006/relationships" xmlns:p="http://schemas.openxmlformats.org/presentationml/2006/main">
  <p:tag name="SHAPENAME" val="4. Footnote"/>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5.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56.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57.xml><?xml version="1.0" encoding="utf-8"?>
<p:tagLst xmlns:a="http://schemas.openxmlformats.org/drawingml/2006/main" xmlns:r="http://schemas.openxmlformats.org/officeDocument/2006/relationships" xmlns:p="http://schemas.openxmlformats.org/presentationml/2006/main">
  <p:tag name="NAME" val="CustomIcon"/>
</p:tagLst>
</file>

<file path=ppt/tags/tag458.xml><?xml version="1.0" encoding="utf-8"?>
<p:tagLst xmlns:a="http://schemas.openxmlformats.org/drawingml/2006/main" xmlns:r="http://schemas.openxmlformats.org/officeDocument/2006/relationships" xmlns:p="http://schemas.openxmlformats.org/presentationml/2006/main">
  <p:tag name="NAME" val="CustomIcon"/>
</p:tagLst>
</file>

<file path=ppt/tags/tag459.xml><?xml version="1.0" encoding="utf-8"?>
<p:tagLst xmlns:a="http://schemas.openxmlformats.org/drawingml/2006/main" xmlns:r="http://schemas.openxmlformats.org/officeDocument/2006/relationships" xmlns:p="http://schemas.openxmlformats.org/presentationml/2006/main">
  <p:tag name="SHAPENAME" val="4. Footno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nuZ.dr0dtPKYSWmGw_6Yg"/>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UQibaDMIQaIJXCExx3CSg"/>
</p:tagLst>
</file>

<file path=ppt/tags/tag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xml><?xml version="1.0" encoding="utf-8"?>
<p:tagLst xmlns:a="http://schemas.openxmlformats.org/drawingml/2006/main" xmlns:r="http://schemas.openxmlformats.org/officeDocument/2006/relationships" xmlns:p="http://schemas.openxmlformats.org/presentationml/2006/main">
  <p:tag name="SHAPENAME" val="5. Source"/>
</p:tagLst>
</file>

<file path=ppt/tags/tag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7.xml><?xml version="1.0" encoding="utf-8"?>
<p:tagLst xmlns:a="http://schemas.openxmlformats.org/drawingml/2006/main" xmlns:r="http://schemas.openxmlformats.org/officeDocument/2006/relationships" xmlns:p="http://schemas.openxmlformats.org/presentationml/2006/main">
  <p:tag name="SHAPENAME" val="Grid"/>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xml><?xml version="1.0" encoding="utf-8"?>
<p:tagLst xmlns:a="http://schemas.openxmlformats.org/drawingml/2006/main" xmlns:r="http://schemas.openxmlformats.org/officeDocument/2006/relationships" xmlns:p="http://schemas.openxmlformats.org/presentationml/2006/main">
  <p:tag name="SHAPENAME" val="5. Source"/>
</p:tagLst>
</file>

<file path=ppt/tags/tag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SHAPENAME" val="5. Source"/>
</p:tagLst>
</file>

<file path=ppt/tags/tag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xml><?xml version="1.0" encoding="utf-8"?>
<p:tagLst xmlns:a="http://schemas.openxmlformats.org/drawingml/2006/main" xmlns:r="http://schemas.openxmlformats.org/officeDocument/2006/relationships" xmlns:p="http://schemas.openxmlformats.org/presentationml/2006/main">
  <p:tag name="SHAPENAME" val="5. Source"/>
</p:tagLst>
</file>

<file path=ppt/tags/tag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9.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Custom 10">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fontScheme name="Whit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700">
      <a:srgbClr val="B82525"/>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749E634F-BA42-4F08-9385-D85354B60E2F}"/>
    </a:ext>
  </a:extLst>
</a:theme>
</file>

<file path=ppt/theme/theme2.xml><?xml version="1.0" encoding="utf-8"?>
<a:theme xmlns:a="http://schemas.openxmlformats.org/drawingml/2006/main" name="Contrast">
  <a:themeElements>
    <a:clrScheme name="Custom 18">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fontScheme name="Scheme Blu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Blue">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extraClrScheme>
  </a:extraClrSchemeLst>
  <a:custClrLst>
    <a:custClr name="Cyan 200">
      <a:srgbClr val="99E6FF"/>
    </a:custClr>
    <a:custClr name="Cyan 300">
      <a:srgbClr val="6ECBF7"/>
    </a:custClr>
    <a:custClr name="Cyan 500">
      <a:srgbClr val="00A9F4"/>
    </a:custClr>
    <a:custClr name="Cyan 700">
      <a:srgbClr val="0679C3"/>
    </a:custClr>
    <a:custClr name="Cyan 900">
      <a:srgbClr val="084D91"/>
    </a:custClr>
    <a:custClr name="Null">
      <a:srgbClr val="FEFFFF"/>
    </a:custClr>
    <a:custClr name="Null">
      <a:srgbClr val="FEFFFF"/>
    </a:custClr>
    <a:custClr name="Null">
      <a:srgbClr val="FEFFFF"/>
    </a:custClr>
    <a:custClr name="Null">
      <a:srgbClr val="FEFFFF"/>
    </a:custClr>
    <a:custClr name="Null">
      <a:srgbClr val="FEFFFF"/>
    </a:custClr>
    <a:custClr name="Cyan 700">
      <a:srgbClr val="0679C3"/>
    </a:custClr>
    <a:custClr name="Cyan 300">
      <a:srgbClr val="6ECBF7"/>
    </a:custClr>
    <a:custClr name="Gray 10%">
      <a:srgbClr val="E6E6E6"/>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Marine Green 900">
      <a:srgbClr val="108980"/>
    </a:custClr>
    <a:custClr name="Marine Green 600">
      <a:srgbClr val="10CBBC"/>
    </a:custClr>
    <a:custClr name="Sand Neutral 300">
      <a:srgbClr val="E6D7BC"/>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Electric Blue 900">
      <a:srgbClr val="061F79"/>
    </a:custClr>
    <a:custClr name="Marine Green 500">
      <a:srgbClr val="0BDACB"/>
    </a:custClr>
    <a:custClr name="Amber Yellow 500">
      <a:srgbClr val="FFA800"/>
    </a:custClr>
    <a:custClr name="Crimson Red 500">
      <a:srgbClr val="E33B3B"/>
    </a:custClr>
    <a:custClr name="Deep Blue 700">
      <a:srgbClr val="103559"/>
    </a:custClr>
    <a:custClr name="Deep Blue 600">
      <a:srgbClr val="1B456E"/>
    </a:custClr>
    <a:custClr name="Deep Blue 500">
      <a:srgbClr val="2B5580"/>
    </a:custClr>
    <a:custClr name="Deep Blue 300">
      <a:srgbClr val="5380AC"/>
    </a:custClr>
    <a:custClr name="Deep Blue 200">
      <a:srgbClr val="82A6C9"/>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F5FBFB34-3B77-4F51-9E5E-428204315974}"/>
    </a:ext>
  </a:extLst>
</a:theme>
</file>

<file path=ppt/theme/theme3.xml><?xml version="1.0" encoding="utf-8"?>
<a:theme xmlns:a="http://schemas.openxmlformats.org/drawingml/2006/main" name="1_White">
  <a:themeElements>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23716D"/>
    </a:custClr>
    <a:custClr name="Custom Color7">
      <a:srgbClr val="1D5457"/>
    </a:custClr>
    <a:custClr name="Custom Color8">
      <a:srgbClr val="173842"/>
    </a:custClr>
    <a:custClr name="Custom Color9">
      <a:srgbClr val="252525"/>
    </a:custClr>
  </a:custClrLst>
  <a:extLst>
    <a:ext uri="{05A4C25C-085E-4340-85A3-A5531E510DB2}">
      <thm15:themeFamily xmlns:thm15="http://schemas.microsoft.com/office/thememl/2012/main" name="US1677_OFF_v2.potx" id="{E5D36C7B-8B87-4B61-8184-901E1F9D69F4}" vid="{D59CDAA2-AB51-4D7F-ACDA-4A49AA942FBB}"/>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8330b03-3302-4f83-b728-aac46060ff6c" xsi:nil="true"/>
    <lcf76f155ced4ddcb4097134ff3c332f xmlns="7467db8c-36f5-4a17-8bbb-578c1726f84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0727BCAE4CD94BA7D44E2FAD00347B" ma:contentTypeVersion="14" ma:contentTypeDescription="Create a new document." ma:contentTypeScope="" ma:versionID="ec24e629aa1db285890e1e16a7db189a">
  <xsd:schema xmlns:xsd="http://www.w3.org/2001/XMLSchema" xmlns:xs="http://www.w3.org/2001/XMLSchema" xmlns:p="http://schemas.microsoft.com/office/2006/metadata/properties" xmlns:ns2="7467db8c-36f5-4a17-8bbb-578c1726f84c" xmlns:ns3="58330b03-3302-4f83-b728-aac46060ff6c" targetNamespace="http://schemas.microsoft.com/office/2006/metadata/properties" ma:root="true" ma:fieldsID="e8000fe1309086ab80f39f491b15c171" ns2:_="" ns3:_="">
    <xsd:import namespace="7467db8c-36f5-4a17-8bbb-578c1726f84c"/>
    <xsd:import namespace="58330b03-3302-4f83-b728-aac46060ff6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67db8c-36f5-4a17-8bbb-578c1726f8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8eb3a52-a9ad-454e-96a1-46bb4cd16a8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330b03-3302-4f83-b728-aac46060ff6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0e7c2e-6f7d-450c-9d06-c13b2b0ea7ed}" ma:internalName="TaxCatchAll" ma:showField="CatchAllData" ma:web="58330b03-3302-4f83-b728-aac46060f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52D23D-58D1-4D20-87B0-0C2FCB6A03DF}">
  <ds:schemaRefs>
    <ds:schemaRef ds:uri="http://purl.org/dc/elements/1.1/"/>
    <ds:schemaRef ds:uri="http://purl.org/dc/dcmitype/"/>
    <ds:schemaRef ds:uri="http://www.w3.org/XML/1998/namespace"/>
    <ds:schemaRef ds:uri="http://purl.org/dc/terms/"/>
    <ds:schemaRef ds:uri="58330b03-3302-4f83-b728-aac46060ff6c"/>
    <ds:schemaRef ds:uri="http://schemas.openxmlformats.org/package/2006/metadata/core-properties"/>
    <ds:schemaRef ds:uri="http://schemas.microsoft.com/office/infopath/2007/PartnerControls"/>
    <ds:schemaRef ds:uri="http://schemas.microsoft.com/office/2006/documentManagement/types"/>
    <ds:schemaRef ds:uri="7467db8c-36f5-4a17-8bbb-578c1726f84c"/>
    <ds:schemaRef ds:uri="http://schemas.microsoft.com/office/2006/metadata/properties"/>
  </ds:schemaRefs>
</ds:datastoreItem>
</file>

<file path=customXml/itemProps2.xml><?xml version="1.0" encoding="utf-8"?>
<ds:datastoreItem xmlns:ds="http://schemas.openxmlformats.org/officeDocument/2006/customXml" ds:itemID="{B01F588E-2F08-4382-B78C-F9099D215BB2}">
  <ds:schemaRefs>
    <ds:schemaRef ds:uri="http://schemas.microsoft.com/sharepoint/v3/contenttype/forms"/>
  </ds:schemaRefs>
</ds:datastoreItem>
</file>

<file path=customXml/itemProps3.xml><?xml version="1.0" encoding="utf-8"?>
<ds:datastoreItem xmlns:ds="http://schemas.openxmlformats.org/officeDocument/2006/customXml" ds:itemID="{9C3E85FE-5C68-4764-92B4-B26020E42C87}">
  <ds:schemaRefs>
    <ds:schemaRef ds:uri="58330b03-3302-4f83-b728-aac46060ff6c"/>
    <ds:schemaRef ds:uri="7467db8c-36f5-4a17-8bbb-578c1726f8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515</TotalTime>
  <Words>775</Words>
  <Application>Microsoft Office PowerPoint</Application>
  <PresentationFormat>Widescreen</PresentationFormat>
  <Paragraphs>92</Paragraphs>
  <Slides>5</Slides>
  <Notes>3</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5</vt:i4>
      </vt:variant>
    </vt:vector>
  </HeadingPairs>
  <TitlesOfParts>
    <vt:vector size="13" baseType="lpstr">
      <vt:lpstr>Arial</vt:lpstr>
      <vt:lpstr>Georgia</vt:lpstr>
      <vt:lpstr>Segoe UI</vt:lpstr>
      <vt:lpstr>Wingdings</vt:lpstr>
      <vt:lpstr>White</vt:lpstr>
      <vt:lpstr>Contrast</vt:lpstr>
      <vt:lpstr>1_White</vt:lpstr>
      <vt:lpstr>think-cell Slide</vt:lpstr>
      <vt:lpstr>Passenger Ferry Grant Program</vt:lpstr>
      <vt:lpstr>Passenger Ferry Grant  provides funding for capital projects to purchase, replace, or rehabilitate passenger ferries, terminals, and related facilities and equipment</vt:lpstr>
      <vt:lpstr>Passenger Ferry Details</vt:lpstr>
      <vt:lpstr>High level requirements to apply for a Passenger Ferry grant</vt:lpstr>
      <vt:lpstr>Examples of past winners in other states (MI has not won this grant in the past)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Michigan Infrastructure Office – Technical Assistance Center (TAC)</dc:title>
  <dc:subject/>
  <dc:creator>Khalid Yasin</dc:creator>
  <cp:keywords/>
  <dc:description/>
  <cp:lastModifiedBy>Jenalle Huang</cp:lastModifiedBy>
  <cp:revision>82</cp:revision>
  <cp:lastPrinted>2018-10-30T20:37:12Z</cp:lastPrinted>
  <dcterms:created xsi:type="dcterms:W3CDTF">2023-12-05T12:01:45Z</dcterms:created>
  <dcterms:modified xsi:type="dcterms:W3CDTF">2024-05-09T16:52:59Z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1628964</vt:lpwstr>
  </property>
  <property fmtid="{D5CDD505-2E9C-101B-9397-08002B2CF9AE}" pid="3" name="NXPowerLiteSettings">
    <vt:lpwstr>C9000A38044001</vt:lpwstr>
  </property>
  <property fmtid="{D5CDD505-2E9C-101B-9397-08002B2CF9AE}" pid="4" name="NXPowerLiteVersion">
    <vt:lpwstr>D7.1.14</vt:lpwstr>
  </property>
  <property fmtid="{D5CDD505-2E9C-101B-9397-08002B2CF9AE}" pid="5" name="PPT">
    <vt:lpwstr>Hello</vt:lpwstr>
  </property>
  <property fmtid="{D5CDD505-2E9C-101B-9397-08002B2CF9AE}" pid="6" name="TemplateVersion">
    <vt:lpwstr>4</vt:lpwstr>
  </property>
  <property fmtid="{D5CDD505-2E9C-101B-9397-08002B2CF9AE}" pid="7" name="TemplateLastEdited">
    <vt:lpwstr>2023-08-21 11:41 AM</vt:lpwstr>
  </property>
  <property fmtid="{D5CDD505-2E9C-101B-9397-08002B2CF9AE}" pid="8" name="TemplateCreated">
    <vt:lpwstr>2019-02-27 01:18 PM</vt:lpwstr>
  </property>
  <property fmtid="{D5CDD505-2E9C-101B-9397-08002B2CF9AE}" pid="9" name="ContentTypeId">
    <vt:lpwstr>0x010100510727BCAE4CD94BA7D44E2FAD00347B</vt:lpwstr>
  </property>
  <property fmtid="{D5CDD505-2E9C-101B-9397-08002B2CF9AE}" pid="10" name="MediaServiceImageTags">
    <vt:lpwstr/>
  </property>
  <property fmtid="{D5CDD505-2E9C-101B-9397-08002B2CF9AE}" pid="11" name="MSIP_Label_3a2fed65-62e7-46ea-af74-187e0c17143a_Enabled">
    <vt:lpwstr>true</vt:lpwstr>
  </property>
  <property fmtid="{D5CDD505-2E9C-101B-9397-08002B2CF9AE}" pid="12" name="MSIP_Label_3a2fed65-62e7-46ea-af74-187e0c17143a_SetDate">
    <vt:lpwstr>2023-12-18T01:43:05Z</vt:lpwstr>
  </property>
  <property fmtid="{D5CDD505-2E9C-101B-9397-08002B2CF9AE}" pid="13" name="MSIP_Label_3a2fed65-62e7-46ea-af74-187e0c17143a_Method">
    <vt:lpwstr>Privileged</vt:lpwstr>
  </property>
  <property fmtid="{D5CDD505-2E9C-101B-9397-08002B2CF9AE}" pid="14" name="MSIP_Label_3a2fed65-62e7-46ea-af74-187e0c17143a_Name">
    <vt:lpwstr>3a2fed65-62e7-46ea-af74-187e0c17143a</vt:lpwstr>
  </property>
  <property fmtid="{D5CDD505-2E9C-101B-9397-08002B2CF9AE}" pid="15" name="MSIP_Label_3a2fed65-62e7-46ea-af74-187e0c17143a_SiteId">
    <vt:lpwstr>d5fb7087-3777-42ad-966a-892ef47225d1</vt:lpwstr>
  </property>
  <property fmtid="{D5CDD505-2E9C-101B-9397-08002B2CF9AE}" pid="16" name="MSIP_Label_3a2fed65-62e7-46ea-af74-187e0c17143a_ActionId">
    <vt:lpwstr>ed37624a-8ab6-46e6-93c9-b7f2e2206831</vt:lpwstr>
  </property>
  <property fmtid="{D5CDD505-2E9C-101B-9397-08002B2CF9AE}" pid="17" name="MSIP_Label_3a2fed65-62e7-46ea-af74-187e0c17143a_ContentBits">
    <vt:lpwstr>0</vt:lpwstr>
  </property>
</Properties>
</file>