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3.xml" ContentType="application/vnd.openxmlformats-officedocument.theme+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notesSlides/notesSlide1.xml" ContentType="application/vnd.openxmlformats-officedocument.presentationml.notesSlide+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notesSlides/notesSlide2.xml" ContentType="application/vnd.openxmlformats-officedocument.presentationml.notesSlide+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notesSlides/notesSlide3.xml" ContentType="application/vnd.openxmlformats-officedocument.presentationml.notesSlide+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864" r:id="rId5"/>
    <p:sldMasterId id="2147483900" r:id="rId6"/>
  </p:sldMasterIdLst>
  <p:notesMasterIdLst>
    <p:notesMasterId r:id="rId12"/>
  </p:notesMasterIdLst>
  <p:handoutMasterIdLst>
    <p:handoutMasterId r:id="rId13"/>
  </p:handoutMasterIdLst>
  <p:sldIdLst>
    <p:sldId id="2147482136" r:id="rId7"/>
    <p:sldId id="2147482026" r:id="rId8"/>
    <p:sldId id="2147482095" r:id="rId9"/>
    <p:sldId id="2147482028" r:id="rId10"/>
    <p:sldId id="2147482073" r:id="rId11"/>
  </p:sldIdLst>
  <p:sldSz cx="12192000" cy="6858000"/>
  <p:notesSz cx="7102475" cy="9388475"/>
  <p:custDataLst>
    <p:tags r:id="rId1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FB86C3A-27FC-B28B-B17C-4230298D1603}" name="Khalid Yasin" initials="KY" userId="S::khalid_yasin@mckinsey.com::86ca5895-03c9-4852-aea5-2be9cf6f13d2" providerId="AD"/>
  <p188:author id="{BB2CB93B-D37C-C407-EBB5-1B0F04145A61}" name="Jenalle Huang" initials="JH" userId="//m7u2+HzD93t3QfRz3k/2cs4s8Wy7Goe1IC9/JMTas=" providerId="None"/>
  <p188:author id="{CA497640-9F12-D0D7-23C7-745A10EB2387}" name="Srikanth Jayarajan" initials="SJ" userId="dMYpSlfjzFcYPEDsXjVgLmU1LCIkAjLNCqtAilE+2dM=" providerId="None"/>
  <p188:author id="{D000C1B9-D3BD-3AF1-EDED-7BFA45B7382D}" name="Sohee Hyung" initials="SH" userId="S::sohee_hyung@mckinsey.com::66b98295-4132-492a-9675-91bb056a2a86" providerId="AD"/>
  <p188:author id="{53E800BC-E4AE-ED5F-5050-D69A36B57389}" name="Hope Yao" initials="HY" userId="S::Hope_Yao@mckinsey.com::0f1ae0d8-dd4e-4651-9a89-245543c6fc99" providerId="AD"/>
  <p188:author id="{A61DDBD9-482B-A11C-2122-F7940ACF9C00}" name="Brady, Kristin (DTMB)" initials="B(" userId="S::bradyk4_michigan.gov#ext#@mckinsey.onmicrosoft.com::6ed8e0cf-2e76-468f-8ca6-b70cfa60658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aley Rich" initials="HR" lastIdx="1" clrIdx="0">
    <p:extLst>
      <p:ext uri="{19B8F6BF-5375-455C-9EA6-DF929625EA0E}">
        <p15:presenceInfo xmlns:p15="http://schemas.microsoft.com/office/powerpoint/2012/main" userId="S-1-5-21-1801674531-1788223648-725345543-1185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3EC"/>
    <a:srgbClr val="FFFFFF"/>
    <a:srgbClr val="277C78"/>
    <a:srgbClr val="DFECF5"/>
    <a:srgbClr val="D0D0D0"/>
    <a:srgbClr val="051C2C"/>
    <a:srgbClr val="000000"/>
    <a:srgbClr val="7F7F7F"/>
    <a:srgbClr val="AFC3FF"/>
    <a:srgbClr val="0D317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08860F-5E34-4CD4-B16C-2BED4BF0F57E}" v="9" dt="2024-05-09T16:49:22.16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5799" autoAdjust="0"/>
    <p:restoredTop sz="94660"/>
  </p:normalViewPr>
  <p:slideViewPr>
    <p:cSldViewPr snapToGrid="0">
      <p:cViewPr varScale="1">
        <p:scale>
          <a:sx n="113" d="100"/>
          <a:sy n="113" d="100"/>
        </p:scale>
        <p:origin x="1152" y="96"/>
      </p:cViewPr>
      <p:guideLst/>
    </p:cSldViewPr>
  </p:slideViewPr>
  <p:notesTextViewPr>
    <p:cViewPr>
      <p:scale>
        <a:sx n="1" d="1"/>
        <a:sy n="1" d="1"/>
      </p:scale>
      <p:origin x="0" y="0"/>
    </p:cViewPr>
  </p:notesTextViewPr>
  <p:sorterViewPr>
    <p:cViewPr>
      <p:scale>
        <a:sx n="33" d="100"/>
        <a:sy n="33" d="100"/>
      </p:scale>
      <p:origin x="0" y="0"/>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handoutMaster" Target="handoutMasters/handoutMaster1.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1.xml"/><Relationship Id="rId12" Type="http://schemas.openxmlformats.org/officeDocument/2006/relationships/notesMaster" Target="notesMasters/notesMaster1.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commentAuthors" Target="commentAuthors.xml"/><Relationship Id="rId10" Type="http://schemas.openxmlformats.org/officeDocument/2006/relationships/slide" Target="slides/slide4.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tags" Target="tags/tag1.xml"/><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alle Huang" userId="2cf21d77-d186-4a5f-a9ba-71fd767305aa" providerId="ADAL" clId="{1F08860F-5E34-4CD4-B16C-2BED4BF0F57E}"/>
    <pc:docChg chg="custSel modSld">
      <pc:chgData name="Jenalle Huang" userId="2cf21d77-d186-4a5f-a9ba-71fd767305aa" providerId="ADAL" clId="{1F08860F-5E34-4CD4-B16C-2BED4BF0F57E}" dt="2024-05-09T16:49:33.065" v="92" actId="20577"/>
      <pc:docMkLst>
        <pc:docMk/>
      </pc:docMkLst>
      <pc:sldChg chg="modSp mod">
        <pc:chgData name="Jenalle Huang" userId="2cf21d77-d186-4a5f-a9ba-71fd767305aa" providerId="ADAL" clId="{1F08860F-5E34-4CD4-B16C-2BED4BF0F57E}" dt="2024-05-09T16:49:33.065" v="92" actId="20577"/>
        <pc:sldMkLst>
          <pc:docMk/>
          <pc:sldMk cId="140452440" sldId="2147482028"/>
        </pc:sldMkLst>
        <pc:spChg chg="mod">
          <ac:chgData name="Jenalle Huang" userId="2cf21d77-d186-4a5f-a9ba-71fd767305aa" providerId="ADAL" clId="{1F08860F-5E34-4CD4-B16C-2BED4BF0F57E}" dt="2024-05-09T16:49:33.065" v="92" actId="20577"/>
          <ac:spMkLst>
            <pc:docMk/>
            <pc:sldMk cId="140452440" sldId="2147482028"/>
            <ac:spMk id="40" creationId="{7FD7B117-E292-D6F8-992F-F1AD52BCDE91}"/>
          </ac:spMkLst>
        </pc:spChg>
      </pc:sldChg>
      <pc:sldChg chg="addSp modSp mod">
        <pc:chgData name="Jenalle Huang" userId="2cf21d77-d186-4a5f-a9ba-71fd767305aa" providerId="ADAL" clId="{1F08860F-5E34-4CD4-B16C-2BED4BF0F57E}" dt="2024-05-09T16:49:22.169" v="59"/>
        <pc:sldMkLst>
          <pc:docMk/>
          <pc:sldMk cId="1101060055" sldId="2147482095"/>
        </pc:sldMkLst>
        <pc:spChg chg="add mod modVis">
          <ac:chgData name="Jenalle Huang" userId="2cf21d77-d186-4a5f-a9ba-71fd767305aa" providerId="ADAL" clId="{1F08860F-5E34-4CD4-B16C-2BED4BF0F57E}" dt="2024-05-09T16:49:22.169" v="59"/>
          <ac:spMkLst>
            <pc:docMk/>
            <pc:sldMk cId="1101060055" sldId="2147482095"/>
            <ac:spMk id="12" creationId="{B79BE5BF-0EAE-F7DF-B379-427AF9370B7B}"/>
          </ac:spMkLst>
        </pc:spChg>
        <pc:spChg chg="mod">
          <ac:chgData name="Jenalle Huang" userId="2cf21d77-d186-4a5f-a9ba-71fd767305aa" providerId="ADAL" clId="{1F08860F-5E34-4CD4-B16C-2BED4BF0F57E}" dt="2024-05-09T16:49:22.139" v="53" actId="947"/>
          <ac:spMkLst>
            <pc:docMk/>
            <pc:sldMk cId="1101060055" sldId="2147482095"/>
            <ac:spMk id="134" creationId="{25A57ED0-D2D9-EFC5-3360-679108C5CEA2}"/>
          </ac:spMkLst>
        </pc:spChg>
      </pc:sldChg>
      <pc:sldChg chg="modSp mod">
        <pc:chgData name="Jenalle Huang" userId="2cf21d77-d186-4a5f-a9ba-71fd767305aa" providerId="ADAL" clId="{1F08860F-5E34-4CD4-B16C-2BED4BF0F57E}" dt="2024-05-09T16:41:45.358" v="45" actId="20577"/>
        <pc:sldMkLst>
          <pc:docMk/>
          <pc:sldMk cId="4084797642" sldId="2147482136"/>
        </pc:sldMkLst>
        <pc:spChg chg="mod">
          <ac:chgData name="Jenalle Huang" userId="2cf21d77-d186-4a5f-a9ba-71fd767305aa" providerId="ADAL" clId="{1F08860F-5E34-4CD4-B16C-2BED4BF0F57E}" dt="2024-05-09T16:41:28.406" v="25" actId="20577"/>
          <ac:spMkLst>
            <pc:docMk/>
            <pc:sldMk cId="4084797642" sldId="2147482136"/>
            <ac:spMk id="12" creationId="{E2A855F2-AA58-8825-DEBE-D105CF09EEDB}"/>
          </ac:spMkLst>
        </pc:spChg>
        <pc:spChg chg="mod">
          <ac:chgData name="Jenalle Huang" userId="2cf21d77-d186-4a5f-a9ba-71fd767305aa" providerId="ADAL" clId="{1F08860F-5E34-4CD4-B16C-2BED4BF0F57E}" dt="2024-05-09T16:41:45.358" v="45" actId="20577"/>
          <ac:spMkLst>
            <pc:docMk/>
            <pc:sldMk cId="4084797642" sldId="2147482136"/>
            <ac:spMk id="21" creationId="{93705CEC-D444-55F6-4A35-778A9E9D7790}"/>
          </ac:spMkLst>
        </pc:spChg>
      </pc:sldChg>
    </pc:docChg>
  </pc:docChgLst>
  <pc:docChgLst>
    <pc:chgData name="Valentina Losada" userId="12c76205-c9be-43ad-bc33-b218726c6d59" providerId="ADAL" clId="{C463C849-E1CB-4771-BA6F-3970E5F67FCC}"/>
    <pc:docChg chg="custSel addSld delSld modSld">
      <pc:chgData name="Valentina Losada" userId="12c76205-c9be-43ad-bc33-b218726c6d59" providerId="ADAL" clId="{C463C849-E1CB-4771-BA6F-3970E5F67FCC}" dt="2024-03-26T01:10:25.430" v="25" actId="47"/>
      <pc:docMkLst>
        <pc:docMk/>
      </pc:docMkLst>
      <pc:sldChg chg="del">
        <pc:chgData name="Valentina Losada" userId="12c76205-c9be-43ad-bc33-b218726c6d59" providerId="ADAL" clId="{C463C849-E1CB-4771-BA6F-3970E5F67FCC}" dt="2024-03-26T01:09:48.373" v="6" actId="47"/>
        <pc:sldMkLst>
          <pc:docMk/>
          <pc:sldMk cId="1550930484" sldId="2147482011"/>
        </pc:sldMkLst>
      </pc:sldChg>
      <pc:sldChg chg="del">
        <pc:chgData name="Valentina Losada" userId="12c76205-c9be-43ad-bc33-b218726c6d59" providerId="ADAL" clId="{C463C849-E1CB-4771-BA6F-3970E5F67FCC}" dt="2024-03-26T01:10:02.595" v="13" actId="47"/>
        <pc:sldMkLst>
          <pc:docMk/>
          <pc:sldMk cId="336332783" sldId="2147482020"/>
        </pc:sldMkLst>
      </pc:sldChg>
      <pc:sldChg chg="del">
        <pc:chgData name="Valentina Losada" userId="12c76205-c9be-43ad-bc33-b218726c6d59" providerId="ADAL" clId="{C463C849-E1CB-4771-BA6F-3970E5F67FCC}" dt="2024-03-26T01:10:12.972" v="18" actId="47"/>
        <pc:sldMkLst>
          <pc:docMk/>
          <pc:sldMk cId="1514056218" sldId="2147482025"/>
        </pc:sldMkLst>
      </pc:sldChg>
      <pc:sldChg chg="del">
        <pc:chgData name="Valentina Losada" userId="12c76205-c9be-43ad-bc33-b218726c6d59" providerId="ADAL" clId="{C463C849-E1CB-4771-BA6F-3970E5F67FCC}" dt="2024-03-26T01:10:25.430" v="25" actId="47"/>
        <pc:sldMkLst>
          <pc:docMk/>
          <pc:sldMk cId="3894743265" sldId="2147482130"/>
        </pc:sldMkLst>
      </pc:sldChg>
      <pc:sldChg chg="modSp add mod">
        <pc:chgData name="Valentina Losada" userId="12c76205-c9be-43ad-bc33-b218726c6d59" providerId="ADAL" clId="{C463C849-E1CB-4771-BA6F-3970E5F67FCC}" dt="2024-03-26T01:10:10.813" v="17"/>
        <pc:sldMkLst>
          <pc:docMk/>
          <pc:sldMk cId="4084797642" sldId="2147482136"/>
        </pc:sldMkLst>
        <pc:spChg chg="mod">
          <ac:chgData name="Valentina Losada" userId="12c76205-c9be-43ad-bc33-b218726c6d59" providerId="ADAL" clId="{C463C849-E1CB-4771-BA6F-3970E5F67FCC}" dt="2024-03-26T01:10:10.813" v="17"/>
          <ac:spMkLst>
            <pc:docMk/>
            <pc:sldMk cId="4084797642" sldId="2147482136"/>
            <ac:spMk id="14" creationId="{83DC3532-770C-940E-2AF9-575B5191B08C}"/>
          </ac:spMkLst>
        </pc:spChg>
        <pc:graphicFrameChg chg="mod replST">
          <ac:chgData name="Valentina Losada" userId="12c76205-c9be-43ad-bc33-b218726c6d59" providerId="ADAL" clId="{C463C849-E1CB-4771-BA6F-3970E5F67FCC}" dt="2024-03-26T01:10:10.813" v="16"/>
          <ac:graphicFrameMkLst>
            <pc:docMk/>
            <pc:sldMk cId="4084797642" sldId="2147482136"/>
            <ac:graphicFrameMk id="6" creationId="{375E70C3-86D5-EC0C-CFBD-F3AECFFA718B}"/>
          </ac:graphicFrameMkLst>
        </pc:graphicFrameChg>
      </pc:sldChg>
      <pc:sldChg chg="modSp add mod">
        <pc:chgData name="Valentina Losada" userId="12c76205-c9be-43ad-bc33-b218726c6d59" providerId="ADAL" clId="{C463C849-E1CB-4771-BA6F-3970E5F67FCC}" dt="2024-03-26T01:10:20.761" v="24"/>
        <pc:sldMkLst>
          <pc:docMk/>
          <pc:sldMk cId="639716241" sldId="2147482139"/>
        </pc:sldMkLst>
        <pc:spChg chg="mod">
          <ac:chgData name="Valentina Losada" userId="12c76205-c9be-43ad-bc33-b218726c6d59" providerId="ADAL" clId="{C463C849-E1CB-4771-BA6F-3970E5F67FCC}" dt="2024-03-26T01:10:20.761" v="24"/>
          <ac:spMkLst>
            <pc:docMk/>
            <pc:sldMk cId="639716241" sldId="2147482139"/>
            <ac:spMk id="14" creationId="{83DC3532-770C-940E-2AF9-575B5191B08C}"/>
          </ac:spMkLst>
        </pc:spChg>
        <pc:graphicFrameChg chg="mod replST">
          <ac:chgData name="Valentina Losada" userId="12c76205-c9be-43ad-bc33-b218726c6d59" providerId="ADAL" clId="{C463C849-E1CB-4771-BA6F-3970E5F67FCC}" dt="2024-03-26T01:10:20.758" v="21"/>
          <ac:graphicFrameMkLst>
            <pc:docMk/>
            <pc:sldMk cId="639716241" sldId="2147482139"/>
            <ac:graphicFrameMk id="6" creationId="{375E70C3-86D5-EC0C-CFBD-F3AECFFA718B}"/>
          </ac:graphicFrameMkLst>
        </pc:graphicFrameChg>
        <pc:picChg chg="mod replST">
          <ac:chgData name="Valentina Losada" userId="12c76205-c9be-43ad-bc33-b218726c6d59" providerId="ADAL" clId="{C463C849-E1CB-4771-BA6F-3970E5F67FCC}" dt="2024-03-26T01:10:20.759" v="23"/>
          <ac:picMkLst>
            <pc:docMk/>
            <pc:sldMk cId="639716241" sldId="2147482139"/>
            <ac:picMk id="11" creationId="{3352718D-28C2-11ED-319F-D507EF9CF495}"/>
          </ac:picMkLst>
        </pc:picChg>
      </pc:sldChg>
      <pc:sldChg chg="modSp add mod">
        <pc:chgData name="Valentina Losada" userId="12c76205-c9be-43ad-bc33-b218726c6d59" providerId="ADAL" clId="{C463C849-E1CB-4771-BA6F-3970E5F67FCC}" dt="2024-03-26T01:09:59.663" v="12"/>
        <pc:sldMkLst>
          <pc:docMk/>
          <pc:sldMk cId="898696356" sldId="2147482140"/>
        </pc:sldMkLst>
        <pc:spChg chg="mod">
          <ac:chgData name="Valentina Losada" userId="12c76205-c9be-43ad-bc33-b218726c6d59" providerId="ADAL" clId="{C463C849-E1CB-4771-BA6F-3970E5F67FCC}" dt="2024-03-26T01:09:59.663" v="12"/>
          <ac:spMkLst>
            <pc:docMk/>
            <pc:sldMk cId="898696356" sldId="2147482140"/>
            <ac:spMk id="14" creationId="{83DC3532-770C-940E-2AF9-575B5191B08C}"/>
          </ac:spMkLst>
        </pc:spChg>
        <pc:graphicFrameChg chg="mod replST">
          <ac:chgData name="Valentina Losada" userId="12c76205-c9be-43ad-bc33-b218726c6d59" providerId="ADAL" clId="{C463C849-E1CB-4771-BA6F-3970E5F67FCC}" dt="2024-03-26T01:09:59.650" v="9"/>
          <ac:graphicFrameMkLst>
            <pc:docMk/>
            <pc:sldMk cId="898696356" sldId="2147482140"/>
            <ac:graphicFrameMk id="6" creationId="{375E70C3-86D5-EC0C-CFBD-F3AECFFA718B}"/>
          </ac:graphicFrameMkLst>
        </pc:graphicFrameChg>
        <pc:picChg chg="mod replST">
          <ac:chgData name="Valentina Losada" userId="12c76205-c9be-43ad-bc33-b218726c6d59" providerId="ADAL" clId="{C463C849-E1CB-4771-BA6F-3970E5F67FCC}" dt="2024-03-26T01:09:59.663" v="11"/>
          <ac:picMkLst>
            <pc:docMk/>
            <pc:sldMk cId="898696356" sldId="2147482140"/>
            <ac:picMk id="1026" creationId="{74F3406B-38C5-3E43-BC92-0FE6E5D9BFBA}"/>
          </ac:picMkLst>
        </pc:picChg>
      </pc:sldChg>
      <pc:sldChg chg="modSp add mod">
        <pc:chgData name="Valentina Losada" userId="12c76205-c9be-43ad-bc33-b218726c6d59" providerId="ADAL" clId="{C463C849-E1CB-4771-BA6F-3970E5F67FCC}" dt="2024-03-26T01:09:46.491" v="5"/>
        <pc:sldMkLst>
          <pc:docMk/>
          <pc:sldMk cId="4282279700" sldId="2147482141"/>
        </pc:sldMkLst>
        <pc:spChg chg="mod">
          <ac:chgData name="Valentina Losada" userId="12c76205-c9be-43ad-bc33-b218726c6d59" providerId="ADAL" clId="{C463C849-E1CB-4771-BA6F-3970E5F67FCC}" dt="2024-03-26T01:09:46.491" v="5"/>
          <ac:spMkLst>
            <pc:docMk/>
            <pc:sldMk cId="4282279700" sldId="2147482141"/>
            <ac:spMk id="14" creationId="{83DC3532-770C-940E-2AF9-575B5191B08C}"/>
          </ac:spMkLst>
        </pc:spChg>
        <pc:graphicFrameChg chg="mod replST">
          <ac:chgData name="Valentina Losada" userId="12c76205-c9be-43ad-bc33-b218726c6d59" providerId="ADAL" clId="{C463C849-E1CB-4771-BA6F-3970E5F67FCC}" dt="2024-03-26T01:09:46.481" v="2"/>
          <ac:graphicFrameMkLst>
            <pc:docMk/>
            <pc:sldMk cId="4282279700" sldId="2147482141"/>
            <ac:graphicFrameMk id="6" creationId="{375E70C3-86D5-EC0C-CFBD-F3AECFFA718B}"/>
          </ac:graphicFrameMkLst>
        </pc:graphicFrameChg>
        <pc:picChg chg="mod replST">
          <ac:chgData name="Valentina Losada" userId="12c76205-c9be-43ad-bc33-b218726c6d59" providerId="ADAL" clId="{C463C849-E1CB-4771-BA6F-3970E5F67FCC}" dt="2024-03-26T01:09:46.490" v="4"/>
          <ac:picMkLst>
            <pc:docMk/>
            <pc:sldMk cId="4282279700" sldId="2147482141"/>
            <ac:picMk id="5" creationId="{A86A5F39-7C8F-4B95-DD19-2C29463B0EFF}"/>
          </ac:picMkLst>
        </pc:picChg>
      </pc:sldChg>
    </pc:docChg>
  </pc:docChgLst>
  <pc:docChgLst>
    <pc:chgData name="Valentina Losada" userId="12c76205-c9be-43ad-bc33-b218726c6d59" providerId="ADAL" clId="{0EDC5D53-C7BC-4106-A817-450B72F376B5}"/>
    <pc:docChg chg="custSel modSld">
      <pc:chgData name="Valentina Losada" userId="12c76205-c9be-43ad-bc33-b218726c6d59" providerId="ADAL" clId="{0EDC5D53-C7BC-4106-A817-450B72F376B5}" dt="2024-03-22T20:01:34.583" v="14"/>
      <pc:docMkLst>
        <pc:docMk/>
      </pc:docMkLst>
      <pc:sldChg chg="modSp mod">
        <pc:chgData name="Valentina Losada" userId="12c76205-c9be-43ad-bc33-b218726c6d59" providerId="ADAL" clId="{0EDC5D53-C7BC-4106-A817-450B72F376B5}" dt="2024-03-22T20:01:34.559" v="4"/>
        <pc:sldMkLst>
          <pc:docMk/>
          <pc:sldMk cId="336332783" sldId="2147482020"/>
        </pc:sldMkLst>
        <pc:spChg chg="mod replST delST">
          <ac:chgData name="Valentina Losada" userId="12c76205-c9be-43ad-bc33-b218726c6d59" providerId="ADAL" clId="{0EDC5D53-C7BC-4106-A817-450B72F376B5}" dt="2024-03-22T20:01:34.559" v="4"/>
          <ac:spMkLst>
            <pc:docMk/>
            <pc:sldMk cId="336332783" sldId="2147482020"/>
            <ac:spMk id="4" creationId="{F14856E3-437C-DB72-7676-59E170A3080E}"/>
          </ac:spMkLst>
        </pc:spChg>
      </pc:sldChg>
      <pc:sldChg chg="modSp mod">
        <pc:chgData name="Valentina Losada" userId="12c76205-c9be-43ad-bc33-b218726c6d59" providerId="ADAL" clId="{0EDC5D53-C7BC-4106-A817-450B72F376B5}" dt="2024-03-22T20:01:34.571" v="9"/>
        <pc:sldMkLst>
          <pc:docMk/>
          <pc:sldMk cId="1514056218" sldId="2147482025"/>
        </pc:sldMkLst>
        <pc:spChg chg="mod replST delST">
          <ac:chgData name="Valentina Losada" userId="12c76205-c9be-43ad-bc33-b218726c6d59" providerId="ADAL" clId="{0EDC5D53-C7BC-4106-A817-450B72F376B5}" dt="2024-03-22T20:01:34.571" v="9"/>
          <ac:spMkLst>
            <pc:docMk/>
            <pc:sldMk cId="1514056218" sldId="2147482025"/>
            <ac:spMk id="4" creationId="{CFAB1F45-F48D-93E7-6A00-59B5C5B47EBC}"/>
          </ac:spMkLst>
        </pc:spChg>
      </pc:sldChg>
      <pc:sldChg chg="modSp mod">
        <pc:chgData name="Valentina Losada" userId="12c76205-c9be-43ad-bc33-b218726c6d59" providerId="ADAL" clId="{0EDC5D53-C7BC-4106-A817-450B72F376B5}" dt="2024-03-22T20:01:34.583" v="14"/>
        <pc:sldMkLst>
          <pc:docMk/>
          <pc:sldMk cId="3894743265" sldId="2147482130"/>
        </pc:sldMkLst>
        <pc:spChg chg="mod replST delST">
          <ac:chgData name="Valentina Losada" userId="12c76205-c9be-43ad-bc33-b218726c6d59" providerId="ADAL" clId="{0EDC5D53-C7BC-4106-A817-450B72F376B5}" dt="2024-03-22T20:01:34.583" v="14"/>
          <ac:spMkLst>
            <pc:docMk/>
            <pc:sldMk cId="3894743265" sldId="2147482130"/>
            <ac:spMk id="4" creationId="{C6F250C9-35D8-6AA7-2D3C-AC69162EC931}"/>
          </ac:spMkLst>
        </pc:spChg>
      </pc:sldChg>
    </pc:docChg>
  </pc:docChgLst>
  <pc:docChgLst>
    <pc:chgData name="Jenalle Huang" userId="2cf21d77-d186-4a5f-a9ba-71fd767305aa" providerId="ADAL" clId="{5F4E1AAA-1623-4F15-8986-B69D3CA09425}"/>
    <pc:docChg chg="delSld">
      <pc:chgData name="Jenalle Huang" userId="2cf21d77-d186-4a5f-a9ba-71fd767305aa" providerId="ADAL" clId="{5F4E1AAA-1623-4F15-8986-B69D3CA09425}" dt="2024-05-08T19:26:31.516" v="15" actId="47"/>
      <pc:docMkLst>
        <pc:docMk/>
      </pc:docMkLst>
      <pc:sldChg chg="del">
        <pc:chgData name="Jenalle Huang" userId="2cf21d77-d186-4a5f-a9ba-71fd767305aa" providerId="ADAL" clId="{5F4E1AAA-1623-4F15-8986-B69D3CA09425}" dt="2024-05-08T19:26:17.760" v="0" actId="47"/>
        <pc:sldMkLst>
          <pc:docMk/>
          <pc:sldMk cId="1519758110" sldId="2147481641"/>
        </pc:sldMkLst>
      </pc:sldChg>
      <pc:sldChg chg="del">
        <pc:chgData name="Jenalle Huang" userId="2cf21d77-d186-4a5f-a9ba-71fd767305aa" providerId="ADAL" clId="{5F4E1AAA-1623-4F15-8986-B69D3CA09425}" dt="2024-05-08T19:26:19.072" v="3" actId="47"/>
        <pc:sldMkLst>
          <pc:docMk/>
          <pc:sldMk cId="3916788207" sldId="2147482012"/>
        </pc:sldMkLst>
      </pc:sldChg>
      <pc:sldChg chg="del">
        <pc:chgData name="Jenalle Huang" userId="2cf21d77-d186-4a5f-a9ba-71fd767305aa" providerId="ADAL" clId="{5F4E1AAA-1623-4F15-8986-B69D3CA09425}" dt="2024-05-08T19:26:19.444" v="5" actId="47"/>
        <pc:sldMkLst>
          <pc:docMk/>
          <pc:sldMk cId="3450757612" sldId="2147482014"/>
        </pc:sldMkLst>
      </pc:sldChg>
      <pc:sldChg chg="del">
        <pc:chgData name="Jenalle Huang" userId="2cf21d77-d186-4a5f-a9ba-71fd767305aa" providerId="ADAL" clId="{5F4E1AAA-1623-4F15-8986-B69D3CA09425}" dt="2024-05-08T19:26:20.972" v="8" actId="47"/>
        <pc:sldMkLst>
          <pc:docMk/>
          <pc:sldMk cId="3063739570" sldId="2147482021"/>
        </pc:sldMkLst>
      </pc:sldChg>
      <pc:sldChg chg="del">
        <pc:chgData name="Jenalle Huang" userId="2cf21d77-d186-4a5f-a9ba-71fd767305aa" providerId="ADAL" clId="{5F4E1AAA-1623-4F15-8986-B69D3CA09425}" dt="2024-05-08T19:26:21.831" v="10" actId="47"/>
        <pc:sldMkLst>
          <pc:docMk/>
          <pc:sldMk cId="1246753032" sldId="2147482024"/>
        </pc:sldMkLst>
      </pc:sldChg>
      <pc:sldChg chg="del">
        <pc:chgData name="Jenalle Huang" userId="2cf21d77-d186-4a5f-a9ba-71fd767305aa" providerId="ADAL" clId="{5F4E1AAA-1623-4F15-8986-B69D3CA09425}" dt="2024-05-08T19:26:20.169" v="6" actId="47"/>
        <pc:sldMkLst>
          <pc:docMk/>
          <pc:sldMk cId="2711410500" sldId="2147482072"/>
        </pc:sldMkLst>
      </pc:sldChg>
      <pc:sldChg chg="del">
        <pc:chgData name="Jenalle Huang" userId="2cf21d77-d186-4a5f-a9ba-71fd767305aa" providerId="ADAL" clId="{5F4E1AAA-1623-4F15-8986-B69D3CA09425}" dt="2024-05-08T19:26:19.221" v="4" actId="47"/>
        <pc:sldMkLst>
          <pc:docMk/>
          <pc:sldMk cId="70813058" sldId="2147482093"/>
        </pc:sldMkLst>
      </pc:sldChg>
      <pc:sldChg chg="del">
        <pc:chgData name="Jenalle Huang" userId="2cf21d77-d186-4a5f-a9ba-71fd767305aa" providerId="ADAL" clId="{5F4E1AAA-1623-4F15-8986-B69D3CA09425}" dt="2024-05-08T19:26:21.475" v="9" actId="47"/>
        <pc:sldMkLst>
          <pc:docMk/>
          <pc:sldMk cId="3799618375" sldId="2147482094"/>
        </pc:sldMkLst>
      </pc:sldChg>
      <pc:sldChg chg="del">
        <pc:chgData name="Jenalle Huang" userId="2cf21d77-d186-4a5f-a9ba-71fd767305aa" providerId="ADAL" clId="{5F4E1AAA-1623-4F15-8986-B69D3CA09425}" dt="2024-05-08T19:26:18.163" v="1" actId="47"/>
        <pc:sldMkLst>
          <pc:docMk/>
          <pc:sldMk cId="3700022872" sldId="2147482113"/>
        </pc:sldMkLst>
      </pc:sldChg>
      <pc:sldChg chg="del">
        <pc:chgData name="Jenalle Huang" userId="2cf21d77-d186-4a5f-a9ba-71fd767305aa" providerId="ADAL" clId="{5F4E1AAA-1623-4F15-8986-B69D3CA09425}" dt="2024-05-08T19:26:22.322" v="11" actId="47"/>
        <pc:sldMkLst>
          <pc:docMk/>
          <pc:sldMk cId="1648889216" sldId="2147482114"/>
        </pc:sldMkLst>
      </pc:sldChg>
      <pc:sldChg chg="del">
        <pc:chgData name="Jenalle Huang" userId="2cf21d77-d186-4a5f-a9ba-71fd767305aa" providerId="ADAL" clId="{5F4E1AAA-1623-4F15-8986-B69D3CA09425}" dt="2024-05-08T19:26:29.879" v="13" actId="47"/>
        <pc:sldMkLst>
          <pc:docMk/>
          <pc:sldMk cId="4252179582" sldId="2147482131"/>
        </pc:sldMkLst>
      </pc:sldChg>
      <pc:sldChg chg="del">
        <pc:chgData name="Jenalle Huang" userId="2cf21d77-d186-4a5f-a9ba-71fd767305aa" providerId="ADAL" clId="{5F4E1AAA-1623-4F15-8986-B69D3CA09425}" dt="2024-05-08T19:26:30.409" v="14" actId="47"/>
        <pc:sldMkLst>
          <pc:docMk/>
          <pc:sldMk cId="1585037087" sldId="2147482132"/>
        </pc:sldMkLst>
      </pc:sldChg>
      <pc:sldChg chg="del">
        <pc:chgData name="Jenalle Huang" userId="2cf21d77-d186-4a5f-a9ba-71fd767305aa" providerId="ADAL" clId="{5F4E1AAA-1623-4F15-8986-B69D3CA09425}" dt="2024-05-08T19:26:31.516" v="15" actId="47"/>
        <pc:sldMkLst>
          <pc:docMk/>
          <pc:sldMk cId="910652669" sldId="2147482133"/>
        </pc:sldMkLst>
      </pc:sldChg>
      <pc:sldChg chg="del">
        <pc:chgData name="Jenalle Huang" userId="2cf21d77-d186-4a5f-a9ba-71fd767305aa" providerId="ADAL" clId="{5F4E1AAA-1623-4F15-8986-B69D3CA09425}" dt="2024-05-08T19:26:29.430" v="12" actId="47"/>
        <pc:sldMkLst>
          <pc:docMk/>
          <pc:sldMk cId="639716241" sldId="2147482139"/>
        </pc:sldMkLst>
      </pc:sldChg>
      <pc:sldChg chg="del">
        <pc:chgData name="Jenalle Huang" userId="2cf21d77-d186-4a5f-a9ba-71fd767305aa" providerId="ADAL" clId="{5F4E1AAA-1623-4F15-8986-B69D3CA09425}" dt="2024-05-08T19:26:20.386" v="7" actId="47"/>
        <pc:sldMkLst>
          <pc:docMk/>
          <pc:sldMk cId="898696356" sldId="2147482140"/>
        </pc:sldMkLst>
      </pc:sldChg>
      <pc:sldChg chg="del">
        <pc:chgData name="Jenalle Huang" userId="2cf21d77-d186-4a5f-a9ba-71fd767305aa" providerId="ADAL" clId="{5F4E1AAA-1623-4F15-8986-B69D3CA09425}" dt="2024-05-08T19:26:18.465" v="2" actId="47"/>
        <pc:sldMkLst>
          <pc:docMk/>
          <pc:sldMk cId="4282279700" sldId="2147482141"/>
        </pc:sldMkLst>
      </pc:sldChg>
    </pc:docChg>
  </pc:docChgLst>
  <pc:docChgLst>
    <pc:chgData name="Valentina Losada" userId="12c76205-c9be-43ad-bc33-b218726c6d59" providerId="ADAL" clId="{6E07A4AD-B5BF-4398-8E3B-837E7E6D1AB6}"/>
    <pc:docChg chg="modSld">
      <pc:chgData name="Valentina Losada" userId="12c76205-c9be-43ad-bc33-b218726c6d59" providerId="ADAL" clId="{6E07A4AD-B5BF-4398-8E3B-837E7E6D1AB6}" dt="2024-03-26T22:06:08.474" v="19" actId="20577"/>
      <pc:docMkLst>
        <pc:docMk/>
      </pc:docMkLst>
      <pc:sldChg chg="modSp mod">
        <pc:chgData name="Valentina Losada" userId="12c76205-c9be-43ad-bc33-b218726c6d59" providerId="ADAL" clId="{6E07A4AD-B5BF-4398-8E3B-837E7E6D1AB6}" dt="2024-03-26T21:07:29.454" v="8" actId="1035"/>
        <pc:sldMkLst>
          <pc:docMk/>
          <pc:sldMk cId="70813058" sldId="2147482093"/>
        </pc:sldMkLst>
        <pc:cxnChg chg="mod">
          <ac:chgData name="Valentina Losada" userId="12c76205-c9be-43ad-bc33-b218726c6d59" providerId="ADAL" clId="{6E07A4AD-B5BF-4398-8E3B-837E7E6D1AB6}" dt="2024-03-26T21:07:29.454" v="8" actId="1035"/>
          <ac:cxnSpMkLst>
            <pc:docMk/>
            <pc:sldMk cId="70813058" sldId="2147482093"/>
            <ac:cxnSpMk id="78" creationId="{9570D661-E0CE-6C63-11EA-581C55382215}"/>
          </ac:cxnSpMkLst>
        </pc:cxnChg>
      </pc:sldChg>
      <pc:sldChg chg="modSp mod">
        <pc:chgData name="Valentina Losada" userId="12c76205-c9be-43ad-bc33-b218726c6d59" providerId="ADAL" clId="{6E07A4AD-B5BF-4398-8E3B-837E7E6D1AB6}" dt="2024-03-26T22:06:08.474" v="19" actId="20577"/>
        <pc:sldMkLst>
          <pc:docMk/>
          <pc:sldMk cId="1101060055" sldId="2147482095"/>
        </pc:sldMkLst>
        <pc:spChg chg="mod">
          <ac:chgData name="Valentina Losada" userId="12c76205-c9be-43ad-bc33-b218726c6d59" providerId="ADAL" clId="{6E07A4AD-B5BF-4398-8E3B-837E7E6D1AB6}" dt="2024-03-26T22:06:08.474" v="19" actId="20577"/>
          <ac:spMkLst>
            <pc:docMk/>
            <pc:sldMk cId="1101060055" sldId="2147482095"/>
            <ac:spMk id="21" creationId="{A685ECCD-CE00-2738-F2FB-450B863F48EE}"/>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04BC41E-EAC0-4D88-BA59-21A53C68F870}"/>
              </a:ext>
            </a:extLst>
          </p:cNvPr>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0B5C4BB-B13C-4942-8E14-023ED14A3DB8}"/>
              </a:ext>
            </a:extLst>
          </p:cNvPr>
          <p:cNvSpPr>
            <a:spLocks noGrp="1"/>
          </p:cNvSpPr>
          <p:nvPr>
            <p:ph type="dt" sz="quarter" idx="1"/>
          </p:nvPr>
        </p:nvSpPr>
        <p:spPr>
          <a:xfrm>
            <a:off x="4022725" y="0"/>
            <a:ext cx="3078163" cy="469900"/>
          </a:xfrm>
          <a:prstGeom prst="rect">
            <a:avLst/>
          </a:prstGeom>
        </p:spPr>
        <p:txBody>
          <a:bodyPr vert="horz" lIns="91440" tIns="45720" rIns="91440" bIns="45720" rtlCol="0"/>
          <a:lstStyle>
            <a:lvl1pPr algn="r">
              <a:defRPr sz="1200"/>
            </a:lvl1pPr>
          </a:lstStyle>
          <a:p>
            <a:fld id="{A6BD5B6C-20AF-4F0F-889A-7AADC7535123}" type="datetime3">
              <a:rPr lang="en-US" smtClean="0"/>
              <a:t>9 May 2024</a:t>
            </a:fld>
            <a:endParaRPr lang="en-US"/>
          </a:p>
        </p:txBody>
      </p:sp>
      <p:sp>
        <p:nvSpPr>
          <p:cNvPr id="4" name="Footer Placeholder 3">
            <a:extLst>
              <a:ext uri="{FF2B5EF4-FFF2-40B4-BE49-F238E27FC236}">
                <a16:creationId xmlns:a16="http://schemas.microsoft.com/office/drawing/2014/main" id="{78221145-1027-4A39-B15A-DD84A26C2039}"/>
              </a:ext>
            </a:extLst>
          </p:cNvPr>
          <p:cNvSpPr>
            <a:spLocks noGrp="1"/>
          </p:cNvSpPr>
          <p:nvPr>
            <p:ph type="ftr" sz="quarter" idx="2"/>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A147719-50F5-4089-8123-86F5AF9C8847}"/>
              </a:ext>
            </a:extLst>
          </p:cNvPr>
          <p:cNvSpPr>
            <a:spLocks noGrp="1"/>
          </p:cNvSpPr>
          <p:nvPr>
            <p:ph type="sldNum" sz="quarter" idx="3"/>
          </p:nvPr>
        </p:nvSpPr>
        <p:spPr>
          <a:xfrm>
            <a:off x="4022725" y="8918575"/>
            <a:ext cx="3078163" cy="469900"/>
          </a:xfrm>
          <a:prstGeom prst="rect">
            <a:avLst/>
          </a:prstGeom>
        </p:spPr>
        <p:txBody>
          <a:bodyPr vert="horz" lIns="91440" tIns="45720" rIns="91440" bIns="45720" rtlCol="0" anchor="b"/>
          <a:lstStyle>
            <a:lvl1pPr algn="r">
              <a:defRPr sz="1200"/>
            </a:lvl1pPr>
          </a:lstStyle>
          <a:p>
            <a:fld id="{D2610F73-99D1-48E7-A408-B5EB5C8393F8}" type="slidenum">
              <a:rPr lang="en-US" smtClean="0"/>
              <a:t>‹#›</a:t>
            </a:fld>
            <a:endParaRPr lang="en-US"/>
          </a:p>
        </p:txBody>
      </p:sp>
    </p:spTree>
    <p:extLst>
      <p:ext uri="{BB962C8B-B14F-4D97-AF65-F5344CB8AC3E}">
        <p14:creationId xmlns:p14="http://schemas.microsoft.com/office/powerpoint/2010/main" val="247319651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14400" tIns="47114" rIns="94229" bIns="47114" rtlCol="0"/>
          <a:lstStyle>
            <a:lvl1pPr algn="l">
              <a:defRPr sz="900">
                <a:latin typeface="+mn-lt"/>
                <a:cs typeface="Arial" panose="020B0604020202020204" pitchFamily="34" charset="0"/>
              </a:defRPr>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14400" bIns="47114" rtlCol="0"/>
          <a:lstStyle>
            <a:lvl1pPr algn="r">
              <a:defRPr sz="900">
                <a:latin typeface="+mn-lt"/>
                <a:cs typeface="Arial" panose="020B0604020202020204" pitchFamily="34" charset="0"/>
              </a:defRPr>
            </a:lvl1pPr>
          </a:lstStyle>
          <a:p>
            <a:fld id="{1DF34805-1F01-4BDA-A8CA-FCEA2B4BC8D0}" type="datetime3">
              <a:rPr lang="en-US" smtClean="0"/>
              <a:pPr/>
              <a:t>9 May 2024</a:t>
            </a:fld>
            <a:endParaRPr lang="en-US"/>
          </a:p>
        </p:txBody>
      </p:sp>
      <p:sp>
        <p:nvSpPr>
          <p:cNvPr id="4" name="Slide Image Placeholder 3"/>
          <p:cNvSpPr>
            <a:spLocks noGrp="1" noRot="1" noChangeAspect="1"/>
          </p:cNvSpPr>
          <p:nvPr>
            <p:ph type="sldImg" idx="2"/>
          </p:nvPr>
        </p:nvSpPr>
        <p:spPr>
          <a:xfrm>
            <a:off x="735013" y="563563"/>
            <a:ext cx="5632450" cy="3168650"/>
          </a:xfrm>
          <a:prstGeom prst="rect">
            <a:avLst/>
          </a:prstGeom>
          <a:noFill/>
          <a:ln w="6350">
            <a:solidFill>
              <a:prstClr val="black"/>
            </a:solidFill>
          </a:ln>
        </p:spPr>
        <p:txBody>
          <a:bodyPr vert="horz" lIns="94229" tIns="47114" rIns="94229" bIns="47114" rtlCol="0" anchor="ctr"/>
          <a:lstStyle/>
          <a:p>
            <a:endParaRPr lang="en-US"/>
          </a:p>
        </p:txBody>
      </p:sp>
      <p:sp>
        <p:nvSpPr>
          <p:cNvPr id="6" name="Footer Placeholder 5"/>
          <p:cNvSpPr>
            <a:spLocks noGrp="1"/>
          </p:cNvSpPr>
          <p:nvPr>
            <p:ph type="ftr" sz="quarter" idx="4"/>
          </p:nvPr>
        </p:nvSpPr>
        <p:spPr>
          <a:xfrm>
            <a:off x="0" y="8917422"/>
            <a:ext cx="3077739" cy="471053"/>
          </a:xfrm>
          <a:prstGeom prst="rect">
            <a:avLst/>
          </a:prstGeom>
        </p:spPr>
        <p:txBody>
          <a:bodyPr vert="horz" lIns="914400" tIns="47114" rIns="94229" bIns="47114" rtlCol="0" anchor="b"/>
          <a:lstStyle>
            <a:lvl1pPr algn="l">
              <a:defRPr sz="900">
                <a:latin typeface="+mn-lt"/>
                <a:cs typeface="Arial" panose="020B0604020202020204" pitchFamily="34" charset="0"/>
              </a:defRPr>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14400" bIns="47114" rtlCol="0" anchor="b"/>
          <a:lstStyle>
            <a:lvl1pPr algn="r">
              <a:defRPr sz="900">
                <a:latin typeface="+mn-lt"/>
                <a:cs typeface="Arial" panose="020B0604020202020204" pitchFamily="34" charset="0"/>
              </a:defRPr>
            </a:lvl1pPr>
          </a:lstStyle>
          <a:p>
            <a:fld id="{CF5EBCF4-26FC-4F76-8DA1-52FDDC328D44}" type="slidenum">
              <a:rPr lang="en-US" smtClean="0"/>
              <a:pPr/>
              <a:t>‹#›</a:t>
            </a:fld>
            <a:endParaRPr lang="en-US"/>
          </a:p>
        </p:txBody>
      </p:sp>
      <p:sp>
        <p:nvSpPr>
          <p:cNvPr id="9" name="Notes Placeholder 8">
            <a:extLst>
              <a:ext uri="{FF2B5EF4-FFF2-40B4-BE49-F238E27FC236}">
                <a16:creationId xmlns:a16="http://schemas.microsoft.com/office/drawing/2014/main" id="{0CB7C52D-12F1-4B27-95B4-DB01358D59B9}"/>
              </a:ext>
            </a:extLst>
          </p:cNvPr>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0066646"/>
      </p:ext>
    </p:extLst>
  </p:cSld>
  <p:clrMap bg1="lt1" tx1="dk1" bg2="lt2" tx2="dk2" accent1="accent1" accent2="accent2" accent3="accent3" accent4="accent4" accent5="accent5" accent6="accent6" hlink="hlink" folHlink="folHlink"/>
  <p:hf hdr="0" ftr="0"/>
  <p:notesStyle>
    <a:lvl1pPr marL="0" algn="l" defTabSz="914400" rtl="0" eaLnBrk="1" latinLnBrk="0" hangingPunct="1">
      <a:lnSpc>
        <a:spcPct val="100000"/>
      </a:lnSpc>
      <a:spcBef>
        <a:spcPts val="400"/>
      </a:spcBef>
      <a:spcAft>
        <a:spcPts val="400"/>
      </a:spcAft>
      <a:defRPr lang="en-US" sz="1100" kern="1200">
        <a:solidFill>
          <a:schemeClr val="tx1"/>
        </a:solidFill>
        <a:latin typeface="+mn-lt"/>
        <a:ea typeface="+mn-ea"/>
        <a:cs typeface="Arial" panose="020B0604020202020204" pitchFamily="34" charset="0"/>
      </a:defRPr>
    </a:lvl1pPr>
    <a:lvl2pPr marL="171450" indent="-171450" algn="l" defTabSz="914400" rtl="0" eaLnBrk="1" latinLnBrk="0" hangingPunct="1">
      <a:buFont typeface="Wingdings" panose="05000000000000000000" pitchFamily="2" charset="2"/>
      <a:buChar char=""/>
      <a:defRPr lang="en-US" sz="1100" kern="1200">
        <a:solidFill>
          <a:schemeClr val="tx1"/>
        </a:solidFill>
        <a:latin typeface="+mn-lt"/>
        <a:ea typeface="+mn-ea"/>
        <a:cs typeface="+mn-cs"/>
      </a:defRPr>
    </a:lvl2pPr>
    <a:lvl3pPr marL="400050" indent="-171450" algn="l" defTabSz="914400" rtl="0" eaLnBrk="1" latinLnBrk="0" hangingPunct="1">
      <a:buFont typeface="Arial" panose="020B0604020202020204" pitchFamily="34" charset="0"/>
      <a:buChar char="―"/>
      <a:defRPr lang="en-US" sz="1100" kern="1200">
        <a:solidFill>
          <a:schemeClr val="tx1"/>
        </a:solidFill>
        <a:latin typeface="+mn-lt"/>
        <a:ea typeface="+mn-ea"/>
        <a:cs typeface="+mn-cs"/>
      </a:defRPr>
    </a:lvl3pPr>
    <a:lvl4pPr marL="579437" indent="-171450" algn="l" defTabSz="914400" rtl="0" eaLnBrk="1" latinLnBrk="0" hangingPunct="1">
      <a:buFont typeface="Arial" panose="020B0604020202020204" pitchFamily="34" charset="0"/>
      <a:buChar char="»"/>
      <a:defRPr lang="en-US" sz="1100" kern="1200">
        <a:solidFill>
          <a:schemeClr val="tx1"/>
        </a:solidFill>
        <a:latin typeface="+mn-lt"/>
        <a:ea typeface="+mn-ea"/>
        <a:cs typeface="+mn-cs"/>
      </a:defRPr>
    </a:lvl4pPr>
    <a:lvl5pPr marL="750887" indent="-171450" algn="l" defTabSz="914400" rtl="0" eaLnBrk="1" latinLnBrk="0" hangingPunct="1">
      <a:buFont typeface="Arial" panose="020B0604020202020204" pitchFamily="34" charset="0"/>
      <a:buChar char="›"/>
      <a:defRPr lang="en-US" sz="11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fld id="{1DF34805-1F01-4BDA-A8CA-FCEA2B4BC8D0}" type="datetime3">
              <a:rPr lang="en-US" smtClean="0"/>
              <a:pPr/>
              <a:t>9 May 2024</a:t>
            </a:fld>
            <a:endParaRPr lang="en-US"/>
          </a:p>
        </p:txBody>
      </p:sp>
      <p:sp>
        <p:nvSpPr>
          <p:cNvPr id="5" name="Slide Number Placeholder 4"/>
          <p:cNvSpPr>
            <a:spLocks noGrp="1"/>
          </p:cNvSpPr>
          <p:nvPr>
            <p:ph type="sldNum" sz="quarter" idx="5"/>
          </p:nvPr>
        </p:nvSpPr>
        <p:spPr/>
        <p:txBody>
          <a:bodyPr/>
          <a:lstStyle/>
          <a:p>
            <a:fld id="{CF5EBCF4-26FC-4F76-8DA1-52FDDC328D44}" type="slidenum">
              <a:rPr lang="en-US" smtClean="0"/>
              <a:pPr/>
              <a:t>2</a:t>
            </a:fld>
            <a:endParaRPr lang="en-US"/>
          </a:p>
        </p:txBody>
      </p:sp>
    </p:spTree>
    <p:extLst>
      <p:ext uri="{BB962C8B-B14F-4D97-AF65-F5344CB8AC3E}">
        <p14:creationId xmlns:p14="http://schemas.microsoft.com/office/powerpoint/2010/main" val="8970743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F34805-1F01-4BDA-A8CA-FCEA2B4BC8D0}" type="datetime3">
              <a:rPr kumimoji="0" lang="en-US" sz="9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 May 2024</a:t>
            </a:fld>
            <a:endParaRPr kumimoji="0" lang="en-US" sz="9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5EBCF4-26FC-4F76-8DA1-52FDDC328D44}" type="slidenum">
              <a:rPr kumimoji="0" lang="en-US" sz="9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9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Tree>
    <p:extLst>
      <p:ext uri="{BB962C8B-B14F-4D97-AF65-F5344CB8AC3E}">
        <p14:creationId xmlns:p14="http://schemas.microsoft.com/office/powerpoint/2010/main" val="993990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fld id="{1DF34805-1F01-4BDA-A8CA-FCEA2B4BC8D0}" type="datetime3">
              <a:rPr lang="en-US" smtClean="0"/>
              <a:pPr/>
              <a:t>9 May 2024</a:t>
            </a:fld>
            <a:endParaRPr lang="en-US"/>
          </a:p>
        </p:txBody>
      </p:sp>
      <p:sp>
        <p:nvSpPr>
          <p:cNvPr id="5" name="Slide Number Placeholder 4"/>
          <p:cNvSpPr>
            <a:spLocks noGrp="1"/>
          </p:cNvSpPr>
          <p:nvPr>
            <p:ph type="sldNum" sz="quarter" idx="5"/>
          </p:nvPr>
        </p:nvSpPr>
        <p:spPr/>
        <p:txBody>
          <a:bodyPr/>
          <a:lstStyle/>
          <a:p>
            <a:fld id="{CF5EBCF4-26FC-4F76-8DA1-52FDDC328D44}" type="slidenum">
              <a:rPr lang="en-US" smtClean="0"/>
              <a:pPr/>
              <a:t>4</a:t>
            </a:fld>
            <a:endParaRPr lang="en-US"/>
          </a:p>
        </p:txBody>
      </p:sp>
    </p:spTree>
    <p:extLst>
      <p:ext uri="{BB962C8B-B14F-4D97-AF65-F5344CB8AC3E}">
        <p14:creationId xmlns:p14="http://schemas.microsoft.com/office/powerpoint/2010/main" val="51350823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tags" Target="../tags/tag30.xml"/><Relationship Id="rId13" Type="http://schemas.openxmlformats.org/officeDocument/2006/relationships/image" Target="../media/image4.emf"/><Relationship Id="rId3" Type="http://schemas.openxmlformats.org/officeDocument/2006/relationships/tags" Target="../tags/tag25.xml"/><Relationship Id="rId7" Type="http://schemas.openxmlformats.org/officeDocument/2006/relationships/tags" Target="../tags/tag29.xml"/><Relationship Id="rId12" Type="http://schemas.openxmlformats.org/officeDocument/2006/relationships/oleObject" Target="../embeddings/oleObject2.bin"/><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11" Type="http://schemas.openxmlformats.org/officeDocument/2006/relationships/image" Target="../media/image3.svg"/><Relationship Id="rId5" Type="http://schemas.openxmlformats.org/officeDocument/2006/relationships/tags" Target="../tags/tag27.xml"/><Relationship Id="rId10" Type="http://schemas.openxmlformats.org/officeDocument/2006/relationships/image" Target="../media/image2.png"/><Relationship Id="rId4" Type="http://schemas.openxmlformats.org/officeDocument/2006/relationships/tags" Target="../tags/tag26.xml"/><Relationship Id="rId9"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8" Type="http://schemas.openxmlformats.org/officeDocument/2006/relationships/tags" Target="../tags/tag93.xml"/><Relationship Id="rId3" Type="http://schemas.openxmlformats.org/officeDocument/2006/relationships/tags" Target="../tags/tag88.xml"/><Relationship Id="rId7" Type="http://schemas.openxmlformats.org/officeDocument/2006/relationships/tags" Target="../tags/tag92.xml"/><Relationship Id="rId12" Type="http://schemas.openxmlformats.org/officeDocument/2006/relationships/image" Target="../media/image6.emf"/><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tags" Target="../tags/tag91.xml"/><Relationship Id="rId11" Type="http://schemas.openxmlformats.org/officeDocument/2006/relationships/oleObject" Target="../embeddings/oleObject9.bin"/><Relationship Id="rId5" Type="http://schemas.openxmlformats.org/officeDocument/2006/relationships/tags" Target="../tags/tag90.xml"/><Relationship Id="rId10" Type="http://schemas.openxmlformats.org/officeDocument/2006/relationships/slideMaster" Target="../slideMasters/slideMaster1.xml"/><Relationship Id="rId4" Type="http://schemas.openxmlformats.org/officeDocument/2006/relationships/tags" Target="../tags/tag89.xml"/><Relationship Id="rId9" Type="http://schemas.openxmlformats.org/officeDocument/2006/relationships/tags" Target="../tags/tag94.xml"/></Relationships>
</file>

<file path=ppt/slideLayouts/_rels/slideLayout11.xml.rels><?xml version="1.0" encoding="UTF-8" standalone="yes"?>
<Relationships xmlns="http://schemas.openxmlformats.org/package/2006/relationships"><Relationship Id="rId8" Type="http://schemas.openxmlformats.org/officeDocument/2006/relationships/tags" Target="../tags/tag102.xml"/><Relationship Id="rId3" Type="http://schemas.openxmlformats.org/officeDocument/2006/relationships/tags" Target="../tags/tag97.xml"/><Relationship Id="rId7" Type="http://schemas.openxmlformats.org/officeDocument/2006/relationships/tags" Target="../tags/tag101.xml"/><Relationship Id="rId12" Type="http://schemas.openxmlformats.org/officeDocument/2006/relationships/image" Target="../media/image1.emf"/><Relationship Id="rId2" Type="http://schemas.openxmlformats.org/officeDocument/2006/relationships/tags" Target="../tags/tag96.xml"/><Relationship Id="rId1" Type="http://schemas.openxmlformats.org/officeDocument/2006/relationships/tags" Target="../tags/tag95.xml"/><Relationship Id="rId6" Type="http://schemas.openxmlformats.org/officeDocument/2006/relationships/tags" Target="../tags/tag100.xml"/><Relationship Id="rId11" Type="http://schemas.openxmlformats.org/officeDocument/2006/relationships/oleObject" Target="../embeddings/oleObject10.bin"/><Relationship Id="rId5" Type="http://schemas.openxmlformats.org/officeDocument/2006/relationships/tags" Target="../tags/tag99.xml"/><Relationship Id="rId10" Type="http://schemas.openxmlformats.org/officeDocument/2006/relationships/slideMaster" Target="../slideMasters/slideMaster1.xml"/><Relationship Id="rId4" Type="http://schemas.openxmlformats.org/officeDocument/2006/relationships/tags" Target="../tags/tag98.xml"/><Relationship Id="rId9" Type="http://schemas.openxmlformats.org/officeDocument/2006/relationships/tags" Target="../tags/tag103.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106.xml"/><Relationship Id="rId2" Type="http://schemas.openxmlformats.org/officeDocument/2006/relationships/tags" Target="../tags/tag105.xml"/><Relationship Id="rId1" Type="http://schemas.openxmlformats.org/officeDocument/2006/relationships/tags" Target="../tags/tag104.xml"/><Relationship Id="rId6" Type="http://schemas.openxmlformats.org/officeDocument/2006/relationships/slideMaster" Target="../slideMasters/slideMaster1.xml"/><Relationship Id="rId5" Type="http://schemas.openxmlformats.org/officeDocument/2006/relationships/tags" Target="../tags/tag108.xml"/><Relationship Id="rId4" Type="http://schemas.openxmlformats.org/officeDocument/2006/relationships/tags" Target="../tags/tag107.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111.xml"/><Relationship Id="rId2" Type="http://schemas.openxmlformats.org/officeDocument/2006/relationships/tags" Target="../tags/tag110.xml"/><Relationship Id="rId1" Type="http://schemas.openxmlformats.org/officeDocument/2006/relationships/tags" Target="../tags/tag109.xml"/><Relationship Id="rId5" Type="http://schemas.openxmlformats.org/officeDocument/2006/relationships/slideMaster" Target="../slideMasters/slideMaster1.xml"/><Relationship Id="rId4" Type="http://schemas.openxmlformats.org/officeDocument/2006/relationships/tags" Target="../tags/tag112.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tags" Target="../tags/tag115.xml"/><Relationship Id="rId7" Type="http://schemas.openxmlformats.org/officeDocument/2006/relationships/image" Target="../media/image7.png"/><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image" Target="../media/image4.emf"/><Relationship Id="rId5" Type="http://schemas.openxmlformats.org/officeDocument/2006/relationships/oleObject" Target="../embeddings/oleObject11.bin"/><Relationship Id="rId4"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8" Type="http://schemas.openxmlformats.org/officeDocument/2006/relationships/tags" Target="../tags/tag144.xml"/><Relationship Id="rId13" Type="http://schemas.openxmlformats.org/officeDocument/2006/relationships/image" Target="../media/image4.emf"/><Relationship Id="rId3" Type="http://schemas.openxmlformats.org/officeDocument/2006/relationships/tags" Target="../tags/tag139.xml"/><Relationship Id="rId7" Type="http://schemas.openxmlformats.org/officeDocument/2006/relationships/tags" Target="../tags/tag143.xml"/><Relationship Id="rId12" Type="http://schemas.openxmlformats.org/officeDocument/2006/relationships/oleObject" Target="../embeddings/oleObject13.bin"/><Relationship Id="rId2" Type="http://schemas.openxmlformats.org/officeDocument/2006/relationships/tags" Target="../tags/tag138.xml"/><Relationship Id="rId1" Type="http://schemas.openxmlformats.org/officeDocument/2006/relationships/tags" Target="../tags/tag137.xml"/><Relationship Id="rId6" Type="http://schemas.openxmlformats.org/officeDocument/2006/relationships/tags" Target="../tags/tag142.xml"/><Relationship Id="rId11" Type="http://schemas.openxmlformats.org/officeDocument/2006/relationships/image" Target="../media/image3.svg"/><Relationship Id="rId5" Type="http://schemas.openxmlformats.org/officeDocument/2006/relationships/tags" Target="../tags/tag141.xml"/><Relationship Id="rId10" Type="http://schemas.openxmlformats.org/officeDocument/2006/relationships/image" Target="../media/image2.png"/><Relationship Id="rId4" Type="http://schemas.openxmlformats.org/officeDocument/2006/relationships/tags" Target="../tags/tag140.xml"/><Relationship Id="rId9"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147.xml"/><Relationship Id="rId7" Type="http://schemas.openxmlformats.org/officeDocument/2006/relationships/tags" Target="../tags/tag151.xml"/><Relationship Id="rId2" Type="http://schemas.openxmlformats.org/officeDocument/2006/relationships/tags" Target="../tags/tag146.xml"/><Relationship Id="rId1" Type="http://schemas.openxmlformats.org/officeDocument/2006/relationships/tags" Target="../tags/tag145.xml"/><Relationship Id="rId6" Type="http://schemas.openxmlformats.org/officeDocument/2006/relationships/tags" Target="../tags/tag150.xml"/><Relationship Id="rId5" Type="http://schemas.openxmlformats.org/officeDocument/2006/relationships/tags" Target="../tags/tag149.xml"/><Relationship Id="rId10" Type="http://schemas.openxmlformats.org/officeDocument/2006/relationships/image" Target="../media/image1.emf"/><Relationship Id="rId4" Type="http://schemas.openxmlformats.org/officeDocument/2006/relationships/tags" Target="../tags/tag148.xml"/><Relationship Id="rId9" Type="http://schemas.openxmlformats.org/officeDocument/2006/relationships/oleObject" Target="../embeddings/oleObject14.bin"/></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154.xml"/><Relationship Id="rId2" Type="http://schemas.openxmlformats.org/officeDocument/2006/relationships/tags" Target="../tags/tag153.xml"/><Relationship Id="rId1" Type="http://schemas.openxmlformats.org/officeDocument/2006/relationships/tags" Target="../tags/tag152.xml"/><Relationship Id="rId5" Type="http://schemas.openxmlformats.org/officeDocument/2006/relationships/slideMaster" Target="../slideMasters/slideMaster2.xml"/><Relationship Id="rId4" Type="http://schemas.openxmlformats.org/officeDocument/2006/relationships/tags" Target="../tags/tag155.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158.xml"/><Relationship Id="rId2" Type="http://schemas.openxmlformats.org/officeDocument/2006/relationships/tags" Target="../tags/tag157.xml"/><Relationship Id="rId1" Type="http://schemas.openxmlformats.org/officeDocument/2006/relationships/tags" Target="../tags/tag156.xml"/><Relationship Id="rId5" Type="http://schemas.openxmlformats.org/officeDocument/2006/relationships/slideMaster" Target="../slideMasters/slideMaster2.xml"/><Relationship Id="rId4" Type="http://schemas.openxmlformats.org/officeDocument/2006/relationships/tags" Target="../tags/tag159.xml"/></Relationships>
</file>

<file path=ppt/slideLayouts/_rels/slideLayout19.xml.rels><?xml version="1.0" encoding="UTF-8" standalone="yes"?>
<Relationships xmlns="http://schemas.openxmlformats.org/package/2006/relationships"><Relationship Id="rId8" Type="http://schemas.openxmlformats.org/officeDocument/2006/relationships/oleObject" Target="../embeddings/oleObject15.bin"/><Relationship Id="rId3" Type="http://schemas.openxmlformats.org/officeDocument/2006/relationships/tags" Target="../tags/tag162.xml"/><Relationship Id="rId7" Type="http://schemas.openxmlformats.org/officeDocument/2006/relationships/slideMaster" Target="../slideMasters/slideMaster2.xml"/><Relationship Id="rId2" Type="http://schemas.openxmlformats.org/officeDocument/2006/relationships/tags" Target="../tags/tag161.xml"/><Relationship Id="rId1" Type="http://schemas.openxmlformats.org/officeDocument/2006/relationships/tags" Target="../tags/tag160.xml"/><Relationship Id="rId6" Type="http://schemas.openxmlformats.org/officeDocument/2006/relationships/tags" Target="../tags/tag165.xml"/><Relationship Id="rId5" Type="http://schemas.openxmlformats.org/officeDocument/2006/relationships/tags" Target="../tags/tag164.xml"/><Relationship Id="rId4" Type="http://schemas.openxmlformats.org/officeDocument/2006/relationships/tags" Target="../tags/tag163.xml"/><Relationship Id="rId9" Type="http://schemas.openxmlformats.org/officeDocument/2006/relationships/image" Target="../media/image5.emf"/></Relationships>
</file>

<file path=ppt/slideLayouts/_rels/slideLayout2.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33.xml"/><Relationship Id="rId7" Type="http://schemas.openxmlformats.org/officeDocument/2006/relationships/tags" Target="../tags/tag37.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tags" Target="../tags/tag36.xml"/><Relationship Id="rId5" Type="http://schemas.openxmlformats.org/officeDocument/2006/relationships/tags" Target="../tags/tag35.xml"/><Relationship Id="rId10" Type="http://schemas.openxmlformats.org/officeDocument/2006/relationships/image" Target="../media/image1.emf"/><Relationship Id="rId4" Type="http://schemas.openxmlformats.org/officeDocument/2006/relationships/tags" Target="../tags/tag34.xml"/><Relationship Id="rId9" Type="http://schemas.openxmlformats.org/officeDocument/2006/relationships/oleObject" Target="../embeddings/oleObject3.bin"/></Relationships>
</file>

<file path=ppt/slideLayouts/_rels/slideLayout20.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168.xml"/><Relationship Id="rId7" Type="http://schemas.openxmlformats.org/officeDocument/2006/relationships/tags" Target="../tags/tag172.xml"/><Relationship Id="rId2" Type="http://schemas.openxmlformats.org/officeDocument/2006/relationships/tags" Target="../tags/tag167.xml"/><Relationship Id="rId1" Type="http://schemas.openxmlformats.org/officeDocument/2006/relationships/tags" Target="../tags/tag166.xml"/><Relationship Id="rId6" Type="http://schemas.openxmlformats.org/officeDocument/2006/relationships/tags" Target="../tags/tag171.xml"/><Relationship Id="rId5" Type="http://schemas.openxmlformats.org/officeDocument/2006/relationships/tags" Target="../tags/tag170.xml"/><Relationship Id="rId10" Type="http://schemas.openxmlformats.org/officeDocument/2006/relationships/image" Target="../media/image5.emf"/><Relationship Id="rId4" Type="http://schemas.openxmlformats.org/officeDocument/2006/relationships/tags" Target="../tags/tag169.xml"/><Relationship Id="rId9" Type="http://schemas.openxmlformats.org/officeDocument/2006/relationships/oleObject" Target="../embeddings/oleObject16.bin"/></Relationships>
</file>

<file path=ppt/slideLayouts/_rels/slideLayout21.xml.rels><?xml version="1.0" encoding="UTF-8" standalone="yes"?>
<Relationships xmlns="http://schemas.openxmlformats.org/package/2006/relationships"><Relationship Id="rId8" Type="http://schemas.openxmlformats.org/officeDocument/2006/relationships/tags" Target="../tags/tag180.xml"/><Relationship Id="rId3" Type="http://schemas.openxmlformats.org/officeDocument/2006/relationships/tags" Target="../tags/tag175.xml"/><Relationship Id="rId7" Type="http://schemas.openxmlformats.org/officeDocument/2006/relationships/tags" Target="../tags/tag179.xml"/><Relationship Id="rId12" Type="http://schemas.openxmlformats.org/officeDocument/2006/relationships/image" Target="../media/image1.emf"/><Relationship Id="rId2" Type="http://schemas.openxmlformats.org/officeDocument/2006/relationships/tags" Target="../tags/tag174.xml"/><Relationship Id="rId1" Type="http://schemas.openxmlformats.org/officeDocument/2006/relationships/tags" Target="../tags/tag173.xml"/><Relationship Id="rId6" Type="http://schemas.openxmlformats.org/officeDocument/2006/relationships/tags" Target="../tags/tag178.xml"/><Relationship Id="rId11" Type="http://schemas.openxmlformats.org/officeDocument/2006/relationships/oleObject" Target="../embeddings/oleObject17.bin"/><Relationship Id="rId5" Type="http://schemas.openxmlformats.org/officeDocument/2006/relationships/tags" Target="../tags/tag177.xml"/><Relationship Id="rId10" Type="http://schemas.openxmlformats.org/officeDocument/2006/relationships/slideMaster" Target="../slideMasters/slideMaster2.xml"/><Relationship Id="rId4" Type="http://schemas.openxmlformats.org/officeDocument/2006/relationships/tags" Target="../tags/tag176.xml"/><Relationship Id="rId9" Type="http://schemas.openxmlformats.org/officeDocument/2006/relationships/tags" Target="../tags/tag181.xml"/></Relationships>
</file>

<file path=ppt/slideLayouts/_rels/slideLayout22.xml.rels><?xml version="1.0" encoding="UTF-8" standalone="yes"?>
<Relationships xmlns="http://schemas.openxmlformats.org/package/2006/relationships"><Relationship Id="rId8" Type="http://schemas.openxmlformats.org/officeDocument/2006/relationships/tags" Target="../tags/tag189.xml"/><Relationship Id="rId3" Type="http://schemas.openxmlformats.org/officeDocument/2006/relationships/tags" Target="../tags/tag184.xml"/><Relationship Id="rId7" Type="http://schemas.openxmlformats.org/officeDocument/2006/relationships/tags" Target="../tags/tag188.xml"/><Relationship Id="rId12" Type="http://schemas.openxmlformats.org/officeDocument/2006/relationships/image" Target="../media/image1.emf"/><Relationship Id="rId2" Type="http://schemas.openxmlformats.org/officeDocument/2006/relationships/tags" Target="../tags/tag183.xml"/><Relationship Id="rId1" Type="http://schemas.openxmlformats.org/officeDocument/2006/relationships/tags" Target="../tags/tag182.xml"/><Relationship Id="rId6" Type="http://schemas.openxmlformats.org/officeDocument/2006/relationships/tags" Target="../tags/tag187.xml"/><Relationship Id="rId11" Type="http://schemas.openxmlformats.org/officeDocument/2006/relationships/oleObject" Target="../embeddings/oleObject18.bin"/><Relationship Id="rId5" Type="http://schemas.openxmlformats.org/officeDocument/2006/relationships/tags" Target="../tags/tag186.xml"/><Relationship Id="rId10" Type="http://schemas.openxmlformats.org/officeDocument/2006/relationships/slideMaster" Target="../slideMasters/slideMaster2.xml"/><Relationship Id="rId4" Type="http://schemas.openxmlformats.org/officeDocument/2006/relationships/tags" Target="../tags/tag185.xml"/><Relationship Id="rId9" Type="http://schemas.openxmlformats.org/officeDocument/2006/relationships/tags" Target="../tags/tag190.xml"/></Relationships>
</file>

<file path=ppt/slideLayouts/_rels/slideLayout23.xml.rels><?xml version="1.0" encoding="UTF-8" standalone="yes"?>
<Relationships xmlns="http://schemas.openxmlformats.org/package/2006/relationships"><Relationship Id="rId8" Type="http://schemas.openxmlformats.org/officeDocument/2006/relationships/tags" Target="../tags/tag198.xml"/><Relationship Id="rId3" Type="http://schemas.openxmlformats.org/officeDocument/2006/relationships/tags" Target="../tags/tag193.xml"/><Relationship Id="rId7" Type="http://schemas.openxmlformats.org/officeDocument/2006/relationships/tags" Target="../tags/tag197.xml"/><Relationship Id="rId12" Type="http://schemas.openxmlformats.org/officeDocument/2006/relationships/image" Target="../media/image9.emf"/><Relationship Id="rId2" Type="http://schemas.openxmlformats.org/officeDocument/2006/relationships/tags" Target="../tags/tag192.xml"/><Relationship Id="rId1" Type="http://schemas.openxmlformats.org/officeDocument/2006/relationships/tags" Target="../tags/tag191.xml"/><Relationship Id="rId6" Type="http://schemas.openxmlformats.org/officeDocument/2006/relationships/tags" Target="../tags/tag196.xml"/><Relationship Id="rId11" Type="http://schemas.openxmlformats.org/officeDocument/2006/relationships/oleObject" Target="../embeddings/oleObject19.bin"/><Relationship Id="rId5" Type="http://schemas.openxmlformats.org/officeDocument/2006/relationships/tags" Target="../tags/tag195.xml"/><Relationship Id="rId10" Type="http://schemas.openxmlformats.org/officeDocument/2006/relationships/slideMaster" Target="../slideMasters/slideMaster2.xml"/><Relationship Id="rId4" Type="http://schemas.openxmlformats.org/officeDocument/2006/relationships/tags" Target="../tags/tag194.xml"/><Relationship Id="rId9" Type="http://schemas.openxmlformats.org/officeDocument/2006/relationships/tags" Target="../tags/tag199.xml"/></Relationships>
</file>

<file path=ppt/slideLayouts/_rels/slideLayout24.xml.rels><?xml version="1.0" encoding="UTF-8" standalone="yes"?>
<Relationships xmlns="http://schemas.openxmlformats.org/package/2006/relationships"><Relationship Id="rId8" Type="http://schemas.openxmlformats.org/officeDocument/2006/relationships/tags" Target="../tags/tag207.xml"/><Relationship Id="rId3" Type="http://schemas.openxmlformats.org/officeDocument/2006/relationships/tags" Target="../tags/tag202.xml"/><Relationship Id="rId7" Type="http://schemas.openxmlformats.org/officeDocument/2006/relationships/tags" Target="../tags/tag206.xml"/><Relationship Id="rId12" Type="http://schemas.openxmlformats.org/officeDocument/2006/relationships/image" Target="../media/image1.emf"/><Relationship Id="rId2" Type="http://schemas.openxmlformats.org/officeDocument/2006/relationships/tags" Target="../tags/tag201.xml"/><Relationship Id="rId1" Type="http://schemas.openxmlformats.org/officeDocument/2006/relationships/tags" Target="../tags/tag200.xml"/><Relationship Id="rId6" Type="http://schemas.openxmlformats.org/officeDocument/2006/relationships/tags" Target="../tags/tag205.xml"/><Relationship Id="rId11" Type="http://schemas.openxmlformats.org/officeDocument/2006/relationships/oleObject" Target="../embeddings/oleObject20.bin"/><Relationship Id="rId5" Type="http://schemas.openxmlformats.org/officeDocument/2006/relationships/tags" Target="../tags/tag204.xml"/><Relationship Id="rId10" Type="http://schemas.openxmlformats.org/officeDocument/2006/relationships/slideMaster" Target="../slideMasters/slideMaster2.xml"/><Relationship Id="rId4" Type="http://schemas.openxmlformats.org/officeDocument/2006/relationships/tags" Target="../tags/tag203.xml"/><Relationship Id="rId9" Type="http://schemas.openxmlformats.org/officeDocument/2006/relationships/tags" Target="../tags/tag208.xml"/></Relationships>
</file>

<file path=ppt/slideLayouts/_rels/slideLayout25.xml.rels><?xml version="1.0" encoding="UTF-8" standalone="yes"?>
<Relationships xmlns="http://schemas.openxmlformats.org/package/2006/relationships"><Relationship Id="rId8" Type="http://schemas.openxmlformats.org/officeDocument/2006/relationships/tags" Target="../tags/tag216.xml"/><Relationship Id="rId3" Type="http://schemas.openxmlformats.org/officeDocument/2006/relationships/tags" Target="../tags/tag211.xml"/><Relationship Id="rId7" Type="http://schemas.openxmlformats.org/officeDocument/2006/relationships/tags" Target="../tags/tag215.xml"/><Relationship Id="rId12" Type="http://schemas.openxmlformats.org/officeDocument/2006/relationships/image" Target="../media/image9.emf"/><Relationship Id="rId2" Type="http://schemas.openxmlformats.org/officeDocument/2006/relationships/tags" Target="../tags/tag210.xml"/><Relationship Id="rId1" Type="http://schemas.openxmlformats.org/officeDocument/2006/relationships/tags" Target="../tags/tag209.xml"/><Relationship Id="rId6" Type="http://schemas.openxmlformats.org/officeDocument/2006/relationships/tags" Target="../tags/tag214.xml"/><Relationship Id="rId11" Type="http://schemas.openxmlformats.org/officeDocument/2006/relationships/oleObject" Target="../embeddings/oleObject21.bin"/><Relationship Id="rId5" Type="http://schemas.openxmlformats.org/officeDocument/2006/relationships/tags" Target="../tags/tag213.xml"/><Relationship Id="rId10" Type="http://schemas.openxmlformats.org/officeDocument/2006/relationships/slideMaster" Target="../slideMasters/slideMaster2.xml"/><Relationship Id="rId4" Type="http://schemas.openxmlformats.org/officeDocument/2006/relationships/tags" Target="../tags/tag212.xml"/><Relationship Id="rId9" Type="http://schemas.openxmlformats.org/officeDocument/2006/relationships/tags" Target="../tags/tag217.xml"/></Relationships>
</file>

<file path=ppt/slideLayouts/_rels/slideLayout26.xml.rels><?xml version="1.0" encoding="UTF-8" standalone="yes"?>
<Relationships xmlns="http://schemas.openxmlformats.org/package/2006/relationships"><Relationship Id="rId8" Type="http://schemas.openxmlformats.org/officeDocument/2006/relationships/tags" Target="../tags/tag225.xml"/><Relationship Id="rId3" Type="http://schemas.openxmlformats.org/officeDocument/2006/relationships/tags" Target="../tags/tag220.xml"/><Relationship Id="rId7" Type="http://schemas.openxmlformats.org/officeDocument/2006/relationships/tags" Target="../tags/tag224.xml"/><Relationship Id="rId12" Type="http://schemas.openxmlformats.org/officeDocument/2006/relationships/image" Target="../media/image9.emf"/><Relationship Id="rId2" Type="http://schemas.openxmlformats.org/officeDocument/2006/relationships/tags" Target="../tags/tag219.xml"/><Relationship Id="rId1" Type="http://schemas.openxmlformats.org/officeDocument/2006/relationships/tags" Target="../tags/tag218.xml"/><Relationship Id="rId6" Type="http://schemas.openxmlformats.org/officeDocument/2006/relationships/tags" Target="../tags/tag223.xml"/><Relationship Id="rId11" Type="http://schemas.openxmlformats.org/officeDocument/2006/relationships/oleObject" Target="../embeddings/oleObject22.bin"/><Relationship Id="rId5" Type="http://schemas.openxmlformats.org/officeDocument/2006/relationships/tags" Target="../tags/tag222.xml"/><Relationship Id="rId10" Type="http://schemas.openxmlformats.org/officeDocument/2006/relationships/slideMaster" Target="../slideMasters/slideMaster2.xml"/><Relationship Id="rId4" Type="http://schemas.openxmlformats.org/officeDocument/2006/relationships/tags" Target="../tags/tag221.xml"/><Relationship Id="rId9" Type="http://schemas.openxmlformats.org/officeDocument/2006/relationships/tags" Target="../tags/tag226.xml"/></Relationships>
</file>

<file path=ppt/slideLayouts/_rels/slideLayout27.xml.rels><?xml version="1.0" encoding="UTF-8" standalone="yes"?>
<Relationships xmlns="http://schemas.openxmlformats.org/package/2006/relationships"><Relationship Id="rId8" Type="http://schemas.openxmlformats.org/officeDocument/2006/relationships/tags" Target="../tags/tag234.xml"/><Relationship Id="rId3" Type="http://schemas.openxmlformats.org/officeDocument/2006/relationships/tags" Target="../tags/tag229.xml"/><Relationship Id="rId7" Type="http://schemas.openxmlformats.org/officeDocument/2006/relationships/tags" Target="../tags/tag233.xml"/><Relationship Id="rId12" Type="http://schemas.openxmlformats.org/officeDocument/2006/relationships/image" Target="../media/image1.emf"/><Relationship Id="rId2" Type="http://schemas.openxmlformats.org/officeDocument/2006/relationships/tags" Target="../tags/tag228.xml"/><Relationship Id="rId1" Type="http://schemas.openxmlformats.org/officeDocument/2006/relationships/tags" Target="../tags/tag227.xml"/><Relationship Id="rId6" Type="http://schemas.openxmlformats.org/officeDocument/2006/relationships/tags" Target="../tags/tag232.xml"/><Relationship Id="rId11" Type="http://schemas.openxmlformats.org/officeDocument/2006/relationships/oleObject" Target="../embeddings/oleObject23.bin"/><Relationship Id="rId5" Type="http://schemas.openxmlformats.org/officeDocument/2006/relationships/tags" Target="../tags/tag231.xml"/><Relationship Id="rId10" Type="http://schemas.openxmlformats.org/officeDocument/2006/relationships/slideMaster" Target="../slideMasters/slideMaster2.xml"/><Relationship Id="rId4" Type="http://schemas.openxmlformats.org/officeDocument/2006/relationships/tags" Target="../tags/tag230.xml"/><Relationship Id="rId9" Type="http://schemas.openxmlformats.org/officeDocument/2006/relationships/tags" Target="../tags/tag235.xml"/></Relationships>
</file>

<file path=ppt/slideLayouts/_rels/slideLayout28.xml.rels><?xml version="1.0" encoding="UTF-8" standalone="yes"?>
<Relationships xmlns="http://schemas.openxmlformats.org/package/2006/relationships"><Relationship Id="rId8" Type="http://schemas.openxmlformats.org/officeDocument/2006/relationships/tags" Target="../tags/tag243.xml"/><Relationship Id="rId3" Type="http://schemas.openxmlformats.org/officeDocument/2006/relationships/tags" Target="../tags/tag238.xml"/><Relationship Id="rId7" Type="http://schemas.openxmlformats.org/officeDocument/2006/relationships/tags" Target="../tags/tag242.xml"/><Relationship Id="rId12" Type="http://schemas.openxmlformats.org/officeDocument/2006/relationships/image" Target="../media/image1.emf"/><Relationship Id="rId2" Type="http://schemas.openxmlformats.org/officeDocument/2006/relationships/tags" Target="../tags/tag237.xml"/><Relationship Id="rId1" Type="http://schemas.openxmlformats.org/officeDocument/2006/relationships/tags" Target="../tags/tag236.xml"/><Relationship Id="rId6" Type="http://schemas.openxmlformats.org/officeDocument/2006/relationships/tags" Target="../tags/tag241.xml"/><Relationship Id="rId11" Type="http://schemas.openxmlformats.org/officeDocument/2006/relationships/oleObject" Target="../embeddings/oleObject24.bin"/><Relationship Id="rId5" Type="http://schemas.openxmlformats.org/officeDocument/2006/relationships/tags" Target="../tags/tag240.xml"/><Relationship Id="rId10" Type="http://schemas.openxmlformats.org/officeDocument/2006/relationships/slideMaster" Target="../slideMasters/slideMaster2.xml"/><Relationship Id="rId4" Type="http://schemas.openxmlformats.org/officeDocument/2006/relationships/tags" Target="../tags/tag239.xml"/><Relationship Id="rId9" Type="http://schemas.openxmlformats.org/officeDocument/2006/relationships/tags" Target="../tags/tag244.xml"/></Relationships>
</file>

<file path=ppt/slideLayouts/_rels/slideLayout29.xml.rels><?xml version="1.0" encoding="UTF-8" standalone="yes"?>
<Relationships xmlns="http://schemas.openxmlformats.org/package/2006/relationships"><Relationship Id="rId3" Type="http://schemas.openxmlformats.org/officeDocument/2006/relationships/tags" Target="../tags/tag247.xml"/><Relationship Id="rId2" Type="http://schemas.openxmlformats.org/officeDocument/2006/relationships/tags" Target="../tags/tag246.xml"/><Relationship Id="rId1" Type="http://schemas.openxmlformats.org/officeDocument/2006/relationships/tags" Target="../tags/tag245.xml"/><Relationship Id="rId6" Type="http://schemas.openxmlformats.org/officeDocument/2006/relationships/slideMaster" Target="../slideMasters/slideMaster2.xml"/><Relationship Id="rId5" Type="http://schemas.openxmlformats.org/officeDocument/2006/relationships/tags" Target="../tags/tag249.xml"/><Relationship Id="rId4" Type="http://schemas.openxmlformats.org/officeDocument/2006/relationships/tags" Target="../tags/tag248.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 Id="rId5" Type="http://schemas.openxmlformats.org/officeDocument/2006/relationships/slideMaster" Target="../slideMasters/slideMaster1.xml"/><Relationship Id="rId4" Type="http://schemas.openxmlformats.org/officeDocument/2006/relationships/tags" Target="../tags/tag41.xml"/></Relationships>
</file>

<file path=ppt/slideLayouts/_rels/slideLayout30.xml.rels><?xml version="1.0" encoding="UTF-8" standalone="yes"?>
<Relationships xmlns="http://schemas.openxmlformats.org/package/2006/relationships"><Relationship Id="rId3" Type="http://schemas.openxmlformats.org/officeDocument/2006/relationships/tags" Target="../tags/tag252.xml"/><Relationship Id="rId2" Type="http://schemas.openxmlformats.org/officeDocument/2006/relationships/tags" Target="../tags/tag251.xml"/><Relationship Id="rId1" Type="http://schemas.openxmlformats.org/officeDocument/2006/relationships/tags" Target="../tags/tag250.xml"/><Relationship Id="rId5" Type="http://schemas.openxmlformats.org/officeDocument/2006/relationships/slideMaster" Target="../slideMasters/slideMaster2.xml"/><Relationship Id="rId4" Type="http://schemas.openxmlformats.org/officeDocument/2006/relationships/tags" Target="../tags/tag253.xml"/></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4.emf"/><Relationship Id="rId3" Type="http://schemas.openxmlformats.org/officeDocument/2006/relationships/tags" Target="../tags/tag256.xml"/><Relationship Id="rId7" Type="http://schemas.openxmlformats.org/officeDocument/2006/relationships/oleObject" Target="../embeddings/oleObject25.bin"/><Relationship Id="rId2" Type="http://schemas.openxmlformats.org/officeDocument/2006/relationships/tags" Target="../tags/tag255.xml"/><Relationship Id="rId1" Type="http://schemas.openxmlformats.org/officeDocument/2006/relationships/tags" Target="../tags/tag254.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tags" Target="../tags/tag279.xml"/><Relationship Id="rId7" Type="http://schemas.openxmlformats.org/officeDocument/2006/relationships/oleObject" Target="../embeddings/oleObject27.bin"/><Relationship Id="rId2" Type="http://schemas.openxmlformats.org/officeDocument/2006/relationships/tags" Target="../tags/tag278.xml"/><Relationship Id="rId1" Type="http://schemas.openxmlformats.org/officeDocument/2006/relationships/tags" Target="../tags/tag277.xml"/><Relationship Id="rId6" Type="http://schemas.openxmlformats.org/officeDocument/2006/relationships/slideMaster" Target="../slideMasters/slideMaster3.xml"/><Relationship Id="rId5" Type="http://schemas.openxmlformats.org/officeDocument/2006/relationships/tags" Target="../tags/tag281.xml"/><Relationship Id="rId4" Type="http://schemas.openxmlformats.org/officeDocument/2006/relationships/tags" Target="../tags/tag280.xml"/><Relationship Id="rId9" Type="http://schemas.openxmlformats.org/officeDocument/2006/relationships/image" Target="../media/image10.png"/></Relationships>
</file>

<file path=ppt/slideLayouts/_rels/slideLayout33.xml.rels><?xml version="1.0" encoding="UTF-8" standalone="yes"?>
<Relationships xmlns="http://schemas.openxmlformats.org/package/2006/relationships"><Relationship Id="rId8" Type="http://schemas.openxmlformats.org/officeDocument/2006/relationships/slideMaster" Target="../slideMasters/slideMaster3.xml"/><Relationship Id="rId3" Type="http://schemas.openxmlformats.org/officeDocument/2006/relationships/tags" Target="../tags/tag284.xml"/><Relationship Id="rId7" Type="http://schemas.openxmlformats.org/officeDocument/2006/relationships/tags" Target="../tags/tag288.xml"/><Relationship Id="rId2" Type="http://schemas.openxmlformats.org/officeDocument/2006/relationships/tags" Target="../tags/tag283.xml"/><Relationship Id="rId1" Type="http://schemas.openxmlformats.org/officeDocument/2006/relationships/tags" Target="../tags/tag282.xml"/><Relationship Id="rId6" Type="http://schemas.openxmlformats.org/officeDocument/2006/relationships/tags" Target="../tags/tag287.xml"/><Relationship Id="rId5" Type="http://schemas.openxmlformats.org/officeDocument/2006/relationships/tags" Target="../tags/tag286.xml"/><Relationship Id="rId10" Type="http://schemas.openxmlformats.org/officeDocument/2006/relationships/image" Target="../media/image1.emf"/><Relationship Id="rId4" Type="http://schemas.openxmlformats.org/officeDocument/2006/relationships/tags" Target="../tags/tag285.xml"/><Relationship Id="rId9" Type="http://schemas.openxmlformats.org/officeDocument/2006/relationships/oleObject" Target="../embeddings/oleObject28.bin"/></Relationships>
</file>

<file path=ppt/slideLayouts/_rels/slideLayout34.xml.rels><?xml version="1.0" encoding="UTF-8" standalone="yes"?>
<Relationships xmlns="http://schemas.openxmlformats.org/package/2006/relationships"><Relationship Id="rId8" Type="http://schemas.openxmlformats.org/officeDocument/2006/relationships/oleObject" Target="../embeddings/oleObject29.bin"/><Relationship Id="rId3" Type="http://schemas.openxmlformats.org/officeDocument/2006/relationships/tags" Target="../tags/tag291.xml"/><Relationship Id="rId7" Type="http://schemas.openxmlformats.org/officeDocument/2006/relationships/slideMaster" Target="../slideMasters/slideMaster3.xml"/><Relationship Id="rId2" Type="http://schemas.openxmlformats.org/officeDocument/2006/relationships/tags" Target="../tags/tag290.xml"/><Relationship Id="rId1" Type="http://schemas.openxmlformats.org/officeDocument/2006/relationships/tags" Target="../tags/tag289.xml"/><Relationship Id="rId6" Type="http://schemas.openxmlformats.org/officeDocument/2006/relationships/tags" Target="../tags/tag294.xml"/><Relationship Id="rId5" Type="http://schemas.openxmlformats.org/officeDocument/2006/relationships/tags" Target="../tags/tag293.xml"/><Relationship Id="rId4" Type="http://schemas.openxmlformats.org/officeDocument/2006/relationships/tags" Target="../tags/tag292.xml"/><Relationship Id="rId9" Type="http://schemas.openxmlformats.org/officeDocument/2006/relationships/image" Target="../media/image9.emf"/></Relationships>
</file>

<file path=ppt/slideLayouts/_rels/slideLayout35.xml.rels><?xml version="1.0" encoding="UTF-8" standalone="yes"?>
<Relationships xmlns="http://schemas.openxmlformats.org/package/2006/relationships"><Relationship Id="rId8" Type="http://schemas.openxmlformats.org/officeDocument/2006/relationships/oleObject" Target="../embeddings/oleObject30.bin"/><Relationship Id="rId3" Type="http://schemas.openxmlformats.org/officeDocument/2006/relationships/tags" Target="../tags/tag297.xml"/><Relationship Id="rId7" Type="http://schemas.openxmlformats.org/officeDocument/2006/relationships/slideMaster" Target="../slideMasters/slideMaster3.xml"/><Relationship Id="rId2" Type="http://schemas.openxmlformats.org/officeDocument/2006/relationships/tags" Target="../tags/tag296.xml"/><Relationship Id="rId1" Type="http://schemas.openxmlformats.org/officeDocument/2006/relationships/tags" Target="../tags/tag295.xml"/><Relationship Id="rId6" Type="http://schemas.openxmlformats.org/officeDocument/2006/relationships/tags" Target="../tags/tag300.xml"/><Relationship Id="rId5" Type="http://schemas.openxmlformats.org/officeDocument/2006/relationships/tags" Target="../tags/tag299.xml"/><Relationship Id="rId4" Type="http://schemas.openxmlformats.org/officeDocument/2006/relationships/tags" Target="../tags/tag298.xml"/><Relationship Id="rId9" Type="http://schemas.openxmlformats.org/officeDocument/2006/relationships/image" Target="../media/image9.emf"/></Relationships>
</file>

<file path=ppt/slideLayouts/_rels/slideLayout36.xml.rels><?xml version="1.0" encoding="UTF-8" standalone="yes"?>
<Relationships xmlns="http://schemas.openxmlformats.org/package/2006/relationships"><Relationship Id="rId8" Type="http://schemas.openxmlformats.org/officeDocument/2006/relationships/oleObject" Target="../embeddings/oleObject31.bin"/><Relationship Id="rId3" Type="http://schemas.openxmlformats.org/officeDocument/2006/relationships/tags" Target="../tags/tag303.xml"/><Relationship Id="rId7" Type="http://schemas.openxmlformats.org/officeDocument/2006/relationships/slideMaster" Target="../slideMasters/slideMaster3.xml"/><Relationship Id="rId2" Type="http://schemas.openxmlformats.org/officeDocument/2006/relationships/tags" Target="../tags/tag302.xml"/><Relationship Id="rId1" Type="http://schemas.openxmlformats.org/officeDocument/2006/relationships/tags" Target="../tags/tag301.xml"/><Relationship Id="rId6" Type="http://schemas.openxmlformats.org/officeDocument/2006/relationships/tags" Target="../tags/tag306.xml"/><Relationship Id="rId5" Type="http://schemas.openxmlformats.org/officeDocument/2006/relationships/tags" Target="../tags/tag305.xml"/><Relationship Id="rId4" Type="http://schemas.openxmlformats.org/officeDocument/2006/relationships/tags" Target="../tags/tag304.xml"/><Relationship Id="rId9" Type="http://schemas.openxmlformats.org/officeDocument/2006/relationships/image" Target="../media/image9.emf"/></Relationships>
</file>

<file path=ppt/slideLayouts/_rels/slideLayout37.xml.rels><?xml version="1.0" encoding="UTF-8" standalone="yes"?>
<Relationships xmlns="http://schemas.openxmlformats.org/package/2006/relationships"><Relationship Id="rId8" Type="http://schemas.openxmlformats.org/officeDocument/2006/relationships/slideMaster" Target="../slideMasters/slideMaster3.xml"/><Relationship Id="rId3" Type="http://schemas.openxmlformats.org/officeDocument/2006/relationships/tags" Target="../tags/tag309.xml"/><Relationship Id="rId7" Type="http://schemas.openxmlformats.org/officeDocument/2006/relationships/tags" Target="../tags/tag313.xml"/><Relationship Id="rId2" Type="http://schemas.openxmlformats.org/officeDocument/2006/relationships/tags" Target="../tags/tag308.xml"/><Relationship Id="rId1" Type="http://schemas.openxmlformats.org/officeDocument/2006/relationships/tags" Target="../tags/tag307.xml"/><Relationship Id="rId6" Type="http://schemas.openxmlformats.org/officeDocument/2006/relationships/tags" Target="../tags/tag312.xml"/><Relationship Id="rId5" Type="http://schemas.openxmlformats.org/officeDocument/2006/relationships/tags" Target="../tags/tag311.xml"/><Relationship Id="rId10" Type="http://schemas.openxmlformats.org/officeDocument/2006/relationships/image" Target="../media/image9.emf"/><Relationship Id="rId4" Type="http://schemas.openxmlformats.org/officeDocument/2006/relationships/tags" Target="../tags/tag310.xml"/><Relationship Id="rId9" Type="http://schemas.openxmlformats.org/officeDocument/2006/relationships/oleObject" Target="../embeddings/oleObject32.bin"/></Relationships>
</file>

<file path=ppt/slideLayouts/_rels/slideLayout38.xml.rels><?xml version="1.0" encoding="UTF-8" standalone="yes"?>
<Relationships xmlns="http://schemas.openxmlformats.org/package/2006/relationships"><Relationship Id="rId8" Type="http://schemas.openxmlformats.org/officeDocument/2006/relationships/tags" Target="../tags/tag321.xml"/><Relationship Id="rId3" Type="http://schemas.openxmlformats.org/officeDocument/2006/relationships/tags" Target="../tags/tag316.xml"/><Relationship Id="rId7" Type="http://schemas.openxmlformats.org/officeDocument/2006/relationships/tags" Target="../tags/tag320.xml"/><Relationship Id="rId12" Type="http://schemas.openxmlformats.org/officeDocument/2006/relationships/image" Target="../media/image10.png"/><Relationship Id="rId2" Type="http://schemas.openxmlformats.org/officeDocument/2006/relationships/tags" Target="../tags/tag315.xml"/><Relationship Id="rId1" Type="http://schemas.openxmlformats.org/officeDocument/2006/relationships/tags" Target="../tags/tag314.xml"/><Relationship Id="rId6" Type="http://schemas.openxmlformats.org/officeDocument/2006/relationships/tags" Target="../tags/tag319.xml"/><Relationship Id="rId11" Type="http://schemas.openxmlformats.org/officeDocument/2006/relationships/image" Target="../media/image1.emf"/><Relationship Id="rId5" Type="http://schemas.openxmlformats.org/officeDocument/2006/relationships/tags" Target="../tags/tag318.xml"/><Relationship Id="rId10" Type="http://schemas.openxmlformats.org/officeDocument/2006/relationships/oleObject" Target="../embeddings/oleObject33.bin"/><Relationship Id="rId4" Type="http://schemas.openxmlformats.org/officeDocument/2006/relationships/tags" Target="../tags/tag317.xml"/><Relationship Id="rId9"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8" Type="http://schemas.openxmlformats.org/officeDocument/2006/relationships/tags" Target="../tags/tag329.xml"/><Relationship Id="rId3" Type="http://schemas.openxmlformats.org/officeDocument/2006/relationships/tags" Target="../tags/tag324.xml"/><Relationship Id="rId7" Type="http://schemas.openxmlformats.org/officeDocument/2006/relationships/tags" Target="../tags/tag328.xml"/><Relationship Id="rId12" Type="http://schemas.openxmlformats.org/officeDocument/2006/relationships/image" Target="../media/image10.png"/><Relationship Id="rId2" Type="http://schemas.openxmlformats.org/officeDocument/2006/relationships/tags" Target="../tags/tag323.xml"/><Relationship Id="rId1" Type="http://schemas.openxmlformats.org/officeDocument/2006/relationships/tags" Target="../tags/tag322.xml"/><Relationship Id="rId6" Type="http://schemas.openxmlformats.org/officeDocument/2006/relationships/tags" Target="../tags/tag327.xml"/><Relationship Id="rId11" Type="http://schemas.openxmlformats.org/officeDocument/2006/relationships/image" Target="../media/image1.emf"/><Relationship Id="rId5" Type="http://schemas.openxmlformats.org/officeDocument/2006/relationships/tags" Target="../tags/tag326.xml"/><Relationship Id="rId10" Type="http://schemas.openxmlformats.org/officeDocument/2006/relationships/oleObject" Target="../embeddings/oleObject34.bin"/><Relationship Id="rId4" Type="http://schemas.openxmlformats.org/officeDocument/2006/relationships/tags" Target="../tags/tag325.xml"/><Relationship Id="rId9"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5" Type="http://schemas.openxmlformats.org/officeDocument/2006/relationships/slideMaster" Target="../slideMasters/slideMaster1.xml"/><Relationship Id="rId4" Type="http://schemas.openxmlformats.org/officeDocument/2006/relationships/tags" Target="../tags/tag45.xml"/></Relationships>
</file>

<file path=ppt/slideLayouts/_rels/slideLayout40.xml.rels><?xml version="1.0" encoding="UTF-8" standalone="yes"?>
<Relationships xmlns="http://schemas.openxmlformats.org/package/2006/relationships"><Relationship Id="rId8" Type="http://schemas.openxmlformats.org/officeDocument/2006/relationships/tags" Target="../tags/tag337.xml"/><Relationship Id="rId3" Type="http://schemas.openxmlformats.org/officeDocument/2006/relationships/tags" Target="../tags/tag332.xml"/><Relationship Id="rId7" Type="http://schemas.openxmlformats.org/officeDocument/2006/relationships/tags" Target="../tags/tag336.xml"/><Relationship Id="rId12" Type="http://schemas.openxmlformats.org/officeDocument/2006/relationships/image" Target="../media/image10.png"/><Relationship Id="rId2" Type="http://schemas.openxmlformats.org/officeDocument/2006/relationships/tags" Target="../tags/tag331.xml"/><Relationship Id="rId1" Type="http://schemas.openxmlformats.org/officeDocument/2006/relationships/tags" Target="../tags/tag330.xml"/><Relationship Id="rId6" Type="http://schemas.openxmlformats.org/officeDocument/2006/relationships/tags" Target="../tags/tag335.xml"/><Relationship Id="rId11" Type="http://schemas.openxmlformats.org/officeDocument/2006/relationships/image" Target="../media/image1.emf"/><Relationship Id="rId5" Type="http://schemas.openxmlformats.org/officeDocument/2006/relationships/tags" Target="../tags/tag334.xml"/><Relationship Id="rId10" Type="http://schemas.openxmlformats.org/officeDocument/2006/relationships/oleObject" Target="../embeddings/oleObject35.bin"/><Relationship Id="rId4" Type="http://schemas.openxmlformats.org/officeDocument/2006/relationships/tags" Target="../tags/tag333.xml"/><Relationship Id="rId9"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8" Type="http://schemas.openxmlformats.org/officeDocument/2006/relationships/tags" Target="../tags/tag345.xml"/><Relationship Id="rId3" Type="http://schemas.openxmlformats.org/officeDocument/2006/relationships/tags" Target="../tags/tag340.xml"/><Relationship Id="rId7" Type="http://schemas.openxmlformats.org/officeDocument/2006/relationships/tags" Target="../tags/tag344.xml"/><Relationship Id="rId12" Type="http://schemas.openxmlformats.org/officeDocument/2006/relationships/image" Target="../media/image10.png"/><Relationship Id="rId2" Type="http://schemas.openxmlformats.org/officeDocument/2006/relationships/tags" Target="../tags/tag339.xml"/><Relationship Id="rId1" Type="http://schemas.openxmlformats.org/officeDocument/2006/relationships/tags" Target="../tags/tag338.xml"/><Relationship Id="rId6" Type="http://schemas.openxmlformats.org/officeDocument/2006/relationships/tags" Target="../tags/tag343.xml"/><Relationship Id="rId11" Type="http://schemas.openxmlformats.org/officeDocument/2006/relationships/image" Target="../media/image6.emf"/><Relationship Id="rId5" Type="http://schemas.openxmlformats.org/officeDocument/2006/relationships/tags" Target="../tags/tag342.xml"/><Relationship Id="rId10" Type="http://schemas.openxmlformats.org/officeDocument/2006/relationships/oleObject" Target="../embeddings/oleObject36.bin"/><Relationship Id="rId4" Type="http://schemas.openxmlformats.org/officeDocument/2006/relationships/tags" Target="../tags/tag341.xml"/><Relationship Id="rId9"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8" Type="http://schemas.openxmlformats.org/officeDocument/2006/relationships/tags" Target="../tags/tag353.xml"/><Relationship Id="rId3" Type="http://schemas.openxmlformats.org/officeDocument/2006/relationships/tags" Target="../tags/tag348.xml"/><Relationship Id="rId7" Type="http://schemas.openxmlformats.org/officeDocument/2006/relationships/tags" Target="../tags/tag352.xml"/><Relationship Id="rId12" Type="http://schemas.openxmlformats.org/officeDocument/2006/relationships/image" Target="../media/image10.png"/><Relationship Id="rId2" Type="http://schemas.openxmlformats.org/officeDocument/2006/relationships/tags" Target="../tags/tag347.xml"/><Relationship Id="rId1" Type="http://schemas.openxmlformats.org/officeDocument/2006/relationships/tags" Target="../tags/tag346.xml"/><Relationship Id="rId6" Type="http://schemas.openxmlformats.org/officeDocument/2006/relationships/tags" Target="../tags/tag351.xml"/><Relationship Id="rId11" Type="http://schemas.openxmlformats.org/officeDocument/2006/relationships/image" Target="../media/image1.emf"/><Relationship Id="rId5" Type="http://schemas.openxmlformats.org/officeDocument/2006/relationships/tags" Target="../tags/tag350.xml"/><Relationship Id="rId10" Type="http://schemas.openxmlformats.org/officeDocument/2006/relationships/oleObject" Target="../embeddings/oleObject37.bin"/><Relationship Id="rId4" Type="http://schemas.openxmlformats.org/officeDocument/2006/relationships/tags" Target="../tags/tag349.xml"/><Relationship Id="rId9"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8" Type="http://schemas.openxmlformats.org/officeDocument/2006/relationships/oleObject" Target="../embeddings/oleObject38.bin"/><Relationship Id="rId3" Type="http://schemas.openxmlformats.org/officeDocument/2006/relationships/tags" Target="../tags/tag356.xml"/><Relationship Id="rId7" Type="http://schemas.openxmlformats.org/officeDocument/2006/relationships/slideMaster" Target="../slideMasters/slideMaster3.xml"/><Relationship Id="rId2" Type="http://schemas.openxmlformats.org/officeDocument/2006/relationships/tags" Target="../tags/tag355.xml"/><Relationship Id="rId1" Type="http://schemas.openxmlformats.org/officeDocument/2006/relationships/tags" Target="../tags/tag354.xml"/><Relationship Id="rId6" Type="http://schemas.openxmlformats.org/officeDocument/2006/relationships/tags" Target="../tags/tag359.xml"/><Relationship Id="rId5" Type="http://schemas.openxmlformats.org/officeDocument/2006/relationships/tags" Target="../tags/tag358.xml"/><Relationship Id="rId10" Type="http://schemas.openxmlformats.org/officeDocument/2006/relationships/image" Target="../media/image10.png"/><Relationship Id="rId4" Type="http://schemas.openxmlformats.org/officeDocument/2006/relationships/tags" Target="../tags/tag357.xml"/><Relationship Id="rId9" Type="http://schemas.openxmlformats.org/officeDocument/2006/relationships/image" Target="../media/image9.emf"/></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tags" Target="../tags/tag362.xml"/><Relationship Id="rId7" Type="http://schemas.openxmlformats.org/officeDocument/2006/relationships/image" Target="../media/image9.emf"/><Relationship Id="rId2" Type="http://schemas.openxmlformats.org/officeDocument/2006/relationships/tags" Target="../tags/tag361.xml"/><Relationship Id="rId1" Type="http://schemas.openxmlformats.org/officeDocument/2006/relationships/tags" Target="../tags/tag360.xml"/><Relationship Id="rId6" Type="http://schemas.openxmlformats.org/officeDocument/2006/relationships/oleObject" Target="../embeddings/oleObject39.bin"/><Relationship Id="rId5" Type="http://schemas.openxmlformats.org/officeDocument/2006/relationships/slideMaster" Target="../slideMasters/slideMaster3.xml"/><Relationship Id="rId4" Type="http://schemas.openxmlformats.org/officeDocument/2006/relationships/tags" Target="../tags/tag363.xml"/></Relationships>
</file>

<file path=ppt/slideLayouts/_rels/slideLayout45.xml.rels><?xml version="1.0" encoding="UTF-8" standalone="yes"?>
<Relationships xmlns="http://schemas.openxmlformats.org/package/2006/relationships"><Relationship Id="rId3" Type="http://schemas.openxmlformats.org/officeDocument/2006/relationships/tags" Target="../tags/tag366.xml"/><Relationship Id="rId7" Type="http://schemas.openxmlformats.org/officeDocument/2006/relationships/image" Target="../media/image10.png"/><Relationship Id="rId2" Type="http://schemas.openxmlformats.org/officeDocument/2006/relationships/tags" Target="../tags/tag365.xml"/><Relationship Id="rId1" Type="http://schemas.openxmlformats.org/officeDocument/2006/relationships/tags" Target="../tags/tag364.xml"/><Relationship Id="rId6" Type="http://schemas.openxmlformats.org/officeDocument/2006/relationships/image" Target="../media/image9.emf"/><Relationship Id="rId5" Type="http://schemas.openxmlformats.org/officeDocument/2006/relationships/oleObject" Target="../embeddings/oleObject40.bin"/><Relationship Id="rId4"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8" Type="http://schemas.openxmlformats.org/officeDocument/2006/relationships/tags" Target="../tags/tag374.xml"/><Relationship Id="rId13" Type="http://schemas.openxmlformats.org/officeDocument/2006/relationships/tags" Target="../tags/tag379.xml"/><Relationship Id="rId3" Type="http://schemas.openxmlformats.org/officeDocument/2006/relationships/tags" Target="../tags/tag369.xml"/><Relationship Id="rId7" Type="http://schemas.openxmlformats.org/officeDocument/2006/relationships/tags" Target="../tags/tag373.xml"/><Relationship Id="rId12" Type="http://schemas.openxmlformats.org/officeDocument/2006/relationships/tags" Target="../tags/tag378.xml"/><Relationship Id="rId17" Type="http://schemas.openxmlformats.org/officeDocument/2006/relationships/image" Target="../media/image1.emf"/><Relationship Id="rId2" Type="http://schemas.openxmlformats.org/officeDocument/2006/relationships/tags" Target="../tags/tag368.xml"/><Relationship Id="rId16" Type="http://schemas.openxmlformats.org/officeDocument/2006/relationships/oleObject" Target="../embeddings/oleObject41.bin"/><Relationship Id="rId1" Type="http://schemas.openxmlformats.org/officeDocument/2006/relationships/tags" Target="../tags/tag367.xml"/><Relationship Id="rId6" Type="http://schemas.openxmlformats.org/officeDocument/2006/relationships/tags" Target="../tags/tag372.xml"/><Relationship Id="rId11" Type="http://schemas.openxmlformats.org/officeDocument/2006/relationships/tags" Target="../tags/tag377.xml"/><Relationship Id="rId5" Type="http://schemas.openxmlformats.org/officeDocument/2006/relationships/tags" Target="../tags/tag371.xml"/><Relationship Id="rId15" Type="http://schemas.openxmlformats.org/officeDocument/2006/relationships/slideMaster" Target="../slideMasters/slideMaster3.xml"/><Relationship Id="rId10" Type="http://schemas.openxmlformats.org/officeDocument/2006/relationships/tags" Target="../tags/tag376.xml"/><Relationship Id="rId4" Type="http://schemas.openxmlformats.org/officeDocument/2006/relationships/tags" Target="../tags/tag370.xml"/><Relationship Id="rId9" Type="http://schemas.openxmlformats.org/officeDocument/2006/relationships/tags" Target="../tags/tag375.xml"/><Relationship Id="rId14" Type="http://schemas.openxmlformats.org/officeDocument/2006/relationships/tags" Target="../tags/tag380.xml"/></Relationships>
</file>

<file path=ppt/slideLayouts/_rels/slideLayout47.xml.rels><?xml version="1.0" encoding="UTF-8" standalone="yes"?>
<Relationships xmlns="http://schemas.openxmlformats.org/package/2006/relationships"><Relationship Id="rId8" Type="http://schemas.openxmlformats.org/officeDocument/2006/relationships/tags" Target="../tags/tag388.xml"/><Relationship Id="rId13" Type="http://schemas.microsoft.com/office/2007/relationships/hdphoto" Target="../media/hdphoto1.wdp"/><Relationship Id="rId3" Type="http://schemas.openxmlformats.org/officeDocument/2006/relationships/tags" Target="../tags/tag383.xml"/><Relationship Id="rId7" Type="http://schemas.openxmlformats.org/officeDocument/2006/relationships/tags" Target="../tags/tag387.xml"/><Relationship Id="rId12" Type="http://schemas.openxmlformats.org/officeDocument/2006/relationships/image" Target="../media/image11.png"/><Relationship Id="rId2" Type="http://schemas.openxmlformats.org/officeDocument/2006/relationships/tags" Target="../tags/tag382.xml"/><Relationship Id="rId1" Type="http://schemas.openxmlformats.org/officeDocument/2006/relationships/tags" Target="../tags/tag381.xml"/><Relationship Id="rId6" Type="http://schemas.openxmlformats.org/officeDocument/2006/relationships/tags" Target="../tags/tag386.xml"/><Relationship Id="rId11" Type="http://schemas.openxmlformats.org/officeDocument/2006/relationships/image" Target="../media/image1.emf"/><Relationship Id="rId5" Type="http://schemas.openxmlformats.org/officeDocument/2006/relationships/tags" Target="../tags/tag385.xml"/><Relationship Id="rId10" Type="http://schemas.openxmlformats.org/officeDocument/2006/relationships/oleObject" Target="../embeddings/oleObject42.bin"/><Relationship Id="rId4" Type="http://schemas.openxmlformats.org/officeDocument/2006/relationships/tags" Target="../tags/tag384.xml"/><Relationship Id="rId9" Type="http://schemas.openxmlformats.org/officeDocument/2006/relationships/slideMaster" Target="../slideMasters/slideMaster3.xml"/><Relationship Id="rId14" Type="http://schemas.openxmlformats.org/officeDocument/2006/relationships/image" Target="../media/image12.png"/></Relationships>
</file>

<file path=ppt/slideLayouts/_rels/slideLayout48.xml.rels><?xml version="1.0" encoding="UTF-8" standalone="yes"?>
<Relationships xmlns="http://schemas.openxmlformats.org/package/2006/relationships"><Relationship Id="rId8" Type="http://schemas.openxmlformats.org/officeDocument/2006/relationships/tags" Target="../tags/tag396.xml"/><Relationship Id="rId13" Type="http://schemas.openxmlformats.org/officeDocument/2006/relationships/tags" Target="../tags/tag401.xml"/><Relationship Id="rId3" Type="http://schemas.openxmlformats.org/officeDocument/2006/relationships/tags" Target="../tags/tag391.xml"/><Relationship Id="rId7" Type="http://schemas.openxmlformats.org/officeDocument/2006/relationships/tags" Target="../tags/tag395.xml"/><Relationship Id="rId12" Type="http://schemas.openxmlformats.org/officeDocument/2006/relationships/tags" Target="../tags/tag400.xml"/><Relationship Id="rId2" Type="http://schemas.openxmlformats.org/officeDocument/2006/relationships/tags" Target="../tags/tag390.xml"/><Relationship Id="rId16" Type="http://schemas.openxmlformats.org/officeDocument/2006/relationships/image" Target="../media/image1.emf"/><Relationship Id="rId1" Type="http://schemas.openxmlformats.org/officeDocument/2006/relationships/tags" Target="../tags/tag389.xml"/><Relationship Id="rId6" Type="http://schemas.openxmlformats.org/officeDocument/2006/relationships/tags" Target="../tags/tag394.xml"/><Relationship Id="rId11" Type="http://schemas.openxmlformats.org/officeDocument/2006/relationships/tags" Target="../tags/tag399.xml"/><Relationship Id="rId5" Type="http://schemas.openxmlformats.org/officeDocument/2006/relationships/tags" Target="../tags/tag393.xml"/><Relationship Id="rId15" Type="http://schemas.openxmlformats.org/officeDocument/2006/relationships/oleObject" Target="../embeddings/oleObject43.bin"/><Relationship Id="rId10" Type="http://schemas.openxmlformats.org/officeDocument/2006/relationships/tags" Target="../tags/tag398.xml"/><Relationship Id="rId4" Type="http://schemas.openxmlformats.org/officeDocument/2006/relationships/tags" Target="../tags/tag392.xml"/><Relationship Id="rId9" Type="http://schemas.openxmlformats.org/officeDocument/2006/relationships/tags" Target="../tags/tag397.xml"/><Relationship Id="rId14"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8" Type="http://schemas.openxmlformats.org/officeDocument/2006/relationships/tags" Target="../tags/tag409.xml"/><Relationship Id="rId13" Type="http://schemas.microsoft.com/office/2007/relationships/hdphoto" Target="../media/hdphoto2.wdp"/><Relationship Id="rId3" Type="http://schemas.openxmlformats.org/officeDocument/2006/relationships/tags" Target="../tags/tag404.xml"/><Relationship Id="rId7" Type="http://schemas.openxmlformats.org/officeDocument/2006/relationships/tags" Target="../tags/tag408.xml"/><Relationship Id="rId12" Type="http://schemas.openxmlformats.org/officeDocument/2006/relationships/image" Target="../media/image13.png"/><Relationship Id="rId2" Type="http://schemas.openxmlformats.org/officeDocument/2006/relationships/tags" Target="../tags/tag403.xml"/><Relationship Id="rId1" Type="http://schemas.openxmlformats.org/officeDocument/2006/relationships/tags" Target="../tags/tag402.xml"/><Relationship Id="rId6" Type="http://schemas.openxmlformats.org/officeDocument/2006/relationships/tags" Target="../tags/tag407.xml"/><Relationship Id="rId11" Type="http://schemas.openxmlformats.org/officeDocument/2006/relationships/image" Target="../media/image1.emf"/><Relationship Id="rId5" Type="http://schemas.openxmlformats.org/officeDocument/2006/relationships/tags" Target="../tags/tag406.xml"/><Relationship Id="rId10" Type="http://schemas.openxmlformats.org/officeDocument/2006/relationships/oleObject" Target="../embeddings/oleObject44.bin"/><Relationship Id="rId4" Type="http://schemas.openxmlformats.org/officeDocument/2006/relationships/tags" Target="../tags/tag405.xml"/><Relationship Id="rId9"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48.xml"/><Relationship Id="rId7" Type="http://schemas.openxmlformats.org/officeDocument/2006/relationships/slideMaster" Target="../slideMasters/slideMaster1.xml"/><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tags" Target="../tags/tag51.xml"/><Relationship Id="rId5" Type="http://schemas.openxmlformats.org/officeDocument/2006/relationships/tags" Target="../tags/tag50.xml"/><Relationship Id="rId4" Type="http://schemas.openxmlformats.org/officeDocument/2006/relationships/tags" Target="../tags/tag49.xml"/><Relationship Id="rId9" Type="http://schemas.openxmlformats.org/officeDocument/2006/relationships/image" Target="../media/image5.emf"/></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tags" Target="../tags/tag412.xml"/><Relationship Id="rId7" Type="http://schemas.openxmlformats.org/officeDocument/2006/relationships/oleObject" Target="../embeddings/oleObject45.bin"/><Relationship Id="rId2" Type="http://schemas.openxmlformats.org/officeDocument/2006/relationships/tags" Target="../tags/tag411.xml"/><Relationship Id="rId1" Type="http://schemas.openxmlformats.org/officeDocument/2006/relationships/tags" Target="../tags/tag410.xml"/><Relationship Id="rId6" Type="http://schemas.openxmlformats.org/officeDocument/2006/relationships/slideMaster" Target="../slideMasters/slideMaster3.xml"/><Relationship Id="rId5" Type="http://schemas.openxmlformats.org/officeDocument/2006/relationships/tags" Target="../tags/tag414.xml"/><Relationship Id="rId4" Type="http://schemas.openxmlformats.org/officeDocument/2006/relationships/tags" Target="../tags/tag413.xml"/></Relationships>
</file>

<file path=ppt/slideLayouts/_rels/slideLayout6.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54.xml"/><Relationship Id="rId7" Type="http://schemas.openxmlformats.org/officeDocument/2006/relationships/tags" Target="../tags/tag58.xml"/><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tags" Target="../tags/tag57.xml"/><Relationship Id="rId5" Type="http://schemas.openxmlformats.org/officeDocument/2006/relationships/tags" Target="../tags/tag56.xml"/><Relationship Id="rId10" Type="http://schemas.openxmlformats.org/officeDocument/2006/relationships/image" Target="../media/image5.emf"/><Relationship Id="rId4" Type="http://schemas.openxmlformats.org/officeDocument/2006/relationships/tags" Target="../tags/tag55.xml"/><Relationship Id="rId9" Type="http://schemas.openxmlformats.org/officeDocument/2006/relationships/oleObject" Target="../embeddings/oleObject5.bin"/></Relationships>
</file>

<file path=ppt/slideLayouts/_rels/slideLayout7.xml.rels><?xml version="1.0" encoding="UTF-8" standalone="yes"?>
<Relationships xmlns="http://schemas.openxmlformats.org/package/2006/relationships"><Relationship Id="rId8" Type="http://schemas.openxmlformats.org/officeDocument/2006/relationships/tags" Target="../tags/tag66.xml"/><Relationship Id="rId3" Type="http://schemas.openxmlformats.org/officeDocument/2006/relationships/tags" Target="../tags/tag61.xml"/><Relationship Id="rId7" Type="http://schemas.openxmlformats.org/officeDocument/2006/relationships/tags" Target="../tags/tag65.xml"/><Relationship Id="rId12" Type="http://schemas.openxmlformats.org/officeDocument/2006/relationships/image" Target="../media/image1.emf"/><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tags" Target="../tags/tag64.xml"/><Relationship Id="rId11" Type="http://schemas.openxmlformats.org/officeDocument/2006/relationships/oleObject" Target="../embeddings/oleObject6.bin"/><Relationship Id="rId5" Type="http://schemas.openxmlformats.org/officeDocument/2006/relationships/tags" Target="../tags/tag63.xml"/><Relationship Id="rId10" Type="http://schemas.openxmlformats.org/officeDocument/2006/relationships/slideMaster" Target="../slideMasters/slideMaster1.xml"/><Relationship Id="rId4" Type="http://schemas.openxmlformats.org/officeDocument/2006/relationships/tags" Target="../tags/tag62.xml"/><Relationship Id="rId9" Type="http://schemas.openxmlformats.org/officeDocument/2006/relationships/tags" Target="../tags/tag67.xml"/></Relationships>
</file>

<file path=ppt/slideLayouts/_rels/slideLayout8.xml.rels><?xml version="1.0" encoding="UTF-8" standalone="yes"?>
<Relationships xmlns="http://schemas.openxmlformats.org/package/2006/relationships"><Relationship Id="rId8" Type="http://schemas.openxmlformats.org/officeDocument/2006/relationships/tags" Target="../tags/tag75.xml"/><Relationship Id="rId3" Type="http://schemas.openxmlformats.org/officeDocument/2006/relationships/tags" Target="../tags/tag70.xml"/><Relationship Id="rId7" Type="http://schemas.openxmlformats.org/officeDocument/2006/relationships/tags" Target="../tags/tag74.xml"/><Relationship Id="rId12" Type="http://schemas.openxmlformats.org/officeDocument/2006/relationships/image" Target="../media/image1.emf"/><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tags" Target="../tags/tag73.xml"/><Relationship Id="rId11" Type="http://schemas.openxmlformats.org/officeDocument/2006/relationships/oleObject" Target="../embeddings/oleObject7.bin"/><Relationship Id="rId5" Type="http://schemas.openxmlformats.org/officeDocument/2006/relationships/tags" Target="../tags/tag72.xml"/><Relationship Id="rId10" Type="http://schemas.openxmlformats.org/officeDocument/2006/relationships/slideMaster" Target="../slideMasters/slideMaster1.xml"/><Relationship Id="rId4" Type="http://schemas.openxmlformats.org/officeDocument/2006/relationships/tags" Target="../tags/tag71.xml"/><Relationship Id="rId9" Type="http://schemas.openxmlformats.org/officeDocument/2006/relationships/tags" Target="../tags/tag76.xml"/></Relationships>
</file>

<file path=ppt/slideLayouts/_rels/slideLayout9.xml.rels><?xml version="1.0" encoding="UTF-8" standalone="yes"?>
<Relationships xmlns="http://schemas.openxmlformats.org/package/2006/relationships"><Relationship Id="rId8" Type="http://schemas.openxmlformats.org/officeDocument/2006/relationships/tags" Target="../tags/tag84.xml"/><Relationship Id="rId3" Type="http://schemas.openxmlformats.org/officeDocument/2006/relationships/tags" Target="../tags/tag79.xml"/><Relationship Id="rId7" Type="http://schemas.openxmlformats.org/officeDocument/2006/relationships/tags" Target="../tags/tag83.xml"/><Relationship Id="rId12" Type="http://schemas.openxmlformats.org/officeDocument/2006/relationships/image" Target="../media/image1.emf"/><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tags" Target="../tags/tag82.xml"/><Relationship Id="rId11" Type="http://schemas.openxmlformats.org/officeDocument/2006/relationships/oleObject" Target="../embeddings/oleObject8.bin"/><Relationship Id="rId5" Type="http://schemas.openxmlformats.org/officeDocument/2006/relationships/tags" Target="../tags/tag81.xml"/><Relationship Id="rId10" Type="http://schemas.openxmlformats.org/officeDocument/2006/relationships/slideMaster" Target="../slideMasters/slideMaster1.xml"/><Relationship Id="rId4" Type="http://schemas.openxmlformats.org/officeDocument/2006/relationships/tags" Target="../tags/tag80.xml"/><Relationship Id="rId9" Type="http://schemas.openxmlformats.org/officeDocument/2006/relationships/tags" Target="../tags/tag85.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pic>
        <p:nvPicPr>
          <p:cNvPr id="16" name="Partnership">
            <a:extLst>
              <a:ext uri="{FF2B5EF4-FFF2-40B4-BE49-F238E27FC236}">
                <a16:creationId xmlns:a16="http://schemas.microsoft.com/office/drawing/2014/main" id="{2DB70230-A6B5-4979-8308-8CA8DA9D9514}"/>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0" y="0"/>
            <a:ext cx="12192000" cy="6858000"/>
          </a:xfrm>
          <a:prstGeom prst="rect">
            <a:avLst/>
          </a:prstGeom>
        </p:spPr>
      </p:pic>
      <p:graphicFrame>
        <p:nvGraphicFramePr>
          <p:cNvPr id="9" name="Object 8" hidden="1">
            <a:extLst>
              <a:ext uri="{FF2B5EF4-FFF2-40B4-BE49-F238E27FC236}">
                <a16:creationId xmlns:a16="http://schemas.microsoft.com/office/drawing/2014/main" id="{16EA533F-94AF-4D02-A54D-267AD6DA2E6D}"/>
              </a:ext>
            </a:extLst>
          </p:cNvPr>
          <p:cNvGraphicFramePr>
            <a:graphicFrameLocks noChangeAspect="1"/>
          </p:cNvGraphicFramePr>
          <p:nvPr userDrawn="1">
            <p:custDataLst>
              <p:tags r:id="rId1"/>
            </p:custDataLst>
            <p:extLst>
              <p:ext uri="{D42A27DB-BD31-4B8C-83A1-F6EECF244321}">
                <p14:modId xmlns:p14="http://schemas.microsoft.com/office/powerpoint/2010/main" val="11034748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2" imgW="344" imgH="344" progId="TCLayout.ActiveDocument.1">
                  <p:embed/>
                </p:oleObj>
              </mc:Choice>
              <mc:Fallback>
                <p:oleObj name="think-cell Slide" r:id="rId12" imgW="344" imgH="344" progId="TCLayout.ActiveDocument.1">
                  <p:embed/>
                  <p:pic>
                    <p:nvPicPr>
                      <p:cNvPr id="9" name="Object 8" hidden="1">
                        <a:extLst>
                          <a:ext uri="{FF2B5EF4-FFF2-40B4-BE49-F238E27FC236}">
                            <a16:creationId xmlns:a16="http://schemas.microsoft.com/office/drawing/2014/main" id="{16EA533F-94AF-4D02-A54D-267AD6DA2E6D}"/>
                          </a:ext>
                        </a:extLst>
                      </p:cNvPr>
                      <p:cNvPicPr/>
                      <p:nvPr/>
                    </p:nvPicPr>
                    <p:blipFill>
                      <a:blip r:embed="rId13"/>
                      <a:stretch>
                        <a:fillRect/>
                      </a:stretch>
                    </p:blipFill>
                    <p:spPr>
                      <a:xfrm>
                        <a:off x="1588" y="1588"/>
                        <a:ext cx="1588" cy="1588"/>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C54CE3BD-55D7-42CB-8D9D-17E2A0D74581}"/>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Georgia" panose="02040502050405020303" pitchFamily="18" charset="0"/>
              <a:ea typeface="+mj-ea"/>
              <a:cs typeface="+mj-cs"/>
              <a:sym typeface="Georgia" panose="02040502050405020303" pitchFamily="18" charset="0"/>
            </a:endParaRPr>
          </a:p>
        </p:txBody>
      </p:sp>
      <p:grpSp>
        <p:nvGrpSpPr>
          <p:cNvPr id="4" name="LogoImage">
            <a:extLst>
              <a:ext uri="{FF2B5EF4-FFF2-40B4-BE49-F238E27FC236}">
                <a16:creationId xmlns:a16="http://schemas.microsoft.com/office/drawing/2014/main" id="{275CA5E5-0CE7-4325-8DA5-DA17C9380A0C}"/>
              </a:ext>
            </a:extLst>
          </p:cNvPr>
          <p:cNvGrpSpPr>
            <a:grpSpLocks noChangeAspect="1"/>
          </p:cNvGrpSpPr>
          <p:nvPr userDrawn="1">
            <p:custDataLst>
              <p:tags r:id="rId3"/>
            </p:custDataLst>
          </p:nvPr>
        </p:nvGrpSpPr>
        <p:grpSpPr bwMode="black">
          <a:xfrm>
            <a:off x="551942" y="481160"/>
            <a:ext cx="1893201" cy="585216"/>
            <a:chOff x="0" y="973"/>
            <a:chExt cx="7680" cy="2374"/>
          </a:xfrm>
        </p:grpSpPr>
        <p:sp>
          <p:nvSpPr>
            <p:cNvPr id="5" name="AutoShape 3">
              <a:extLst>
                <a:ext uri="{FF2B5EF4-FFF2-40B4-BE49-F238E27FC236}">
                  <a16:creationId xmlns:a16="http://schemas.microsoft.com/office/drawing/2014/main" id="{1F430752-9F46-430E-93A8-58E8FAF85299}"/>
                </a:ext>
              </a:extLst>
            </p:cNvPr>
            <p:cNvSpPr>
              <a:spLocks noChangeAspect="1" noChangeArrowheads="1" noTextEdit="1"/>
            </p:cNvSpPr>
            <p:nvPr userDrawn="1"/>
          </p:nvSpPr>
          <p:spPr bwMode="black">
            <a:xfrm>
              <a:off x="0" y="973"/>
              <a:ext cx="7680" cy="2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sp>
          <p:nvSpPr>
            <p:cNvPr id="6" name="Freeform 5">
              <a:extLst>
                <a:ext uri="{FF2B5EF4-FFF2-40B4-BE49-F238E27FC236}">
                  <a16:creationId xmlns:a16="http://schemas.microsoft.com/office/drawing/2014/main" id="{20C9A1A2-5968-4C0E-9E0B-C061BA0E7F39}"/>
                </a:ext>
              </a:extLst>
            </p:cNvPr>
            <p:cNvSpPr>
              <a:spLocks noEditPoints="1"/>
            </p:cNvSpPr>
            <p:nvPr userDrawn="1"/>
          </p:nvSpPr>
          <p:spPr bwMode="black">
            <a:xfrm>
              <a:off x="0" y="974"/>
              <a:ext cx="7680" cy="2373"/>
            </a:xfrm>
            <a:custGeom>
              <a:avLst/>
              <a:gdLst>
                <a:gd name="T0" fmla="*/ 4209 w 15155"/>
                <a:gd name="T1" fmla="*/ 2986 h 4678"/>
                <a:gd name="T2" fmla="*/ 3707 w 15155"/>
                <a:gd name="T3" fmla="*/ 2422 h 4678"/>
                <a:gd name="T4" fmla="*/ 3712 w 15155"/>
                <a:gd name="T5" fmla="*/ 2340 h 4678"/>
                <a:gd name="T6" fmla="*/ 4724 w 15155"/>
                <a:gd name="T7" fmla="*/ 4124 h 4678"/>
                <a:gd name="T8" fmla="*/ 3330 w 15155"/>
                <a:gd name="T9" fmla="*/ 3521 h 4678"/>
                <a:gd name="T10" fmla="*/ 5673 w 15155"/>
                <a:gd name="T11" fmla="*/ 3002 h 4678"/>
                <a:gd name="T12" fmla="*/ 6627 w 15155"/>
                <a:gd name="T13" fmla="*/ 2408 h 4678"/>
                <a:gd name="T14" fmla="*/ 6279 w 15155"/>
                <a:gd name="T15" fmla="*/ 4007 h 4678"/>
                <a:gd name="T16" fmla="*/ 10270 w 15155"/>
                <a:gd name="T17" fmla="*/ 3073 h 4678"/>
                <a:gd name="T18" fmla="*/ 10801 w 15155"/>
                <a:gd name="T19" fmla="*/ 4678 h 4678"/>
                <a:gd name="T20" fmla="*/ 11466 w 15155"/>
                <a:gd name="T21" fmla="*/ 3537 h 4678"/>
                <a:gd name="T22" fmla="*/ 10602 w 15155"/>
                <a:gd name="T23" fmla="*/ 3405 h 4678"/>
                <a:gd name="T24" fmla="*/ 14762 w 15155"/>
                <a:gd name="T25" fmla="*/ 3073 h 4678"/>
                <a:gd name="T26" fmla="*/ 14505 w 15155"/>
                <a:gd name="T27" fmla="*/ 2986 h 4678"/>
                <a:gd name="T28" fmla="*/ 14145 w 15155"/>
                <a:gd name="T29" fmla="*/ 4620 h 4678"/>
                <a:gd name="T30" fmla="*/ 15155 w 15155"/>
                <a:gd name="T31" fmla="*/ 2986 h 4678"/>
                <a:gd name="T32" fmla="*/ 10231 w 15155"/>
                <a:gd name="T33" fmla="*/ 4037 h 4678"/>
                <a:gd name="T34" fmla="*/ 9005 w 15155"/>
                <a:gd name="T35" fmla="*/ 2961 h 4678"/>
                <a:gd name="T36" fmla="*/ 8378 w 15155"/>
                <a:gd name="T37" fmla="*/ 3194 h 4678"/>
                <a:gd name="T38" fmla="*/ 8775 w 15155"/>
                <a:gd name="T39" fmla="*/ 4037 h 4678"/>
                <a:gd name="T40" fmla="*/ 9107 w 15155"/>
                <a:gd name="T41" fmla="*/ 3916 h 4678"/>
                <a:gd name="T42" fmla="*/ 9439 w 15155"/>
                <a:gd name="T43" fmla="*/ 4037 h 4678"/>
                <a:gd name="T44" fmla="*/ 9712 w 15155"/>
                <a:gd name="T45" fmla="*/ 4037 h 4678"/>
                <a:gd name="T46" fmla="*/ 7962 w 15155"/>
                <a:gd name="T47" fmla="*/ 3741 h 4678"/>
                <a:gd name="T48" fmla="*/ 7962 w 15155"/>
                <a:gd name="T49" fmla="*/ 3741 h 4678"/>
                <a:gd name="T50" fmla="*/ 12654 w 15155"/>
                <a:gd name="T51" fmla="*/ 2986 h 4678"/>
                <a:gd name="T52" fmla="*/ 12586 w 15155"/>
                <a:gd name="T53" fmla="*/ 4036 h 4678"/>
                <a:gd name="T54" fmla="*/ 11780 w 15155"/>
                <a:gd name="T55" fmla="*/ 3367 h 4678"/>
                <a:gd name="T56" fmla="*/ 11871 w 15155"/>
                <a:gd name="T57" fmla="*/ 4146 h 4678"/>
                <a:gd name="T58" fmla="*/ 13060 w 15155"/>
                <a:gd name="T59" fmla="*/ 3917 h 4678"/>
                <a:gd name="T60" fmla="*/ 13423 w 15155"/>
                <a:gd name="T61" fmla="*/ 4037 h 4678"/>
                <a:gd name="T62" fmla="*/ 12250 w 15155"/>
                <a:gd name="T63" fmla="*/ 3787 h 4678"/>
                <a:gd name="T64" fmla="*/ 12250 w 15155"/>
                <a:gd name="T65" fmla="*/ 3787 h 4678"/>
                <a:gd name="T66" fmla="*/ 8758 w 15155"/>
                <a:gd name="T67" fmla="*/ 1080 h 4678"/>
                <a:gd name="T68" fmla="*/ 8559 w 15155"/>
                <a:gd name="T69" fmla="*/ 1013 h 4678"/>
                <a:gd name="T70" fmla="*/ 9105 w 15155"/>
                <a:gd name="T71" fmla="*/ 2310 h 4678"/>
                <a:gd name="T72" fmla="*/ 9553 w 15155"/>
                <a:gd name="T73" fmla="*/ 626 h 4678"/>
                <a:gd name="T74" fmla="*/ 9293 w 15155"/>
                <a:gd name="T75" fmla="*/ 713 h 4678"/>
                <a:gd name="T76" fmla="*/ 8947 w 15155"/>
                <a:gd name="T77" fmla="*/ 843 h 4678"/>
                <a:gd name="T78" fmla="*/ 5105 w 15155"/>
                <a:gd name="T79" fmla="*/ 349 h 4678"/>
                <a:gd name="T80" fmla="*/ 3793 w 15155"/>
                <a:gd name="T81" fmla="*/ 882 h 4678"/>
                <a:gd name="T82" fmla="*/ 5848 w 15155"/>
                <a:gd name="T83" fmla="*/ 981 h 4678"/>
                <a:gd name="T84" fmla="*/ 6211 w 15155"/>
                <a:gd name="T85" fmla="*/ 1763 h 4678"/>
                <a:gd name="T86" fmla="*/ 6296 w 15155"/>
                <a:gd name="T87" fmla="*/ 601 h 4678"/>
                <a:gd name="T88" fmla="*/ 5638 w 15155"/>
                <a:gd name="T89" fmla="*/ 833 h 4678"/>
                <a:gd name="T90" fmla="*/ 4836 w 15155"/>
                <a:gd name="T91" fmla="*/ 625 h 4678"/>
                <a:gd name="T92" fmla="*/ 4778 w 15155"/>
                <a:gd name="T93" fmla="*/ 1676 h 4678"/>
                <a:gd name="T94" fmla="*/ 4692 w 15155"/>
                <a:gd name="T95" fmla="*/ 0 h 4678"/>
                <a:gd name="T96" fmla="*/ 3614 w 15155"/>
                <a:gd name="T97" fmla="*/ 221 h 4678"/>
                <a:gd name="T98" fmla="*/ 3236 w 15155"/>
                <a:gd name="T99" fmla="*/ 88 h 4678"/>
                <a:gd name="T100" fmla="*/ 3836 w 15155"/>
                <a:gd name="T101" fmla="*/ 1763 h 4678"/>
                <a:gd name="T102" fmla="*/ 7219 w 15155"/>
                <a:gd name="T103" fmla="*/ 683 h 4678"/>
                <a:gd name="T104" fmla="*/ 7226 w 15155"/>
                <a:gd name="T105" fmla="*/ 598 h 4678"/>
                <a:gd name="T106" fmla="*/ 6952 w 15155"/>
                <a:gd name="T107" fmla="*/ 1361 h 4678"/>
                <a:gd name="T108" fmla="*/ 7720 w 15155"/>
                <a:gd name="T109" fmla="*/ 1446 h 4678"/>
                <a:gd name="T110" fmla="*/ 3049 w 15155"/>
                <a:gd name="T111" fmla="*/ 753 h 4678"/>
                <a:gd name="T112" fmla="*/ 2703 w 15155"/>
                <a:gd name="T113" fmla="*/ 1584 h 4678"/>
                <a:gd name="T114" fmla="*/ 87 w 15155"/>
                <a:gd name="T115" fmla="*/ 88 h 4678"/>
                <a:gd name="T116" fmla="*/ 549 w 15155"/>
                <a:gd name="T117" fmla="*/ 1763 h 4678"/>
                <a:gd name="T118" fmla="*/ 1609 w 15155"/>
                <a:gd name="T119" fmla="*/ 259 h 4678"/>
                <a:gd name="T120" fmla="*/ 2069 w 15155"/>
                <a:gd name="T121" fmla="*/ 1676 h 4678"/>
                <a:gd name="T122" fmla="*/ 2070 w 15155"/>
                <a:gd name="T123" fmla="*/ 0 h 4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55" h="4678">
                  <a:moveTo>
                    <a:pt x="4451" y="3751"/>
                  </a:moveTo>
                  <a:cubicBezTo>
                    <a:pt x="4549" y="3607"/>
                    <a:pt x="4604" y="3438"/>
                    <a:pt x="4609" y="3264"/>
                  </a:cubicBezTo>
                  <a:cubicBezTo>
                    <a:pt x="4611" y="3211"/>
                    <a:pt x="4732" y="3072"/>
                    <a:pt x="4766" y="3072"/>
                  </a:cubicBezTo>
                  <a:cubicBezTo>
                    <a:pt x="4834" y="3072"/>
                    <a:pt x="4834" y="3072"/>
                    <a:pt x="4834" y="3072"/>
                  </a:cubicBezTo>
                  <a:cubicBezTo>
                    <a:pt x="4834" y="2986"/>
                    <a:pt x="4834" y="2986"/>
                    <a:pt x="4834" y="2986"/>
                  </a:cubicBezTo>
                  <a:cubicBezTo>
                    <a:pt x="4209" y="2986"/>
                    <a:pt x="4209" y="2986"/>
                    <a:pt x="4209" y="2986"/>
                  </a:cubicBezTo>
                  <a:cubicBezTo>
                    <a:pt x="4209" y="3073"/>
                    <a:pt x="4209" y="3073"/>
                    <a:pt x="4209" y="3073"/>
                  </a:cubicBezTo>
                  <a:cubicBezTo>
                    <a:pt x="4380" y="3078"/>
                    <a:pt x="4487" y="3175"/>
                    <a:pt x="4487" y="3337"/>
                  </a:cubicBezTo>
                  <a:cubicBezTo>
                    <a:pt x="4487" y="3482"/>
                    <a:pt x="4463" y="3591"/>
                    <a:pt x="4395" y="3702"/>
                  </a:cubicBezTo>
                  <a:cubicBezTo>
                    <a:pt x="4155" y="3489"/>
                    <a:pt x="3882" y="3230"/>
                    <a:pt x="3654" y="2986"/>
                  </a:cubicBezTo>
                  <a:cubicBezTo>
                    <a:pt x="3501" y="2928"/>
                    <a:pt x="3404" y="2814"/>
                    <a:pt x="3404" y="2673"/>
                  </a:cubicBezTo>
                  <a:cubicBezTo>
                    <a:pt x="3404" y="2514"/>
                    <a:pt x="3518" y="2422"/>
                    <a:pt x="3707" y="2422"/>
                  </a:cubicBezTo>
                  <a:cubicBezTo>
                    <a:pt x="3942" y="2422"/>
                    <a:pt x="4116" y="2659"/>
                    <a:pt x="4116" y="2777"/>
                  </a:cubicBezTo>
                  <a:cubicBezTo>
                    <a:pt x="4191" y="2777"/>
                    <a:pt x="4191" y="2777"/>
                    <a:pt x="4191" y="2777"/>
                  </a:cubicBezTo>
                  <a:cubicBezTo>
                    <a:pt x="4191" y="2362"/>
                    <a:pt x="4191" y="2362"/>
                    <a:pt x="4191" y="2362"/>
                  </a:cubicBezTo>
                  <a:cubicBezTo>
                    <a:pt x="4116" y="2362"/>
                    <a:pt x="4116" y="2362"/>
                    <a:pt x="4116" y="2362"/>
                  </a:cubicBezTo>
                  <a:cubicBezTo>
                    <a:pt x="4097" y="2391"/>
                    <a:pt x="4074" y="2393"/>
                    <a:pt x="4034" y="2393"/>
                  </a:cubicBezTo>
                  <a:cubicBezTo>
                    <a:pt x="3959" y="2393"/>
                    <a:pt x="3874" y="2340"/>
                    <a:pt x="3712" y="2340"/>
                  </a:cubicBezTo>
                  <a:cubicBezTo>
                    <a:pt x="3453" y="2340"/>
                    <a:pt x="3288" y="2480"/>
                    <a:pt x="3288" y="2732"/>
                  </a:cubicBezTo>
                  <a:cubicBezTo>
                    <a:pt x="3288" y="2887"/>
                    <a:pt x="3346" y="2991"/>
                    <a:pt x="3431" y="3100"/>
                  </a:cubicBezTo>
                  <a:cubicBezTo>
                    <a:pt x="3253" y="3219"/>
                    <a:pt x="3146" y="3420"/>
                    <a:pt x="3148" y="3634"/>
                  </a:cubicBezTo>
                  <a:cubicBezTo>
                    <a:pt x="3148" y="3944"/>
                    <a:pt x="3421" y="4155"/>
                    <a:pt x="3707" y="4155"/>
                  </a:cubicBezTo>
                  <a:cubicBezTo>
                    <a:pt x="3966" y="4155"/>
                    <a:pt x="4145" y="4080"/>
                    <a:pt x="4286" y="3944"/>
                  </a:cubicBezTo>
                  <a:cubicBezTo>
                    <a:pt x="4431" y="4078"/>
                    <a:pt x="4552" y="4124"/>
                    <a:pt x="4724" y="4124"/>
                  </a:cubicBezTo>
                  <a:cubicBezTo>
                    <a:pt x="4913" y="4124"/>
                    <a:pt x="4913" y="4124"/>
                    <a:pt x="4913" y="4124"/>
                  </a:cubicBezTo>
                  <a:cubicBezTo>
                    <a:pt x="4913" y="4036"/>
                    <a:pt x="4913" y="4036"/>
                    <a:pt x="4913" y="4036"/>
                  </a:cubicBezTo>
                  <a:cubicBezTo>
                    <a:pt x="4809" y="4036"/>
                    <a:pt x="4809" y="4036"/>
                    <a:pt x="4809" y="4036"/>
                  </a:cubicBezTo>
                  <a:cubicBezTo>
                    <a:pt x="4685" y="3947"/>
                    <a:pt x="4565" y="3852"/>
                    <a:pt x="4451" y="3751"/>
                  </a:cubicBezTo>
                  <a:close/>
                  <a:moveTo>
                    <a:pt x="3851" y="4015"/>
                  </a:moveTo>
                  <a:cubicBezTo>
                    <a:pt x="3599" y="4015"/>
                    <a:pt x="3330" y="3772"/>
                    <a:pt x="3330" y="3521"/>
                  </a:cubicBezTo>
                  <a:cubicBezTo>
                    <a:pt x="3330" y="3339"/>
                    <a:pt x="3378" y="3243"/>
                    <a:pt x="3470" y="3148"/>
                  </a:cubicBezTo>
                  <a:cubicBezTo>
                    <a:pt x="3707" y="3414"/>
                    <a:pt x="3962" y="3664"/>
                    <a:pt x="4233" y="3896"/>
                  </a:cubicBezTo>
                  <a:cubicBezTo>
                    <a:pt x="4134" y="3971"/>
                    <a:pt x="4008" y="4015"/>
                    <a:pt x="3851" y="4015"/>
                  </a:cubicBezTo>
                  <a:close/>
                  <a:moveTo>
                    <a:pt x="6279" y="4007"/>
                  </a:moveTo>
                  <a:cubicBezTo>
                    <a:pt x="5920" y="4007"/>
                    <a:pt x="5707" y="3758"/>
                    <a:pt x="5678" y="3450"/>
                  </a:cubicBezTo>
                  <a:cubicBezTo>
                    <a:pt x="5664" y="3301"/>
                    <a:pt x="5663" y="3151"/>
                    <a:pt x="5673" y="3002"/>
                  </a:cubicBezTo>
                  <a:cubicBezTo>
                    <a:pt x="5705" y="2605"/>
                    <a:pt x="5887" y="2435"/>
                    <a:pt x="6192" y="2435"/>
                  </a:cubicBezTo>
                  <a:cubicBezTo>
                    <a:pt x="6523" y="2435"/>
                    <a:pt x="6726" y="2803"/>
                    <a:pt x="6726" y="2985"/>
                  </a:cubicBezTo>
                  <a:cubicBezTo>
                    <a:pt x="6801" y="2985"/>
                    <a:pt x="6801" y="2985"/>
                    <a:pt x="6801" y="2985"/>
                  </a:cubicBezTo>
                  <a:cubicBezTo>
                    <a:pt x="6801" y="2362"/>
                    <a:pt x="6801" y="2362"/>
                    <a:pt x="6801" y="2362"/>
                  </a:cubicBezTo>
                  <a:cubicBezTo>
                    <a:pt x="6736" y="2362"/>
                    <a:pt x="6736" y="2362"/>
                    <a:pt x="6736" y="2362"/>
                  </a:cubicBezTo>
                  <a:cubicBezTo>
                    <a:pt x="6709" y="2393"/>
                    <a:pt x="6683" y="2408"/>
                    <a:pt x="6627" y="2408"/>
                  </a:cubicBezTo>
                  <a:cubicBezTo>
                    <a:pt x="6489" y="2408"/>
                    <a:pt x="6370" y="2330"/>
                    <a:pt x="6181" y="2330"/>
                  </a:cubicBezTo>
                  <a:cubicBezTo>
                    <a:pt x="5687" y="2330"/>
                    <a:pt x="5392" y="2732"/>
                    <a:pt x="5392" y="3236"/>
                  </a:cubicBezTo>
                  <a:cubicBezTo>
                    <a:pt x="5392" y="3740"/>
                    <a:pt x="5719" y="4156"/>
                    <a:pt x="6225" y="4156"/>
                  </a:cubicBezTo>
                  <a:cubicBezTo>
                    <a:pt x="6577" y="4156"/>
                    <a:pt x="6824" y="3967"/>
                    <a:pt x="6937" y="3652"/>
                  </a:cubicBezTo>
                  <a:cubicBezTo>
                    <a:pt x="6845" y="3652"/>
                    <a:pt x="6845" y="3652"/>
                    <a:pt x="6845" y="3652"/>
                  </a:cubicBezTo>
                  <a:cubicBezTo>
                    <a:pt x="6731" y="3884"/>
                    <a:pt x="6583" y="4007"/>
                    <a:pt x="6279" y="4007"/>
                  </a:cubicBezTo>
                  <a:close/>
                  <a:moveTo>
                    <a:pt x="11018" y="2957"/>
                  </a:moveTo>
                  <a:cubicBezTo>
                    <a:pt x="10830" y="2957"/>
                    <a:pt x="10704" y="3037"/>
                    <a:pt x="10605" y="3221"/>
                  </a:cubicBezTo>
                  <a:cubicBezTo>
                    <a:pt x="10566" y="2986"/>
                    <a:pt x="10566" y="2986"/>
                    <a:pt x="10566" y="2986"/>
                  </a:cubicBezTo>
                  <a:cubicBezTo>
                    <a:pt x="10195" y="2986"/>
                    <a:pt x="10195" y="2986"/>
                    <a:pt x="10195" y="2986"/>
                  </a:cubicBezTo>
                  <a:cubicBezTo>
                    <a:pt x="10195" y="3073"/>
                    <a:pt x="10195" y="3073"/>
                    <a:pt x="10195" y="3073"/>
                  </a:cubicBezTo>
                  <a:cubicBezTo>
                    <a:pt x="10270" y="3073"/>
                    <a:pt x="10270" y="3073"/>
                    <a:pt x="10270" y="3073"/>
                  </a:cubicBezTo>
                  <a:cubicBezTo>
                    <a:pt x="10304" y="3073"/>
                    <a:pt x="10391" y="3158"/>
                    <a:pt x="10391" y="3194"/>
                  </a:cubicBezTo>
                  <a:cubicBezTo>
                    <a:pt x="10391" y="4470"/>
                    <a:pt x="10391" y="4470"/>
                    <a:pt x="10391" y="4470"/>
                  </a:cubicBezTo>
                  <a:cubicBezTo>
                    <a:pt x="10391" y="4508"/>
                    <a:pt x="10304" y="4591"/>
                    <a:pt x="10270" y="4591"/>
                  </a:cubicBezTo>
                  <a:cubicBezTo>
                    <a:pt x="10195" y="4591"/>
                    <a:pt x="10195" y="4591"/>
                    <a:pt x="10195" y="4591"/>
                  </a:cubicBezTo>
                  <a:cubicBezTo>
                    <a:pt x="10195" y="4678"/>
                    <a:pt x="10195" y="4678"/>
                    <a:pt x="10195" y="4678"/>
                  </a:cubicBezTo>
                  <a:cubicBezTo>
                    <a:pt x="10801" y="4678"/>
                    <a:pt x="10801" y="4678"/>
                    <a:pt x="10801" y="4678"/>
                  </a:cubicBezTo>
                  <a:cubicBezTo>
                    <a:pt x="10801" y="4591"/>
                    <a:pt x="10801" y="4591"/>
                    <a:pt x="10801" y="4591"/>
                  </a:cubicBezTo>
                  <a:cubicBezTo>
                    <a:pt x="10726" y="4591"/>
                    <a:pt x="10726" y="4591"/>
                    <a:pt x="10726" y="4591"/>
                  </a:cubicBezTo>
                  <a:cubicBezTo>
                    <a:pt x="10694" y="4591"/>
                    <a:pt x="10605" y="4508"/>
                    <a:pt x="10605" y="4470"/>
                  </a:cubicBezTo>
                  <a:cubicBezTo>
                    <a:pt x="10605" y="3922"/>
                    <a:pt x="10605" y="3922"/>
                    <a:pt x="10605" y="3922"/>
                  </a:cubicBezTo>
                  <a:cubicBezTo>
                    <a:pt x="10687" y="4070"/>
                    <a:pt x="10793" y="4147"/>
                    <a:pt x="10994" y="4147"/>
                  </a:cubicBezTo>
                  <a:cubicBezTo>
                    <a:pt x="11272" y="4147"/>
                    <a:pt x="11466" y="3888"/>
                    <a:pt x="11466" y="3537"/>
                  </a:cubicBezTo>
                  <a:cubicBezTo>
                    <a:pt x="11466" y="3186"/>
                    <a:pt x="11297" y="2957"/>
                    <a:pt x="11018" y="2957"/>
                  </a:cubicBezTo>
                  <a:close/>
                  <a:moveTo>
                    <a:pt x="11246" y="3722"/>
                  </a:moveTo>
                  <a:cubicBezTo>
                    <a:pt x="11222" y="3903"/>
                    <a:pt x="11130" y="4027"/>
                    <a:pt x="10934" y="4027"/>
                  </a:cubicBezTo>
                  <a:cubicBezTo>
                    <a:pt x="10753" y="4029"/>
                    <a:pt x="10604" y="3884"/>
                    <a:pt x="10602" y="3703"/>
                  </a:cubicBezTo>
                  <a:cubicBezTo>
                    <a:pt x="10602" y="3701"/>
                    <a:pt x="10602" y="3698"/>
                    <a:pt x="10602" y="3695"/>
                  </a:cubicBezTo>
                  <a:cubicBezTo>
                    <a:pt x="10602" y="3405"/>
                    <a:pt x="10602" y="3405"/>
                    <a:pt x="10602" y="3405"/>
                  </a:cubicBezTo>
                  <a:cubicBezTo>
                    <a:pt x="10658" y="3225"/>
                    <a:pt x="10767" y="3092"/>
                    <a:pt x="10961" y="3092"/>
                  </a:cubicBezTo>
                  <a:cubicBezTo>
                    <a:pt x="11125" y="3092"/>
                    <a:pt x="11224" y="3208"/>
                    <a:pt x="11249" y="3390"/>
                  </a:cubicBezTo>
                  <a:cubicBezTo>
                    <a:pt x="11262" y="3500"/>
                    <a:pt x="11261" y="3612"/>
                    <a:pt x="11246" y="3722"/>
                  </a:cubicBezTo>
                  <a:close/>
                  <a:moveTo>
                    <a:pt x="14693" y="2986"/>
                  </a:moveTo>
                  <a:cubicBezTo>
                    <a:pt x="14693" y="3073"/>
                    <a:pt x="14693" y="3073"/>
                    <a:pt x="14693" y="3073"/>
                  </a:cubicBezTo>
                  <a:cubicBezTo>
                    <a:pt x="14762" y="3073"/>
                    <a:pt x="14762" y="3073"/>
                    <a:pt x="14762" y="3073"/>
                  </a:cubicBezTo>
                  <a:cubicBezTo>
                    <a:pt x="14794" y="3073"/>
                    <a:pt x="14864" y="3153"/>
                    <a:pt x="14862" y="3199"/>
                  </a:cubicBezTo>
                  <a:cubicBezTo>
                    <a:pt x="14610" y="3758"/>
                    <a:pt x="14610" y="3758"/>
                    <a:pt x="14610" y="3758"/>
                  </a:cubicBezTo>
                  <a:cubicBezTo>
                    <a:pt x="14335" y="3196"/>
                    <a:pt x="14335" y="3196"/>
                    <a:pt x="14335" y="3196"/>
                  </a:cubicBezTo>
                  <a:cubicBezTo>
                    <a:pt x="14335" y="3154"/>
                    <a:pt x="14403" y="3073"/>
                    <a:pt x="14434" y="3073"/>
                  </a:cubicBezTo>
                  <a:cubicBezTo>
                    <a:pt x="14505" y="3073"/>
                    <a:pt x="14505" y="3073"/>
                    <a:pt x="14505" y="3073"/>
                  </a:cubicBezTo>
                  <a:cubicBezTo>
                    <a:pt x="14505" y="2986"/>
                    <a:pt x="14505" y="2986"/>
                    <a:pt x="14505" y="2986"/>
                  </a:cubicBezTo>
                  <a:cubicBezTo>
                    <a:pt x="13889" y="2986"/>
                    <a:pt x="13889" y="2986"/>
                    <a:pt x="13889" y="2986"/>
                  </a:cubicBezTo>
                  <a:cubicBezTo>
                    <a:pt x="13889" y="3073"/>
                    <a:pt x="13889" y="3073"/>
                    <a:pt x="13889" y="3073"/>
                  </a:cubicBezTo>
                  <a:cubicBezTo>
                    <a:pt x="13940" y="3073"/>
                    <a:pt x="13940" y="3073"/>
                    <a:pt x="13940" y="3073"/>
                  </a:cubicBezTo>
                  <a:cubicBezTo>
                    <a:pt x="13969" y="3073"/>
                    <a:pt x="14068" y="3167"/>
                    <a:pt x="14087" y="3204"/>
                  </a:cubicBezTo>
                  <a:cubicBezTo>
                    <a:pt x="14489" y="3995"/>
                    <a:pt x="14489" y="3995"/>
                    <a:pt x="14489" y="3995"/>
                  </a:cubicBezTo>
                  <a:cubicBezTo>
                    <a:pt x="14145" y="4620"/>
                    <a:pt x="14145" y="4620"/>
                    <a:pt x="14145" y="4620"/>
                  </a:cubicBezTo>
                  <a:cubicBezTo>
                    <a:pt x="14245" y="4671"/>
                    <a:pt x="14245" y="4671"/>
                    <a:pt x="14245" y="4671"/>
                  </a:cubicBezTo>
                  <a:cubicBezTo>
                    <a:pt x="14584" y="4030"/>
                    <a:pt x="14584" y="4030"/>
                    <a:pt x="14584" y="4030"/>
                  </a:cubicBezTo>
                  <a:cubicBezTo>
                    <a:pt x="14968" y="3199"/>
                    <a:pt x="14968" y="3199"/>
                    <a:pt x="14968" y="3199"/>
                  </a:cubicBezTo>
                  <a:cubicBezTo>
                    <a:pt x="14993" y="3161"/>
                    <a:pt x="15075" y="3073"/>
                    <a:pt x="15102" y="3073"/>
                  </a:cubicBezTo>
                  <a:cubicBezTo>
                    <a:pt x="15155" y="3073"/>
                    <a:pt x="15155" y="3073"/>
                    <a:pt x="15155" y="3073"/>
                  </a:cubicBezTo>
                  <a:cubicBezTo>
                    <a:pt x="15155" y="2986"/>
                    <a:pt x="15155" y="2986"/>
                    <a:pt x="15155" y="2986"/>
                  </a:cubicBezTo>
                  <a:lnTo>
                    <a:pt x="14693" y="2986"/>
                  </a:lnTo>
                  <a:close/>
                  <a:moveTo>
                    <a:pt x="9712" y="4037"/>
                  </a:moveTo>
                  <a:cubicBezTo>
                    <a:pt x="9647" y="4037"/>
                    <a:pt x="9647" y="4037"/>
                    <a:pt x="9647" y="4037"/>
                  </a:cubicBezTo>
                  <a:cubicBezTo>
                    <a:pt x="9647" y="4124"/>
                    <a:pt x="9647" y="4124"/>
                    <a:pt x="9647" y="4124"/>
                  </a:cubicBezTo>
                  <a:cubicBezTo>
                    <a:pt x="10231" y="4124"/>
                    <a:pt x="10231" y="4124"/>
                    <a:pt x="10231" y="4124"/>
                  </a:cubicBezTo>
                  <a:cubicBezTo>
                    <a:pt x="10231" y="4037"/>
                    <a:pt x="10231" y="4037"/>
                    <a:pt x="10231" y="4037"/>
                  </a:cubicBezTo>
                  <a:cubicBezTo>
                    <a:pt x="10165" y="4037"/>
                    <a:pt x="10165" y="4037"/>
                    <a:pt x="10165" y="4037"/>
                  </a:cubicBezTo>
                  <a:cubicBezTo>
                    <a:pt x="10131" y="4037"/>
                    <a:pt x="10044" y="3954"/>
                    <a:pt x="10044" y="3916"/>
                  </a:cubicBezTo>
                  <a:cubicBezTo>
                    <a:pt x="10044" y="3288"/>
                    <a:pt x="10044" y="3288"/>
                    <a:pt x="10044" y="3288"/>
                  </a:cubicBezTo>
                  <a:cubicBezTo>
                    <a:pt x="10044" y="3080"/>
                    <a:pt x="9904" y="2964"/>
                    <a:pt x="9732" y="2964"/>
                  </a:cubicBezTo>
                  <a:cubicBezTo>
                    <a:pt x="9538" y="2964"/>
                    <a:pt x="9448" y="3066"/>
                    <a:pt x="9308" y="3204"/>
                  </a:cubicBezTo>
                  <a:cubicBezTo>
                    <a:pt x="9287" y="3044"/>
                    <a:pt x="9158" y="2961"/>
                    <a:pt x="9005" y="2961"/>
                  </a:cubicBezTo>
                  <a:cubicBezTo>
                    <a:pt x="8804" y="2961"/>
                    <a:pt x="8720" y="3068"/>
                    <a:pt x="8589" y="3206"/>
                  </a:cubicBezTo>
                  <a:cubicBezTo>
                    <a:pt x="8544" y="2986"/>
                    <a:pt x="8544" y="2986"/>
                    <a:pt x="8544" y="2986"/>
                  </a:cubicBezTo>
                  <a:cubicBezTo>
                    <a:pt x="8192" y="2986"/>
                    <a:pt x="8192" y="2986"/>
                    <a:pt x="8192" y="2986"/>
                  </a:cubicBezTo>
                  <a:cubicBezTo>
                    <a:pt x="8192" y="3073"/>
                    <a:pt x="8192" y="3073"/>
                    <a:pt x="8192" y="3073"/>
                  </a:cubicBezTo>
                  <a:cubicBezTo>
                    <a:pt x="8257" y="3073"/>
                    <a:pt x="8257" y="3073"/>
                    <a:pt x="8257" y="3073"/>
                  </a:cubicBezTo>
                  <a:cubicBezTo>
                    <a:pt x="8291" y="3073"/>
                    <a:pt x="8378" y="3158"/>
                    <a:pt x="8378" y="3194"/>
                  </a:cubicBezTo>
                  <a:cubicBezTo>
                    <a:pt x="8378" y="3916"/>
                    <a:pt x="8378" y="3916"/>
                    <a:pt x="8378" y="3916"/>
                  </a:cubicBezTo>
                  <a:cubicBezTo>
                    <a:pt x="8378" y="3954"/>
                    <a:pt x="8291" y="4037"/>
                    <a:pt x="8257" y="4037"/>
                  </a:cubicBezTo>
                  <a:cubicBezTo>
                    <a:pt x="8192" y="4037"/>
                    <a:pt x="8192" y="4037"/>
                    <a:pt x="8192" y="4037"/>
                  </a:cubicBezTo>
                  <a:cubicBezTo>
                    <a:pt x="8192" y="4124"/>
                    <a:pt x="8192" y="4124"/>
                    <a:pt x="8192" y="4124"/>
                  </a:cubicBezTo>
                  <a:cubicBezTo>
                    <a:pt x="8775" y="4124"/>
                    <a:pt x="8775" y="4124"/>
                    <a:pt x="8775" y="4124"/>
                  </a:cubicBezTo>
                  <a:cubicBezTo>
                    <a:pt x="8775" y="4037"/>
                    <a:pt x="8775" y="4037"/>
                    <a:pt x="8775" y="4037"/>
                  </a:cubicBezTo>
                  <a:cubicBezTo>
                    <a:pt x="8710" y="4037"/>
                    <a:pt x="8710" y="4037"/>
                    <a:pt x="8710" y="4037"/>
                  </a:cubicBezTo>
                  <a:cubicBezTo>
                    <a:pt x="8676" y="4037"/>
                    <a:pt x="8589" y="3954"/>
                    <a:pt x="8589" y="3916"/>
                  </a:cubicBezTo>
                  <a:cubicBezTo>
                    <a:pt x="8589" y="3330"/>
                    <a:pt x="8589" y="3330"/>
                    <a:pt x="8589" y="3330"/>
                  </a:cubicBezTo>
                  <a:cubicBezTo>
                    <a:pt x="8589" y="3252"/>
                    <a:pt x="8775" y="3099"/>
                    <a:pt x="8925" y="3099"/>
                  </a:cubicBezTo>
                  <a:cubicBezTo>
                    <a:pt x="9049" y="3099"/>
                    <a:pt x="9107" y="3177"/>
                    <a:pt x="9107" y="3288"/>
                  </a:cubicBezTo>
                  <a:cubicBezTo>
                    <a:pt x="9107" y="3916"/>
                    <a:pt x="9107" y="3916"/>
                    <a:pt x="9107" y="3916"/>
                  </a:cubicBezTo>
                  <a:cubicBezTo>
                    <a:pt x="9107" y="3954"/>
                    <a:pt x="9020" y="4037"/>
                    <a:pt x="8986" y="4037"/>
                  </a:cubicBezTo>
                  <a:cubicBezTo>
                    <a:pt x="8921" y="4037"/>
                    <a:pt x="8921" y="4037"/>
                    <a:pt x="8921" y="4037"/>
                  </a:cubicBezTo>
                  <a:cubicBezTo>
                    <a:pt x="8921" y="4124"/>
                    <a:pt x="8921" y="4124"/>
                    <a:pt x="8921" y="4124"/>
                  </a:cubicBezTo>
                  <a:cubicBezTo>
                    <a:pt x="9504" y="4124"/>
                    <a:pt x="9504" y="4124"/>
                    <a:pt x="9504" y="4124"/>
                  </a:cubicBezTo>
                  <a:cubicBezTo>
                    <a:pt x="9504" y="4037"/>
                    <a:pt x="9504" y="4037"/>
                    <a:pt x="9504" y="4037"/>
                  </a:cubicBezTo>
                  <a:cubicBezTo>
                    <a:pt x="9439" y="4037"/>
                    <a:pt x="9439" y="4037"/>
                    <a:pt x="9439" y="4037"/>
                  </a:cubicBezTo>
                  <a:cubicBezTo>
                    <a:pt x="9405" y="4037"/>
                    <a:pt x="9318" y="3954"/>
                    <a:pt x="9318" y="3916"/>
                  </a:cubicBezTo>
                  <a:cubicBezTo>
                    <a:pt x="9318" y="3323"/>
                    <a:pt x="9318" y="3323"/>
                    <a:pt x="9318" y="3323"/>
                  </a:cubicBezTo>
                  <a:cubicBezTo>
                    <a:pt x="9318" y="3246"/>
                    <a:pt x="9504" y="3101"/>
                    <a:pt x="9654" y="3101"/>
                  </a:cubicBezTo>
                  <a:cubicBezTo>
                    <a:pt x="9778" y="3101"/>
                    <a:pt x="9833" y="3178"/>
                    <a:pt x="9833" y="3289"/>
                  </a:cubicBezTo>
                  <a:cubicBezTo>
                    <a:pt x="9833" y="3917"/>
                    <a:pt x="9833" y="3917"/>
                    <a:pt x="9833" y="3917"/>
                  </a:cubicBezTo>
                  <a:cubicBezTo>
                    <a:pt x="9833" y="3954"/>
                    <a:pt x="9746" y="4037"/>
                    <a:pt x="9712" y="4037"/>
                  </a:cubicBezTo>
                  <a:close/>
                  <a:moveTo>
                    <a:pt x="7623" y="2957"/>
                  </a:moveTo>
                  <a:cubicBezTo>
                    <a:pt x="7320" y="2957"/>
                    <a:pt x="7051" y="3184"/>
                    <a:pt x="7051" y="3555"/>
                  </a:cubicBezTo>
                  <a:cubicBezTo>
                    <a:pt x="7051" y="3926"/>
                    <a:pt x="7320" y="4156"/>
                    <a:pt x="7623" y="4156"/>
                  </a:cubicBezTo>
                  <a:cubicBezTo>
                    <a:pt x="7925" y="4156"/>
                    <a:pt x="8192" y="3926"/>
                    <a:pt x="8192" y="3555"/>
                  </a:cubicBezTo>
                  <a:cubicBezTo>
                    <a:pt x="8192" y="3185"/>
                    <a:pt x="7925" y="2957"/>
                    <a:pt x="7623" y="2957"/>
                  </a:cubicBezTo>
                  <a:close/>
                  <a:moveTo>
                    <a:pt x="7962" y="3741"/>
                  </a:moveTo>
                  <a:cubicBezTo>
                    <a:pt x="7940" y="3920"/>
                    <a:pt x="7841" y="4044"/>
                    <a:pt x="7625" y="4044"/>
                  </a:cubicBezTo>
                  <a:cubicBezTo>
                    <a:pt x="7415" y="4044"/>
                    <a:pt x="7315" y="3916"/>
                    <a:pt x="7289" y="3739"/>
                  </a:cubicBezTo>
                  <a:cubicBezTo>
                    <a:pt x="7272" y="3613"/>
                    <a:pt x="7272" y="3485"/>
                    <a:pt x="7289" y="3359"/>
                  </a:cubicBezTo>
                  <a:cubicBezTo>
                    <a:pt x="7315" y="3177"/>
                    <a:pt x="7420" y="3056"/>
                    <a:pt x="7625" y="3056"/>
                  </a:cubicBezTo>
                  <a:cubicBezTo>
                    <a:pt x="7839" y="3056"/>
                    <a:pt x="7940" y="3177"/>
                    <a:pt x="7962" y="3361"/>
                  </a:cubicBezTo>
                  <a:cubicBezTo>
                    <a:pt x="7976" y="3487"/>
                    <a:pt x="7976" y="3615"/>
                    <a:pt x="7962" y="3741"/>
                  </a:cubicBezTo>
                  <a:close/>
                  <a:moveTo>
                    <a:pt x="13826" y="3916"/>
                  </a:moveTo>
                  <a:cubicBezTo>
                    <a:pt x="13826" y="3288"/>
                    <a:pt x="13826" y="3288"/>
                    <a:pt x="13826" y="3288"/>
                  </a:cubicBezTo>
                  <a:cubicBezTo>
                    <a:pt x="13826" y="3092"/>
                    <a:pt x="13685" y="2961"/>
                    <a:pt x="13509" y="2961"/>
                  </a:cubicBezTo>
                  <a:cubicBezTo>
                    <a:pt x="13303" y="2961"/>
                    <a:pt x="13196" y="3080"/>
                    <a:pt x="13058" y="3221"/>
                  </a:cubicBezTo>
                  <a:cubicBezTo>
                    <a:pt x="13016" y="2986"/>
                    <a:pt x="13016" y="2986"/>
                    <a:pt x="13016" y="2986"/>
                  </a:cubicBezTo>
                  <a:cubicBezTo>
                    <a:pt x="12654" y="2986"/>
                    <a:pt x="12654" y="2986"/>
                    <a:pt x="12654" y="2986"/>
                  </a:cubicBezTo>
                  <a:cubicBezTo>
                    <a:pt x="12654" y="3073"/>
                    <a:pt x="12654" y="3073"/>
                    <a:pt x="12654" y="3073"/>
                  </a:cubicBezTo>
                  <a:cubicBezTo>
                    <a:pt x="12724" y="3073"/>
                    <a:pt x="12724" y="3073"/>
                    <a:pt x="12724" y="3073"/>
                  </a:cubicBezTo>
                  <a:cubicBezTo>
                    <a:pt x="12758" y="3073"/>
                    <a:pt x="12850" y="3158"/>
                    <a:pt x="12850" y="3194"/>
                  </a:cubicBezTo>
                  <a:cubicBezTo>
                    <a:pt x="12850" y="3915"/>
                    <a:pt x="12850" y="3915"/>
                    <a:pt x="12850" y="3915"/>
                  </a:cubicBezTo>
                  <a:cubicBezTo>
                    <a:pt x="12850" y="3954"/>
                    <a:pt x="12758" y="4036"/>
                    <a:pt x="12724" y="4036"/>
                  </a:cubicBezTo>
                  <a:cubicBezTo>
                    <a:pt x="12586" y="4036"/>
                    <a:pt x="12586" y="4036"/>
                    <a:pt x="12586" y="4036"/>
                  </a:cubicBezTo>
                  <a:cubicBezTo>
                    <a:pt x="12555" y="4036"/>
                    <a:pt x="12460" y="3954"/>
                    <a:pt x="12460" y="3915"/>
                  </a:cubicBezTo>
                  <a:cubicBezTo>
                    <a:pt x="12460" y="3302"/>
                    <a:pt x="12460" y="3302"/>
                    <a:pt x="12460" y="3302"/>
                  </a:cubicBezTo>
                  <a:cubicBezTo>
                    <a:pt x="12460" y="3077"/>
                    <a:pt x="12267" y="2956"/>
                    <a:pt x="12020" y="2956"/>
                  </a:cubicBezTo>
                  <a:cubicBezTo>
                    <a:pt x="11787" y="2956"/>
                    <a:pt x="11639" y="3041"/>
                    <a:pt x="11545" y="3138"/>
                  </a:cubicBezTo>
                  <a:cubicBezTo>
                    <a:pt x="11698" y="3367"/>
                    <a:pt x="11698" y="3367"/>
                    <a:pt x="11698" y="3367"/>
                  </a:cubicBezTo>
                  <a:cubicBezTo>
                    <a:pt x="11780" y="3367"/>
                    <a:pt x="11780" y="3367"/>
                    <a:pt x="11780" y="3367"/>
                  </a:cubicBezTo>
                  <a:cubicBezTo>
                    <a:pt x="11695" y="3171"/>
                    <a:pt x="11773" y="3041"/>
                    <a:pt x="11969" y="3041"/>
                  </a:cubicBezTo>
                  <a:cubicBezTo>
                    <a:pt x="12175" y="3041"/>
                    <a:pt x="12252" y="3138"/>
                    <a:pt x="12250" y="3300"/>
                  </a:cubicBezTo>
                  <a:cubicBezTo>
                    <a:pt x="12247" y="3435"/>
                    <a:pt x="12247" y="3435"/>
                    <a:pt x="12247" y="3435"/>
                  </a:cubicBezTo>
                  <a:cubicBezTo>
                    <a:pt x="11952" y="3496"/>
                    <a:pt x="11952" y="3496"/>
                    <a:pt x="11952" y="3496"/>
                  </a:cubicBezTo>
                  <a:cubicBezTo>
                    <a:pt x="11790" y="3531"/>
                    <a:pt x="11578" y="3608"/>
                    <a:pt x="11578" y="3836"/>
                  </a:cubicBezTo>
                  <a:cubicBezTo>
                    <a:pt x="11578" y="4023"/>
                    <a:pt x="11714" y="4146"/>
                    <a:pt x="11871" y="4146"/>
                  </a:cubicBezTo>
                  <a:cubicBezTo>
                    <a:pt x="12041" y="4146"/>
                    <a:pt x="12162" y="4008"/>
                    <a:pt x="12254" y="3890"/>
                  </a:cubicBezTo>
                  <a:cubicBezTo>
                    <a:pt x="12283" y="4125"/>
                    <a:pt x="12283" y="4125"/>
                    <a:pt x="12283" y="4125"/>
                  </a:cubicBezTo>
                  <a:cubicBezTo>
                    <a:pt x="13251" y="4125"/>
                    <a:pt x="13251" y="4125"/>
                    <a:pt x="13251" y="4125"/>
                  </a:cubicBezTo>
                  <a:cubicBezTo>
                    <a:pt x="13251" y="4038"/>
                    <a:pt x="13251" y="4038"/>
                    <a:pt x="13251" y="4038"/>
                  </a:cubicBezTo>
                  <a:cubicBezTo>
                    <a:pt x="13186" y="4038"/>
                    <a:pt x="13186" y="4038"/>
                    <a:pt x="13186" y="4038"/>
                  </a:cubicBezTo>
                  <a:cubicBezTo>
                    <a:pt x="13152" y="4038"/>
                    <a:pt x="13060" y="3955"/>
                    <a:pt x="13060" y="3917"/>
                  </a:cubicBezTo>
                  <a:cubicBezTo>
                    <a:pt x="13060" y="3342"/>
                    <a:pt x="13060" y="3342"/>
                    <a:pt x="13060" y="3342"/>
                  </a:cubicBezTo>
                  <a:cubicBezTo>
                    <a:pt x="13060" y="3264"/>
                    <a:pt x="13271" y="3104"/>
                    <a:pt x="13433" y="3104"/>
                  </a:cubicBezTo>
                  <a:cubicBezTo>
                    <a:pt x="13557" y="3104"/>
                    <a:pt x="13615" y="3190"/>
                    <a:pt x="13615" y="3301"/>
                  </a:cubicBezTo>
                  <a:cubicBezTo>
                    <a:pt x="13615" y="3916"/>
                    <a:pt x="13615" y="3916"/>
                    <a:pt x="13615" y="3916"/>
                  </a:cubicBezTo>
                  <a:cubicBezTo>
                    <a:pt x="13615" y="3954"/>
                    <a:pt x="13523" y="4037"/>
                    <a:pt x="13489" y="4037"/>
                  </a:cubicBezTo>
                  <a:cubicBezTo>
                    <a:pt x="13423" y="4037"/>
                    <a:pt x="13423" y="4037"/>
                    <a:pt x="13423" y="4037"/>
                  </a:cubicBezTo>
                  <a:cubicBezTo>
                    <a:pt x="13423" y="4124"/>
                    <a:pt x="13423" y="4124"/>
                    <a:pt x="13423" y="4124"/>
                  </a:cubicBezTo>
                  <a:cubicBezTo>
                    <a:pt x="14022" y="4124"/>
                    <a:pt x="14022" y="4124"/>
                    <a:pt x="14022" y="4124"/>
                  </a:cubicBezTo>
                  <a:cubicBezTo>
                    <a:pt x="14022" y="4037"/>
                    <a:pt x="14022" y="4037"/>
                    <a:pt x="14022" y="4037"/>
                  </a:cubicBezTo>
                  <a:cubicBezTo>
                    <a:pt x="13952" y="4037"/>
                    <a:pt x="13952" y="4037"/>
                    <a:pt x="13952" y="4037"/>
                  </a:cubicBezTo>
                  <a:cubicBezTo>
                    <a:pt x="13918" y="4037"/>
                    <a:pt x="13826" y="3954"/>
                    <a:pt x="13826" y="3916"/>
                  </a:cubicBezTo>
                  <a:close/>
                  <a:moveTo>
                    <a:pt x="12250" y="3787"/>
                  </a:moveTo>
                  <a:cubicBezTo>
                    <a:pt x="12201" y="3873"/>
                    <a:pt x="12080" y="3988"/>
                    <a:pt x="11969" y="3988"/>
                  </a:cubicBezTo>
                  <a:cubicBezTo>
                    <a:pt x="11872" y="3993"/>
                    <a:pt x="11789" y="3918"/>
                    <a:pt x="11785" y="3820"/>
                  </a:cubicBezTo>
                  <a:cubicBezTo>
                    <a:pt x="11785" y="3816"/>
                    <a:pt x="11785" y="3811"/>
                    <a:pt x="11785" y="3807"/>
                  </a:cubicBezTo>
                  <a:cubicBezTo>
                    <a:pt x="11785" y="3693"/>
                    <a:pt x="11833" y="3618"/>
                    <a:pt x="11977" y="3582"/>
                  </a:cubicBezTo>
                  <a:cubicBezTo>
                    <a:pt x="12251" y="3511"/>
                    <a:pt x="12251" y="3511"/>
                    <a:pt x="12251" y="3511"/>
                  </a:cubicBezTo>
                  <a:lnTo>
                    <a:pt x="12250" y="3787"/>
                  </a:lnTo>
                  <a:close/>
                  <a:moveTo>
                    <a:pt x="8336" y="1790"/>
                  </a:moveTo>
                  <a:cubicBezTo>
                    <a:pt x="8617" y="1790"/>
                    <a:pt x="8765" y="1637"/>
                    <a:pt x="8840" y="1388"/>
                  </a:cubicBezTo>
                  <a:cubicBezTo>
                    <a:pt x="8769" y="1388"/>
                    <a:pt x="8769" y="1388"/>
                    <a:pt x="8769" y="1388"/>
                  </a:cubicBezTo>
                  <a:cubicBezTo>
                    <a:pt x="8697" y="1519"/>
                    <a:pt x="8605" y="1584"/>
                    <a:pt x="8411" y="1584"/>
                  </a:cubicBezTo>
                  <a:cubicBezTo>
                    <a:pt x="8152" y="1584"/>
                    <a:pt x="8002" y="1349"/>
                    <a:pt x="7997" y="1141"/>
                  </a:cubicBezTo>
                  <a:cubicBezTo>
                    <a:pt x="8758" y="1080"/>
                    <a:pt x="8758" y="1080"/>
                    <a:pt x="8758" y="1080"/>
                  </a:cubicBezTo>
                  <a:cubicBezTo>
                    <a:pt x="8753" y="997"/>
                    <a:pt x="8753" y="997"/>
                    <a:pt x="8753" y="997"/>
                  </a:cubicBezTo>
                  <a:cubicBezTo>
                    <a:pt x="8740" y="774"/>
                    <a:pt x="8595" y="600"/>
                    <a:pt x="8336" y="598"/>
                  </a:cubicBezTo>
                  <a:cubicBezTo>
                    <a:pt x="8041" y="595"/>
                    <a:pt x="7811" y="857"/>
                    <a:pt x="7811" y="1196"/>
                  </a:cubicBezTo>
                  <a:cubicBezTo>
                    <a:pt x="7811" y="1519"/>
                    <a:pt x="8033" y="1790"/>
                    <a:pt x="8336" y="1790"/>
                  </a:cubicBezTo>
                  <a:close/>
                  <a:moveTo>
                    <a:pt x="8331" y="686"/>
                  </a:moveTo>
                  <a:cubicBezTo>
                    <a:pt x="8554" y="686"/>
                    <a:pt x="8578" y="850"/>
                    <a:pt x="8559" y="1013"/>
                  </a:cubicBezTo>
                  <a:cubicBezTo>
                    <a:pt x="7990" y="1061"/>
                    <a:pt x="7990" y="1061"/>
                    <a:pt x="7990" y="1061"/>
                  </a:cubicBezTo>
                  <a:cubicBezTo>
                    <a:pt x="7997" y="882"/>
                    <a:pt x="8094" y="686"/>
                    <a:pt x="8331" y="686"/>
                  </a:cubicBezTo>
                  <a:close/>
                  <a:moveTo>
                    <a:pt x="8947" y="843"/>
                  </a:moveTo>
                  <a:cubicBezTo>
                    <a:pt x="9349" y="1635"/>
                    <a:pt x="9349" y="1635"/>
                    <a:pt x="9349" y="1635"/>
                  </a:cubicBezTo>
                  <a:cubicBezTo>
                    <a:pt x="9005" y="2259"/>
                    <a:pt x="9005" y="2259"/>
                    <a:pt x="9005" y="2259"/>
                  </a:cubicBezTo>
                  <a:cubicBezTo>
                    <a:pt x="9105" y="2310"/>
                    <a:pt x="9105" y="2310"/>
                    <a:pt x="9105" y="2310"/>
                  </a:cubicBezTo>
                  <a:cubicBezTo>
                    <a:pt x="9444" y="1669"/>
                    <a:pt x="9444" y="1669"/>
                    <a:pt x="9444" y="1669"/>
                  </a:cubicBezTo>
                  <a:cubicBezTo>
                    <a:pt x="9828" y="839"/>
                    <a:pt x="9828" y="839"/>
                    <a:pt x="9828" y="839"/>
                  </a:cubicBezTo>
                  <a:cubicBezTo>
                    <a:pt x="9853" y="800"/>
                    <a:pt x="9935" y="713"/>
                    <a:pt x="9962" y="713"/>
                  </a:cubicBezTo>
                  <a:cubicBezTo>
                    <a:pt x="10015" y="713"/>
                    <a:pt x="10015" y="713"/>
                    <a:pt x="10015" y="713"/>
                  </a:cubicBezTo>
                  <a:cubicBezTo>
                    <a:pt x="10015" y="626"/>
                    <a:pt x="10015" y="626"/>
                    <a:pt x="10015" y="626"/>
                  </a:cubicBezTo>
                  <a:cubicBezTo>
                    <a:pt x="9553" y="626"/>
                    <a:pt x="9553" y="626"/>
                    <a:pt x="9553" y="626"/>
                  </a:cubicBezTo>
                  <a:cubicBezTo>
                    <a:pt x="9553" y="713"/>
                    <a:pt x="9553" y="713"/>
                    <a:pt x="9553" y="713"/>
                  </a:cubicBezTo>
                  <a:cubicBezTo>
                    <a:pt x="9623" y="713"/>
                    <a:pt x="9623" y="713"/>
                    <a:pt x="9623" y="713"/>
                  </a:cubicBezTo>
                  <a:cubicBezTo>
                    <a:pt x="9654" y="713"/>
                    <a:pt x="9725" y="793"/>
                    <a:pt x="9722" y="839"/>
                  </a:cubicBezTo>
                  <a:cubicBezTo>
                    <a:pt x="9470" y="1398"/>
                    <a:pt x="9470" y="1398"/>
                    <a:pt x="9470" y="1398"/>
                  </a:cubicBezTo>
                  <a:cubicBezTo>
                    <a:pt x="9194" y="836"/>
                    <a:pt x="9194" y="836"/>
                    <a:pt x="9194" y="836"/>
                  </a:cubicBezTo>
                  <a:cubicBezTo>
                    <a:pt x="9194" y="794"/>
                    <a:pt x="9262" y="713"/>
                    <a:pt x="9293" y="713"/>
                  </a:cubicBezTo>
                  <a:cubicBezTo>
                    <a:pt x="9364" y="713"/>
                    <a:pt x="9364" y="713"/>
                    <a:pt x="9364" y="713"/>
                  </a:cubicBezTo>
                  <a:cubicBezTo>
                    <a:pt x="9364" y="626"/>
                    <a:pt x="9364" y="626"/>
                    <a:pt x="9364" y="626"/>
                  </a:cubicBezTo>
                  <a:cubicBezTo>
                    <a:pt x="8749" y="626"/>
                    <a:pt x="8749" y="626"/>
                    <a:pt x="8749" y="626"/>
                  </a:cubicBezTo>
                  <a:cubicBezTo>
                    <a:pt x="8749" y="713"/>
                    <a:pt x="8749" y="713"/>
                    <a:pt x="8749" y="713"/>
                  </a:cubicBezTo>
                  <a:cubicBezTo>
                    <a:pt x="8800" y="713"/>
                    <a:pt x="8800" y="713"/>
                    <a:pt x="8800" y="713"/>
                  </a:cubicBezTo>
                  <a:cubicBezTo>
                    <a:pt x="8829" y="712"/>
                    <a:pt x="8928" y="807"/>
                    <a:pt x="8947" y="843"/>
                  </a:cubicBezTo>
                  <a:close/>
                  <a:moveTo>
                    <a:pt x="5117" y="349"/>
                  </a:moveTo>
                  <a:cubicBezTo>
                    <a:pt x="5195" y="353"/>
                    <a:pt x="5261" y="293"/>
                    <a:pt x="5265" y="215"/>
                  </a:cubicBezTo>
                  <a:cubicBezTo>
                    <a:pt x="5265" y="210"/>
                    <a:pt x="5265" y="206"/>
                    <a:pt x="5265" y="201"/>
                  </a:cubicBezTo>
                  <a:cubicBezTo>
                    <a:pt x="5265" y="112"/>
                    <a:pt x="5202" y="56"/>
                    <a:pt x="5117" y="56"/>
                  </a:cubicBezTo>
                  <a:cubicBezTo>
                    <a:pt x="5032" y="56"/>
                    <a:pt x="4967" y="112"/>
                    <a:pt x="4967" y="201"/>
                  </a:cubicBezTo>
                  <a:cubicBezTo>
                    <a:pt x="4965" y="280"/>
                    <a:pt x="5026" y="346"/>
                    <a:pt x="5105" y="349"/>
                  </a:cubicBezTo>
                  <a:cubicBezTo>
                    <a:pt x="5109" y="349"/>
                    <a:pt x="5113" y="349"/>
                    <a:pt x="5117" y="349"/>
                  </a:cubicBezTo>
                  <a:close/>
                  <a:moveTo>
                    <a:pt x="3836" y="1676"/>
                  </a:moveTo>
                  <a:cubicBezTo>
                    <a:pt x="3749" y="1676"/>
                    <a:pt x="3749" y="1676"/>
                    <a:pt x="3749" y="1676"/>
                  </a:cubicBezTo>
                  <a:cubicBezTo>
                    <a:pt x="3715" y="1676"/>
                    <a:pt x="3613" y="1579"/>
                    <a:pt x="3613" y="1543"/>
                  </a:cubicBezTo>
                  <a:cubicBezTo>
                    <a:pt x="3613" y="1075"/>
                    <a:pt x="3613" y="1075"/>
                    <a:pt x="3613" y="1075"/>
                  </a:cubicBezTo>
                  <a:cubicBezTo>
                    <a:pt x="3793" y="882"/>
                    <a:pt x="3793" y="882"/>
                    <a:pt x="3793" y="882"/>
                  </a:cubicBezTo>
                  <a:cubicBezTo>
                    <a:pt x="4403" y="1763"/>
                    <a:pt x="4403" y="1763"/>
                    <a:pt x="4403" y="1763"/>
                  </a:cubicBezTo>
                  <a:cubicBezTo>
                    <a:pt x="6040" y="1763"/>
                    <a:pt x="6040" y="1763"/>
                    <a:pt x="6040" y="1763"/>
                  </a:cubicBezTo>
                  <a:cubicBezTo>
                    <a:pt x="6040" y="1676"/>
                    <a:pt x="6040" y="1676"/>
                    <a:pt x="6040" y="1676"/>
                  </a:cubicBezTo>
                  <a:cubicBezTo>
                    <a:pt x="5974" y="1676"/>
                    <a:pt x="5974" y="1676"/>
                    <a:pt x="5974" y="1676"/>
                  </a:cubicBezTo>
                  <a:cubicBezTo>
                    <a:pt x="5940" y="1676"/>
                    <a:pt x="5848" y="1594"/>
                    <a:pt x="5848" y="1555"/>
                  </a:cubicBezTo>
                  <a:cubicBezTo>
                    <a:pt x="5848" y="981"/>
                    <a:pt x="5848" y="981"/>
                    <a:pt x="5848" y="981"/>
                  </a:cubicBezTo>
                  <a:cubicBezTo>
                    <a:pt x="5848" y="904"/>
                    <a:pt x="6059" y="744"/>
                    <a:pt x="6221" y="744"/>
                  </a:cubicBezTo>
                  <a:cubicBezTo>
                    <a:pt x="6345" y="744"/>
                    <a:pt x="6403" y="829"/>
                    <a:pt x="6403" y="940"/>
                  </a:cubicBezTo>
                  <a:cubicBezTo>
                    <a:pt x="6403" y="1555"/>
                    <a:pt x="6403" y="1555"/>
                    <a:pt x="6403" y="1555"/>
                  </a:cubicBezTo>
                  <a:cubicBezTo>
                    <a:pt x="6403" y="1594"/>
                    <a:pt x="6311" y="1676"/>
                    <a:pt x="6277" y="1676"/>
                  </a:cubicBezTo>
                  <a:cubicBezTo>
                    <a:pt x="6211" y="1676"/>
                    <a:pt x="6211" y="1676"/>
                    <a:pt x="6211" y="1676"/>
                  </a:cubicBezTo>
                  <a:cubicBezTo>
                    <a:pt x="6211" y="1763"/>
                    <a:pt x="6211" y="1763"/>
                    <a:pt x="6211" y="1763"/>
                  </a:cubicBezTo>
                  <a:cubicBezTo>
                    <a:pt x="6810" y="1763"/>
                    <a:pt x="6810" y="1763"/>
                    <a:pt x="6810" y="1763"/>
                  </a:cubicBezTo>
                  <a:cubicBezTo>
                    <a:pt x="6810" y="1676"/>
                    <a:pt x="6810" y="1676"/>
                    <a:pt x="6810" y="1676"/>
                  </a:cubicBezTo>
                  <a:cubicBezTo>
                    <a:pt x="6739" y="1676"/>
                    <a:pt x="6739" y="1676"/>
                    <a:pt x="6739" y="1676"/>
                  </a:cubicBezTo>
                  <a:cubicBezTo>
                    <a:pt x="6706" y="1676"/>
                    <a:pt x="6613" y="1594"/>
                    <a:pt x="6613" y="1555"/>
                  </a:cubicBezTo>
                  <a:cubicBezTo>
                    <a:pt x="6613" y="928"/>
                    <a:pt x="6613" y="928"/>
                    <a:pt x="6613" y="928"/>
                  </a:cubicBezTo>
                  <a:cubicBezTo>
                    <a:pt x="6613" y="732"/>
                    <a:pt x="6473" y="601"/>
                    <a:pt x="6296" y="601"/>
                  </a:cubicBezTo>
                  <a:cubicBezTo>
                    <a:pt x="6091" y="601"/>
                    <a:pt x="5984" y="720"/>
                    <a:pt x="5846" y="860"/>
                  </a:cubicBezTo>
                  <a:cubicBezTo>
                    <a:pt x="5803" y="625"/>
                    <a:pt x="5803" y="625"/>
                    <a:pt x="5803" y="625"/>
                  </a:cubicBezTo>
                  <a:cubicBezTo>
                    <a:pt x="5441" y="625"/>
                    <a:pt x="5441" y="625"/>
                    <a:pt x="5441" y="625"/>
                  </a:cubicBezTo>
                  <a:cubicBezTo>
                    <a:pt x="5441" y="712"/>
                    <a:pt x="5441" y="712"/>
                    <a:pt x="5441" y="712"/>
                  </a:cubicBezTo>
                  <a:cubicBezTo>
                    <a:pt x="5512" y="712"/>
                    <a:pt x="5512" y="712"/>
                    <a:pt x="5512" y="712"/>
                  </a:cubicBezTo>
                  <a:cubicBezTo>
                    <a:pt x="5546" y="712"/>
                    <a:pt x="5638" y="798"/>
                    <a:pt x="5638" y="833"/>
                  </a:cubicBezTo>
                  <a:cubicBezTo>
                    <a:pt x="5638" y="1555"/>
                    <a:pt x="5638" y="1555"/>
                    <a:pt x="5638" y="1555"/>
                  </a:cubicBezTo>
                  <a:cubicBezTo>
                    <a:pt x="5638" y="1593"/>
                    <a:pt x="5546" y="1676"/>
                    <a:pt x="5512" y="1676"/>
                  </a:cubicBezTo>
                  <a:cubicBezTo>
                    <a:pt x="5371" y="1676"/>
                    <a:pt x="5371" y="1676"/>
                    <a:pt x="5371" y="1676"/>
                  </a:cubicBezTo>
                  <a:cubicBezTo>
                    <a:pt x="5340" y="1676"/>
                    <a:pt x="5245" y="1593"/>
                    <a:pt x="5245" y="1555"/>
                  </a:cubicBezTo>
                  <a:cubicBezTo>
                    <a:pt x="5245" y="625"/>
                    <a:pt x="5245" y="625"/>
                    <a:pt x="5245" y="625"/>
                  </a:cubicBezTo>
                  <a:cubicBezTo>
                    <a:pt x="4836" y="625"/>
                    <a:pt x="4836" y="625"/>
                    <a:pt x="4836" y="625"/>
                  </a:cubicBezTo>
                  <a:cubicBezTo>
                    <a:pt x="4836" y="712"/>
                    <a:pt x="4836" y="712"/>
                    <a:pt x="4836" y="712"/>
                  </a:cubicBezTo>
                  <a:cubicBezTo>
                    <a:pt x="4906" y="712"/>
                    <a:pt x="4906" y="712"/>
                    <a:pt x="4906" y="712"/>
                  </a:cubicBezTo>
                  <a:cubicBezTo>
                    <a:pt x="4940" y="712"/>
                    <a:pt x="5032" y="798"/>
                    <a:pt x="5032" y="833"/>
                  </a:cubicBezTo>
                  <a:cubicBezTo>
                    <a:pt x="5032" y="1555"/>
                    <a:pt x="5032" y="1555"/>
                    <a:pt x="5032" y="1555"/>
                  </a:cubicBezTo>
                  <a:cubicBezTo>
                    <a:pt x="5032" y="1594"/>
                    <a:pt x="4940" y="1676"/>
                    <a:pt x="4906" y="1676"/>
                  </a:cubicBezTo>
                  <a:cubicBezTo>
                    <a:pt x="4778" y="1676"/>
                    <a:pt x="4778" y="1676"/>
                    <a:pt x="4778" y="1676"/>
                  </a:cubicBezTo>
                  <a:cubicBezTo>
                    <a:pt x="4742" y="1676"/>
                    <a:pt x="4599" y="1567"/>
                    <a:pt x="4570" y="1528"/>
                  </a:cubicBezTo>
                  <a:cubicBezTo>
                    <a:pt x="3953" y="707"/>
                    <a:pt x="3953" y="707"/>
                    <a:pt x="3953" y="707"/>
                  </a:cubicBezTo>
                  <a:cubicBezTo>
                    <a:pt x="4381" y="247"/>
                    <a:pt x="4381" y="247"/>
                    <a:pt x="4381" y="247"/>
                  </a:cubicBezTo>
                  <a:cubicBezTo>
                    <a:pt x="4405" y="221"/>
                    <a:pt x="4572" y="88"/>
                    <a:pt x="4606" y="88"/>
                  </a:cubicBezTo>
                  <a:cubicBezTo>
                    <a:pt x="4692" y="88"/>
                    <a:pt x="4692" y="88"/>
                    <a:pt x="4692" y="88"/>
                  </a:cubicBezTo>
                  <a:cubicBezTo>
                    <a:pt x="4692" y="0"/>
                    <a:pt x="4692" y="0"/>
                    <a:pt x="4692" y="0"/>
                  </a:cubicBezTo>
                  <a:cubicBezTo>
                    <a:pt x="4052" y="0"/>
                    <a:pt x="4052" y="0"/>
                    <a:pt x="4052" y="0"/>
                  </a:cubicBezTo>
                  <a:cubicBezTo>
                    <a:pt x="4052" y="88"/>
                    <a:pt x="4052" y="88"/>
                    <a:pt x="4052" y="88"/>
                  </a:cubicBezTo>
                  <a:cubicBezTo>
                    <a:pt x="4137" y="88"/>
                    <a:pt x="4137" y="88"/>
                    <a:pt x="4137" y="88"/>
                  </a:cubicBezTo>
                  <a:cubicBezTo>
                    <a:pt x="4171" y="88"/>
                    <a:pt x="4270" y="209"/>
                    <a:pt x="4244" y="240"/>
                  </a:cubicBezTo>
                  <a:cubicBezTo>
                    <a:pt x="3614" y="942"/>
                    <a:pt x="3614" y="942"/>
                    <a:pt x="3614" y="942"/>
                  </a:cubicBezTo>
                  <a:cubicBezTo>
                    <a:pt x="3614" y="221"/>
                    <a:pt x="3614" y="221"/>
                    <a:pt x="3614" y="221"/>
                  </a:cubicBezTo>
                  <a:cubicBezTo>
                    <a:pt x="3614" y="184"/>
                    <a:pt x="3716" y="88"/>
                    <a:pt x="3750" y="88"/>
                  </a:cubicBezTo>
                  <a:cubicBezTo>
                    <a:pt x="3837" y="88"/>
                    <a:pt x="3837" y="88"/>
                    <a:pt x="3837" y="88"/>
                  </a:cubicBezTo>
                  <a:cubicBezTo>
                    <a:pt x="3837" y="0"/>
                    <a:pt x="3837" y="0"/>
                    <a:pt x="3837" y="0"/>
                  </a:cubicBezTo>
                  <a:cubicBezTo>
                    <a:pt x="3149" y="0"/>
                    <a:pt x="3149" y="0"/>
                    <a:pt x="3149" y="0"/>
                  </a:cubicBezTo>
                  <a:cubicBezTo>
                    <a:pt x="3149" y="88"/>
                    <a:pt x="3149" y="88"/>
                    <a:pt x="3149" y="88"/>
                  </a:cubicBezTo>
                  <a:cubicBezTo>
                    <a:pt x="3236" y="88"/>
                    <a:pt x="3236" y="88"/>
                    <a:pt x="3236" y="88"/>
                  </a:cubicBezTo>
                  <a:cubicBezTo>
                    <a:pt x="3270" y="88"/>
                    <a:pt x="3371" y="184"/>
                    <a:pt x="3371" y="221"/>
                  </a:cubicBezTo>
                  <a:cubicBezTo>
                    <a:pt x="3371" y="1543"/>
                    <a:pt x="3371" y="1543"/>
                    <a:pt x="3371" y="1543"/>
                  </a:cubicBezTo>
                  <a:cubicBezTo>
                    <a:pt x="3371" y="1579"/>
                    <a:pt x="3270" y="1676"/>
                    <a:pt x="3236" y="1676"/>
                  </a:cubicBezTo>
                  <a:cubicBezTo>
                    <a:pt x="3149" y="1676"/>
                    <a:pt x="3149" y="1676"/>
                    <a:pt x="3149" y="1676"/>
                  </a:cubicBezTo>
                  <a:cubicBezTo>
                    <a:pt x="3149" y="1763"/>
                    <a:pt x="3149" y="1763"/>
                    <a:pt x="3149" y="1763"/>
                  </a:cubicBezTo>
                  <a:cubicBezTo>
                    <a:pt x="3836" y="1763"/>
                    <a:pt x="3836" y="1763"/>
                    <a:pt x="3836" y="1763"/>
                  </a:cubicBezTo>
                  <a:lnTo>
                    <a:pt x="3836" y="1676"/>
                  </a:lnTo>
                  <a:close/>
                  <a:moveTo>
                    <a:pt x="7720" y="1446"/>
                  </a:moveTo>
                  <a:cubicBezTo>
                    <a:pt x="7720" y="1262"/>
                    <a:pt x="7579" y="1163"/>
                    <a:pt x="7456" y="1114"/>
                  </a:cubicBezTo>
                  <a:cubicBezTo>
                    <a:pt x="7361" y="1078"/>
                    <a:pt x="7296" y="1049"/>
                    <a:pt x="7209" y="1013"/>
                  </a:cubicBezTo>
                  <a:cubicBezTo>
                    <a:pt x="7090" y="962"/>
                    <a:pt x="7023" y="927"/>
                    <a:pt x="7023" y="829"/>
                  </a:cubicBezTo>
                  <a:cubicBezTo>
                    <a:pt x="7023" y="739"/>
                    <a:pt x="7085" y="683"/>
                    <a:pt x="7219" y="683"/>
                  </a:cubicBezTo>
                  <a:cubicBezTo>
                    <a:pt x="7432" y="683"/>
                    <a:pt x="7565" y="884"/>
                    <a:pt x="7565" y="979"/>
                  </a:cubicBezTo>
                  <a:cubicBezTo>
                    <a:pt x="7635" y="979"/>
                    <a:pt x="7635" y="979"/>
                    <a:pt x="7635" y="979"/>
                  </a:cubicBezTo>
                  <a:cubicBezTo>
                    <a:pt x="7635" y="625"/>
                    <a:pt x="7635" y="625"/>
                    <a:pt x="7635" y="625"/>
                  </a:cubicBezTo>
                  <a:cubicBezTo>
                    <a:pt x="7572" y="625"/>
                    <a:pt x="7572" y="625"/>
                    <a:pt x="7572" y="625"/>
                  </a:cubicBezTo>
                  <a:cubicBezTo>
                    <a:pt x="7562" y="649"/>
                    <a:pt x="7543" y="657"/>
                    <a:pt x="7509" y="657"/>
                  </a:cubicBezTo>
                  <a:cubicBezTo>
                    <a:pt x="7422" y="657"/>
                    <a:pt x="7352" y="598"/>
                    <a:pt x="7226" y="598"/>
                  </a:cubicBezTo>
                  <a:cubicBezTo>
                    <a:pt x="7015" y="598"/>
                    <a:pt x="6882" y="707"/>
                    <a:pt x="6882" y="913"/>
                  </a:cubicBezTo>
                  <a:cubicBezTo>
                    <a:pt x="6882" y="1071"/>
                    <a:pt x="6986" y="1160"/>
                    <a:pt x="7124" y="1223"/>
                  </a:cubicBezTo>
                  <a:cubicBezTo>
                    <a:pt x="7216" y="1264"/>
                    <a:pt x="7282" y="1291"/>
                    <a:pt x="7361" y="1325"/>
                  </a:cubicBezTo>
                  <a:cubicBezTo>
                    <a:pt x="7463" y="1367"/>
                    <a:pt x="7577" y="1412"/>
                    <a:pt x="7577" y="1540"/>
                  </a:cubicBezTo>
                  <a:cubicBezTo>
                    <a:pt x="7577" y="1647"/>
                    <a:pt x="7497" y="1695"/>
                    <a:pt x="7354" y="1695"/>
                  </a:cubicBezTo>
                  <a:cubicBezTo>
                    <a:pt x="7107" y="1695"/>
                    <a:pt x="6952" y="1468"/>
                    <a:pt x="6952" y="1361"/>
                  </a:cubicBezTo>
                  <a:cubicBezTo>
                    <a:pt x="6882" y="1361"/>
                    <a:pt x="6882" y="1361"/>
                    <a:pt x="6882" y="1361"/>
                  </a:cubicBezTo>
                  <a:cubicBezTo>
                    <a:pt x="6882" y="1763"/>
                    <a:pt x="6882" y="1763"/>
                    <a:pt x="6882" y="1763"/>
                  </a:cubicBezTo>
                  <a:cubicBezTo>
                    <a:pt x="6938" y="1763"/>
                    <a:pt x="6938" y="1763"/>
                    <a:pt x="6938" y="1763"/>
                  </a:cubicBezTo>
                  <a:cubicBezTo>
                    <a:pt x="6967" y="1737"/>
                    <a:pt x="6979" y="1725"/>
                    <a:pt x="7025" y="1725"/>
                  </a:cubicBezTo>
                  <a:cubicBezTo>
                    <a:pt x="7124" y="1725"/>
                    <a:pt x="7209" y="1790"/>
                    <a:pt x="7354" y="1790"/>
                  </a:cubicBezTo>
                  <a:cubicBezTo>
                    <a:pt x="7570" y="1790"/>
                    <a:pt x="7720" y="1664"/>
                    <a:pt x="7720" y="1446"/>
                  </a:cubicBezTo>
                  <a:close/>
                  <a:moveTo>
                    <a:pt x="2703" y="1584"/>
                  </a:moveTo>
                  <a:cubicBezTo>
                    <a:pt x="2442" y="1584"/>
                    <a:pt x="2282" y="1383"/>
                    <a:pt x="2282" y="1129"/>
                  </a:cubicBezTo>
                  <a:cubicBezTo>
                    <a:pt x="2282" y="860"/>
                    <a:pt x="2391" y="683"/>
                    <a:pt x="2618" y="683"/>
                  </a:cubicBezTo>
                  <a:cubicBezTo>
                    <a:pt x="2815" y="683"/>
                    <a:pt x="2844" y="840"/>
                    <a:pt x="2812" y="1017"/>
                  </a:cubicBezTo>
                  <a:cubicBezTo>
                    <a:pt x="2882" y="1013"/>
                    <a:pt x="2882" y="1013"/>
                    <a:pt x="2882" y="1013"/>
                  </a:cubicBezTo>
                  <a:cubicBezTo>
                    <a:pt x="3049" y="753"/>
                    <a:pt x="3049" y="753"/>
                    <a:pt x="3049" y="753"/>
                  </a:cubicBezTo>
                  <a:cubicBezTo>
                    <a:pt x="2945" y="649"/>
                    <a:pt x="2824" y="596"/>
                    <a:pt x="2645" y="596"/>
                  </a:cubicBezTo>
                  <a:cubicBezTo>
                    <a:pt x="2345" y="596"/>
                    <a:pt x="2100" y="833"/>
                    <a:pt x="2100" y="1201"/>
                  </a:cubicBezTo>
                  <a:cubicBezTo>
                    <a:pt x="2100" y="1526"/>
                    <a:pt x="2306" y="1792"/>
                    <a:pt x="2623" y="1792"/>
                  </a:cubicBezTo>
                  <a:cubicBezTo>
                    <a:pt x="2909" y="1792"/>
                    <a:pt x="3061" y="1635"/>
                    <a:pt x="3136" y="1386"/>
                  </a:cubicBezTo>
                  <a:cubicBezTo>
                    <a:pt x="3066" y="1386"/>
                    <a:pt x="3066" y="1386"/>
                    <a:pt x="3066" y="1386"/>
                  </a:cubicBezTo>
                  <a:cubicBezTo>
                    <a:pt x="2986" y="1519"/>
                    <a:pt x="2902" y="1584"/>
                    <a:pt x="2703" y="1584"/>
                  </a:cubicBezTo>
                  <a:close/>
                  <a:moveTo>
                    <a:pt x="1053" y="1322"/>
                  </a:moveTo>
                  <a:cubicBezTo>
                    <a:pt x="1041" y="1322"/>
                    <a:pt x="1041" y="1322"/>
                    <a:pt x="1041" y="1322"/>
                  </a:cubicBezTo>
                  <a:cubicBezTo>
                    <a:pt x="511" y="0"/>
                    <a:pt x="511" y="0"/>
                    <a:pt x="511" y="0"/>
                  </a:cubicBezTo>
                  <a:cubicBezTo>
                    <a:pt x="0" y="0"/>
                    <a:pt x="0" y="0"/>
                    <a:pt x="0" y="0"/>
                  </a:cubicBezTo>
                  <a:cubicBezTo>
                    <a:pt x="0" y="88"/>
                    <a:pt x="0" y="88"/>
                    <a:pt x="0" y="88"/>
                  </a:cubicBezTo>
                  <a:cubicBezTo>
                    <a:pt x="87" y="88"/>
                    <a:pt x="87" y="88"/>
                    <a:pt x="87" y="88"/>
                  </a:cubicBezTo>
                  <a:cubicBezTo>
                    <a:pt x="121" y="88"/>
                    <a:pt x="223" y="184"/>
                    <a:pt x="223" y="221"/>
                  </a:cubicBezTo>
                  <a:cubicBezTo>
                    <a:pt x="223" y="1543"/>
                    <a:pt x="223" y="1543"/>
                    <a:pt x="223" y="1543"/>
                  </a:cubicBezTo>
                  <a:cubicBezTo>
                    <a:pt x="223" y="1579"/>
                    <a:pt x="121" y="1676"/>
                    <a:pt x="87" y="1676"/>
                  </a:cubicBezTo>
                  <a:cubicBezTo>
                    <a:pt x="0" y="1676"/>
                    <a:pt x="0" y="1676"/>
                    <a:pt x="0" y="1676"/>
                  </a:cubicBezTo>
                  <a:cubicBezTo>
                    <a:pt x="0" y="1763"/>
                    <a:pt x="0" y="1763"/>
                    <a:pt x="0" y="1763"/>
                  </a:cubicBezTo>
                  <a:cubicBezTo>
                    <a:pt x="549" y="1763"/>
                    <a:pt x="549" y="1763"/>
                    <a:pt x="549" y="1763"/>
                  </a:cubicBezTo>
                  <a:cubicBezTo>
                    <a:pt x="549" y="1676"/>
                    <a:pt x="549" y="1676"/>
                    <a:pt x="549" y="1676"/>
                  </a:cubicBezTo>
                  <a:cubicBezTo>
                    <a:pt x="462" y="1676"/>
                    <a:pt x="462" y="1676"/>
                    <a:pt x="462" y="1676"/>
                  </a:cubicBezTo>
                  <a:cubicBezTo>
                    <a:pt x="428" y="1676"/>
                    <a:pt x="327" y="1579"/>
                    <a:pt x="327" y="1543"/>
                  </a:cubicBezTo>
                  <a:cubicBezTo>
                    <a:pt x="327" y="233"/>
                    <a:pt x="327" y="233"/>
                    <a:pt x="327" y="233"/>
                  </a:cubicBezTo>
                  <a:cubicBezTo>
                    <a:pt x="968" y="1794"/>
                    <a:pt x="968" y="1794"/>
                    <a:pt x="968" y="1794"/>
                  </a:cubicBezTo>
                  <a:cubicBezTo>
                    <a:pt x="1609" y="259"/>
                    <a:pt x="1609" y="259"/>
                    <a:pt x="1609" y="259"/>
                  </a:cubicBezTo>
                  <a:cubicBezTo>
                    <a:pt x="1609" y="1543"/>
                    <a:pt x="1609" y="1543"/>
                    <a:pt x="1609" y="1543"/>
                  </a:cubicBezTo>
                  <a:cubicBezTo>
                    <a:pt x="1609" y="1579"/>
                    <a:pt x="1507" y="1676"/>
                    <a:pt x="1473" y="1676"/>
                  </a:cubicBezTo>
                  <a:cubicBezTo>
                    <a:pt x="1386" y="1676"/>
                    <a:pt x="1386" y="1676"/>
                    <a:pt x="1386" y="1676"/>
                  </a:cubicBezTo>
                  <a:cubicBezTo>
                    <a:pt x="1386" y="1763"/>
                    <a:pt x="1386" y="1763"/>
                    <a:pt x="1386" y="1763"/>
                  </a:cubicBezTo>
                  <a:cubicBezTo>
                    <a:pt x="2069" y="1763"/>
                    <a:pt x="2069" y="1763"/>
                    <a:pt x="2069" y="1763"/>
                  </a:cubicBezTo>
                  <a:cubicBezTo>
                    <a:pt x="2069" y="1676"/>
                    <a:pt x="2069" y="1676"/>
                    <a:pt x="2069" y="1676"/>
                  </a:cubicBezTo>
                  <a:cubicBezTo>
                    <a:pt x="1983" y="1676"/>
                    <a:pt x="1983" y="1676"/>
                    <a:pt x="1983" y="1676"/>
                  </a:cubicBezTo>
                  <a:cubicBezTo>
                    <a:pt x="1949" y="1676"/>
                    <a:pt x="1848" y="1579"/>
                    <a:pt x="1848" y="1543"/>
                  </a:cubicBezTo>
                  <a:cubicBezTo>
                    <a:pt x="1848" y="221"/>
                    <a:pt x="1848" y="221"/>
                    <a:pt x="1848" y="221"/>
                  </a:cubicBezTo>
                  <a:cubicBezTo>
                    <a:pt x="1848" y="184"/>
                    <a:pt x="1949" y="88"/>
                    <a:pt x="1983" y="88"/>
                  </a:cubicBezTo>
                  <a:cubicBezTo>
                    <a:pt x="2070" y="88"/>
                    <a:pt x="2070" y="88"/>
                    <a:pt x="2070" y="88"/>
                  </a:cubicBezTo>
                  <a:cubicBezTo>
                    <a:pt x="2070" y="0"/>
                    <a:pt x="2070" y="0"/>
                    <a:pt x="2070" y="0"/>
                  </a:cubicBezTo>
                  <a:cubicBezTo>
                    <a:pt x="1610" y="0"/>
                    <a:pt x="1610" y="0"/>
                    <a:pt x="1610" y="0"/>
                  </a:cubicBezTo>
                  <a:lnTo>
                    <a:pt x="1053" y="1322"/>
                  </a:lnTo>
                  <a:close/>
                </a:path>
              </a:pathLst>
            </a:custGeom>
            <a:solidFill>
              <a:srgbClr val="051C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grpSp>
      <p:sp>
        <p:nvSpPr>
          <p:cNvPr id="3" name="ClientLogo">
            <a:extLst>
              <a:ext uri="{FF2B5EF4-FFF2-40B4-BE49-F238E27FC236}">
                <a16:creationId xmlns:a16="http://schemas.microsoft.com/office/drawing/2014/main" id="{0D1A260D-45D1-4D8D-ACC4-246C7DD9AFAD}"/>
              </a:ext>
            </a:extLst>
          </p:cNvPr>
          <p:cNvSpPr>
            <a:spLocks noGrp="1"/>
          </p:cNvSpPr>
          <p:nvPr>
            <p:ph type="pic" sz="quarter" idx="14" hasCustomPrompt="1"/>
            <p:custDataLst>
              <p:tags r:id="rId4"/>
            </p:custDataLst>
          </p:nvPr>
        </p:nvSpPr>
        <p:spPr>
          <a:xfrm>
            <a:off x="551942" y="4984025"/>
            <a:ext cx="1901952" cy="969264"/>
          </a:xfrm>
          <a:prstGeom prst="rect">
            <a:avLst/>
          </a:prstGeom>
        </p:spPr>
        <p:txBody>
          <a:bodyPr>
            <a:noAutofit/>
          </a:bodyPr>
          <a:lstStyle>
            <a:lvl1pPr algn="ctr">
              <a:defRPr sz="1200">
                <a:solidFill>
                  <a:schemeClr val="tx1"/>
                </a:solidFill>
              </a:defRPr>
            </a:lvl1pPr>
          </a:lstStyle>
          <a:p>
            <a:r>
              <a:rPr lang="en-US"/>
              <a:t>Client logo goes here.</a:t>
            </a:r>
          </a:p>
        </p:txBody>
      </p:sp>
      <p:sp>
        <p:nvSpPr>
          <p:cNvPr id="15" name="Documenttype">
            <a:extLst>
              <a:ext uri="{FF2B5EF4-FFF2-40B4-BE49-F238E27FC236}">
                <a16:creationId xmlns:a16="http://schemas.microsoft.com/office/drawing/2014/main" id="{CB5FF56E-DA90-4199-AF9A-359BE08E9A15}"/>
              </a:ext>
            </a:extLst>
          </p:cNvPr>
          <p:cNvSpPr>
            <a:spLocks noGrp="1"/>
          </p:cNvSpPr>
          <p:nvPr>
            <p:ph type="body" sz="quarter" idx="13" hasCustomPrompt="1"/>
            <p:custDataLst>
              <p:tags r:id="rId5"/>
            </p:custDataLst>
          </p:nvPr>
        </p:nvSpPr>
        <p:spPr>
          <a:xfrm>
            <a:off x="554736" y="4510168"/>
            <a:ext cx="6016752" cy="215444"/>
          </a:xfrm>
          <a:prstGeom prst="rect">
            <a:avLst/>
          </a:prstGeom>
        </p:spPr>
        <p:txBody>
          <a:bodyPr wrap="square">
            <a:noAutofit/>
          </a:bodyPr>
          <a:lstStyle>
            <a:lvl1pPr>
              <a:buNone/>
              <a:defRPr sz="1400">
                <a:solidFill>
                  <a:schemeClr val="tx1"/>
                </a:solidFill>
              </a:defRPr>
            </a:lvl1pPr>
            <a:lvl2pPr marL="115888" indent="0">
              <a:buNone/>
              <a:defRPr>
                <a:solidFill>
                  <a:schemeClr val="bg1"/>
                </a:solidFill>
              </a:defRPr>
            </a:lvl2pPr>
            <a:lvl3pPr marL="466344" indent="0">
              <a:buNone/>
              <a:defRPr>
                <a:solidFill>
                  <a:schemeClr val="bg1"/>
                </a:solidFill>
              </a:defRPr>
            </a:lvl3pPr>
            <a:lvl4pPr marL="813816" indent="0">
              <a:buNone/>
              <a:defRPr>
                <a:solidFill>
                  <a:schemeClr val="bg1"/>
                </a:solidFill>
              </a:defRPr>
            </a:lvl4pPr>
            <a:lvl5pPr marL="1161288" indent="0">
              <a:buNone/>
              <a:defRPr>
                <a:solidFill>
                  <a:schemeClr val="bg1"/>
                </a:solidFill>
              </a:defRPr>
            </a:lvl5pPr>
          </a:lstStyle>
          <a:p>
            <a:pPr lvl="0"/>
            <a:r>
              <a:rPr lang="en-US"/>
              <a:t>Edit date or title/role</a:t>
            </a:r>
          </a:p>
        </p:txBody>
      </p:sp>
      <p:sp>
        <p:nvSpPr>
          <p:cNvPr id="14" name="Subtitle">
            <a:extLst>
              <a:ext uri="{FF2B5EF4-FFF2-40B4-BE49-F238E27FC236}">
                <a16:creationId xmlns:a16="http://schemas.microsoft.com/office/drawing/2014/main" id="{BFC960F1-3A46-4C93-83F3-47AB2EB0D15E}"/>
              </a:ext>
            </a:extLst>
          </p:cNvPr>
          <p:cNvSpPr>
            <a:spLocks noGrp="1"/>
          </p:cNvSpPr>
          <p:nvPr>
            <p:ph type="subTitle" idx="1"/>
            <p:custDataLst>
              <p:tags r:id="rId6"/>
            </p:custDataLst>
          </p:nvPr>
        </p:nvSpPr>
        <p:spPr>
          <a:xfrm>
            <a:off x="551942" y="4092559"/>
            <a:ext cx="6016752" cy="307777"/>
          </a:xfrm>
          <a:prstGeom prst="rect">
            <a:avLst/>
          </a:prstGeom>
        </p:spPr>
        <p:txBody>
          <a:bodyPr wrap="square">
            <a:noAutofit/>
          </a:bodyPr>
          <a:lstStyle>
            <a:lvl1pPr marL="0" indent="0" algn="l">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Title">
            <a:extLst>
              <a:ext uri="{FF2B5EF4-FFF2-40B4-BE49-F238E27FC236}">
                <a16:creationId xmlns:a16="http://schemas.microsoft.com/office/drawing/2014/main" id="{14DBF1FD-6C25-4E00-ACAB-F60F35C9625C}"/>
              </a:ext>
            </a:extLst>
          </p:cNvPr>
          <p:cNvSpPr>
            <a:spLocks noGrp="1"/>
          </p:cNvSpPr>
          <p:nvPr>
            <p:ph type="title"/>
            <p:custDataLst>
              <p:tags r:id="rId7"/>
            </p:custDataLst>
          </p:nvPr>
        </p:nvSpPr>
        <p:spPr>
          <a:xfrm>
            <a:off x="551942" y="2049805"/>
            <a:ext cx="6016752" cy="1921708"/>
          </a:xfrm>
          <a:prstGeom prst="rect">
            <a:avLst/>
          </a:prstGeom>
        </p:spPr>
        <p:txBody>
          <a:bodyPr vert="horz" anchor="b">
            <a:normAutofit/>
          </a:bodyPr>
          <a:lstStyle>
            <a:lvl1pPr>
              <a:defRPr sz="4400" baseline="0">
                <a:ln w="6350" cap="flat">
                  <a:noFill/>
                  <a:miter lim="800000"/>
                </a:ln>
                <a:solidFill>
                  <a:schemeClr val="tx1"/>
                </a:solidFill>
              </a:defRPr>
            </a:lvl1pPr>
          </a:lstStyle>
          <a:p>
            <a:r>
              <a:rPr lang="en-US"/>
              <a:t>Click to edit Master title style</a:t>
            </a:r>
          </a:p>
        </p:txBody>
      </p:sp>
      <p:sp>
        <p:nvSpPr>
          <p:cNvPr id="19" name="Disclaimer-English (United States)">
            <a:extLst>
              <a:ext uri="{FF2B5EF4-FFF2-40B4-BE49-F238E27FC236}">
                <a16:creationId xmlns:a16="http://schemas.microsoft.com/office/drawing/2014/main" id="{FB7A54AC-E14F-4BA1-B48F-5284B039668B}"/>
              </a:ext>
            </a:extLst>
          </p:cNvPr>
          <p:cNvSpPr>
            <a:spLocks noChangeArrowheads="1"/>
          </p:cNvSpPr>
          <p:nvPr userDrawn="1">
            <p:custDataLst>
              <p:tags r:id="rId8"/>
            </p:custDataLst>
          </p:nvPr>
        </p:nvSpPr>
        <p:spPr bwMode="black">
          <a:xfrm>
            <a:off x="551942" y="6190488"/>
            <a:ext cx="2322576" cy="356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noAutofit/>
          </a:bodyPr>
          <a:lstStyle/>
          <a:p>
            <a:pPr defTabSz="804863" eaLnBrk="0" hangingPunct="0"/>
            <a:r>
              <a:rPr lang="en-US" sz="800">
                <a:solidFill>
                  <a:schemeClr val="tx1"/>
                </a:solidFill>
                <a:latin typeface="+mn-lt"/>
              </a:rPr>
              <a:t>CONFIDENTIAL AND PROPRIETARY</a:t>
            </a:r>
          </a:p>
          <a:p>
            <a:pPr defTabSz="804863" eaLnBrk="0" hangingPunct="0"/>
            <a:r>
              <a:rPr lang="en-US" sz="800">
                <a:solidFill>
                  <a:schemeClr val="tx1"/>
                </a:solidFill>
                <a:latin typeface="+mn-lt"/>
              </a:rPr>
              <a:t>Any use of this material without specific permission of McKinsey &amp; Company is strictly prohibited</a:t>
            </a:r>
          </a:p>
        </p:txBody>
      </p:sp>
    </p:spTree>
    <p:extLst>
      <p:ext uri="{BB962C8B-B14F-4D97-AF65-F5344CB8AC3E}">
        <p14:creationId xmlns:p14="http://schemas.microsoft.com/office/powerpoint/2010/main" val="3543058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noChangeAspect="1"/>
          </p:cNvGraphicFramePr>
          <p:nvPr userDrawn="1">
            <p:custDataLst>
              <p:tags r:id="rId1"/>
            </p:custDataLst>
            <p:extLst>
              <p:ext uri="{D42A27DB-BD31-4B8C-83A1-F6EECF244321}">
                <p14:modId xmlns:p14="http://schemas.microsoft.com/office/powerpoint/2010/main" val="19312443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572" imgH="588" progId="TCLayout.ActiveDocument.1">
                  <p:embed/>
                </p:oleObj>
              </mc:Choice>
              <mc:Fallback>
                <p:oleObj name="think-cell Slide" r:id="rId11"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D8F8ABD0-305F-4DFC-AC60-1FB7BB16830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7830312" y="0"/>
            <a:ext cx="4361688"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6" name="SlideLogoText">
            <a:extLst>
              <a:ext uri="{FF2B5EF4-FFF2-40B4-BE49-F238E27FC236}">
                <a16:creationId xmlns:a16="http://schemas.microsoft.com/office/drawing/2014/main" id="{AEC46ACE-42CD-4304-9E51-86DBC38CA4EB}"/>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21" name="5. Source" hidden="1">
            <a:extLst>
              <a:ext uri="{FF2B5EF4-FFF2-40B4-BE49-F238E27FC236}">
                <a16:creationId xmlns:a16="http://schemas.microsoft.com/office/drawing/2014/main" id="{F25A304F-F50E-4F96-991D-CFEB07060178}"/>
              </a:ext>
            </a:extLst>
          </p:cNvPr>
          <p:cNvSpPr txBox="1"/>
          <p:nvPr userDrawn="1">
            <p:custDataLst>
              <p:tags r:id="rId6"/>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25" name="2. Slide Title">
            <a:extLst>
              <a:ext uri="{FF2B5EF4-FFF2-40B4-BE49-F238E27FC236}">
                <a16:creationId xmlns:a16="http://schemas.microsoft.com/office/drawing/2014/main" id="{AA4BE143-5F32-4F04-B536-5DD597732824}"/>
              </a:ext>
            </a:extLst>
          </p:cNvPr>
          <p:cNvSpPr>
            <a:spLocks noGrp="1"/>
          </p:cNvSpPr>
          <p:nvPr>
            <p:ph type="title"/>
            <p:custDataLst>
              <p:tags r:id="rId7"/>
            </p:custDataLst>
          </p:nvPr>
        </p:nvSpPr>
        <p:spPr>
          <a:xfrm>
            <a:off x="554736" y="182372"/>
            <a:ext cx="6967728" cy="731520"/>
          </a:xfrm>
        </p:spPr>
        <p:txBody>
          <a:bodyPr/>
          <a:lstStyle/>
          <a:p>
            <a:r>
              <a:rPr lang="en-US"/>
              <a:t>Click to edit Master title style</a:t>
            </a:r>
          </a:p>
        </p:txBody>
      </p:sp>
      <p:sp>
        <p:nvSpPr>
          <p:cNvPr id="26" name="3. Subtitle">
            <a:extLst>
              <a:ext uri="{FF2B5EF4-FFF2-40B4-BE49-F238E27FC236}">
                <a16:creationId xmlns:a16="http://schemas.microsoft.com/office/drawing/2014/main" id="{97E30C8F-A677-42C7-A072-4ACC7DC3D698}"/>
              </a:ext>
            </a:extLst>
          </p:cNvPr>
          <p:cNvSpPr>
            <a:spLocks noGrp="1"/>
          </p:cNvSpPr>
          <p:nvPr>
            <p:ph type="subTitle" idx="1"/>
            <p:custDataLst>
              <p:tags r:id="rId8"/>
            </p:custDataLst>
          </p:nvPr>
        </p:nvSpPr>
        <p:spPr>
          <a:xfrm>
            <a:off x="554736" y="903861"/>
            <a:ext cx="6967728" cy="276999"/>
          </a:xfrm>
        </p:spPr>
        <p:txBody>
          <a:bodyPr anchor="ctr" anchorCtr="0"/>
          <a:lstStyle/>
          <a:p>
            <a:r>
              <a:rPr lang="en-US" sz="1600"/>
              <a:t>Click to edit Master subtitle style</a:t>
            </a:r>
          </a:p>
        </p:txBody>
      </p:sp>
      <p:sp>
        <p:nvSpPr>
          <p:cNvPr id="19" name="1. On-page tracker">
            <a:extLst>
              <a:ext uri="{FF2B5EF4-FFF2-40B4-BE49-F238E27FC236}">
                <a16:creationId xmlns:a16="http://schemas.microsoft.com/office/drawing/2014/main" id="{288125BB-6CB4-4B7C-8E2B-CB1912430A39}"/>
              </a:ext>
            </a:extLst>
          </p:cNvPr>
          <p:cNvSpPr>
            <a:spLocks noGrp="1"/>
          </p:cNvSpPr>
          <p:nvPr>
            <p:ph type="body" sz="quarter" idx="18" hasCustomPrompt="1"/>
            <p:custDataLst>
              <p:tags r:id="rId9"/>
            </p:custDataLst>
          </p:nvPr>
        </p:nvSpPr>
        <p:spPr>
          <a:xfrm>
            <a:off x="8173370" y="78768"/>
            <a:ext cx="3466941" cy="123111"/>
          </a:xfrm>
        </p:spPr>
        <p:txBody>
          <a:bodyPr wrap="square"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22579851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16023464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ct val="0"/>
              </a:spcBef>
              <a:spcAft>
                <a:spcPct val="0"/>
              </a:spcAft>
              <a:buClrTx/>
              <a:buSzTx/>
              <a:buFontTx/>
              <a:buNone/>
              <a:tabLst/>
              <a:defRPr/>
            </a:pPr>
            <a:endParaRPr kumimoji="0" lang="en-US" sz="2500" b="1" i="0" u="none" strike="noStrike" kern="1200" cap="none" spc="0" normalizeH="0" baseline="0" noProof="0" err="1">
              <a:ln>
                <a:noFill/>
              </a:ln>
              <a:solidFill>
                <a:srgbClr val="FFFFFF"/>
              </a:solidFill>
              <a:effectLst/>
              <a:uLnTx/>
              <a:uFillTx/>
              <a:latin typeface="Georgia" panose="02040502050405020303" pitchFamily="18" charset="0"/>
              <a:ea typeface="+mj-ea"/>
              <a:cs typeface="+mj-cs"/>
              <a:sym typeface="Georgia" panose="02040502050405020303" pitchFamily="18"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8781416" y="0"/>
            <a:ext cx="3410584"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F0F0"/>
              </a:solidFill>
              <a:effectLst/>
              <a:uLnTx/>
              <a:uFillTx/>
              <a:latin typeface="Arial" panose="020B0604020202020204" pitchFamily="34" charset="0"/>
              <a:ea typeface="+mn-ea"/>
              <a:cs typeface="+mn-cs"/>
            </a:endParaRPr>
          </a:p>
        </p:txBody>
      </p:sp>
      <p:sp>
        <p:nvSpPr>
          <p:cNvPr id="17" name="SlideLogoText">
            <a:extLst>
              <a:ext uri="{FF2B5EF4-FFF2-40B4-BE49-F238E27FC236}">
                <a16:creationId xmlns:a16="http://schemas.microsoft.com/office/drawing/2014/main" id="{609F85FD-B74A-4A4E-BFA9-7668DD6BCB90}"/>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McKinsey &amp; Company</a:t>
            </a: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22" name="5. Source" hidden="1">
            <a:extLst>
              <a:ext uri="{FF2B5EF4-FFF2-40B4-BE49-F238E27FC236}">
                <a16:creationId xmlns:a16="http://schemas.microsoft.com/office/drawing/2014/main" id="{F5E9C22A-A356-4521-A359-338A663DFEA2}"/>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Source: …</a:t>
            </a:r>
          </a:p>
        </p:txBody>
      </p:sp>
      <p:sp>
        <p:nvSpPr>
          <p:cNvPr id="20" name="1. On-page tracker">
            <a:extLst>
              <a:ext uri="{FF2B5EF4-FFF2-40B4-BE49-F238E27FC236}">
                <a16:creationId xmlns:a16="http://schemas.microsoft.com/office/drawing/2014/main" id="{CA286AFC-8B29-4E70-86B3-6C866D5BEC95}"/>
              </a:ext>
            </a:extLst>
          </p:cNvPr>
          <p:cNvSpPr>
            <a:spLocks noGrp="1"/>
          </p:cNvSpPr>
          <p:nvPr>
            <p:ph type="body" sz="quarter" idx="17" hasCustomPrompt="1"/>
            <p:custDataLst>
              <p:tags r:id="rId7"/>
            </p:custDataLst>
          </p:nvPr>
        </p:nvSpPr>
        <p:spPr>
          <a:xfrm>
            <a:off x="9119860" y="78768"/>
            <a:ext cx="2520451" cy="123111"/>
          </a:xfrm>
        </p:spPr>
        <p:txBody>
          <a:bodyPr wrap="square" anchor="ctr" anchorCtr="0">
            <a:spAutoFit/>
          </a:bodyPr>
          <a:lstStyle>
            <a:lvl1pPr algn="r">
              <a:defRPr sz="800">
                <a:latin typeface="+mn-lt"/>
              </a:defRPr>
            </a:lvl1pPr>
          </a:lstStyle>
          <a:p>
            <a:pPr lvl="0"/>
            <a:r>
              <a:rPr lang="en-US"/>
              <a:t>Chapter › Topic</a:t>
            </a:r>
          </a:p>
        </p:txBody>
      </p:sp>
      <p:sp>
        <p:nvSpPr>
          <p:cNvPr id="21" name="2. Slide Title">
            <a:extLst>
              <a:ext uri="{FF2B5EF4-FFF2-40B4-BE49-F238E27FC236}">
                <a16:creationId xmlns:a16="http://schemas.microsoft.com/office/drawing/2014/main" id="{37073CF3-4B2B-440D-B24E-174E36B7892F}"/>
              </a:ext>
            </a:extLst>
          </p:cNvPr>
          <p:cNvSpPr>
            <a:spLocks noGrp="1"/>
          </p:cNvSpPr>
          <p:nvPr>
            <p:ph type="title"/>
            <p:custDataLst>
              <p:tags r:id="rId8"/>
            </p:custDataLst>
          </p:nvPr>
        </p:nvSpPr>
        <p:spPr>
          <a:xfrm>
            <a:off x="554736" y="182372"/>
            <a:ext cx="7918704" cy="731520"/>
          </a:xfrm>
        </p:spPr>
        <p:txBody>
          <a:bodyPr/>
          <a:lstStyle/>
          <a:p>
            <a:r>
              <a:rPr lang="en-US"/>
              <a:t>Click to edit Master title style</a:t>
            </a:r>
          </a:p>
        </p:txBody>
      </p:sp>
      <p:sp>
        <p:nvSpPr>
          <p:cNvPr id="26" name="3. Subtitle">
            <a:extLst>
              <a:ext uri="{FF2B5EF4-FFF2-40B4-BE49-F238E27FC236}">
                <a16:creationId xmlns:a16="http://schemas.microsoft.com/office/drawing/2014/main" id="{61C78DC4-4C20-4AA3-93C4-00442F85A83B}"/>
              </a:ext>
            </a:extLst>
          </p:cNvPr>
          <p:cNvSpPr>
            <a:spLocks noGrp="1"/>
          </p:cNvSpPr>
          <p:nvPr>
            <p:ph type="subTitle" idx="1"/>
            <p:custDataLst>
              <p:tags r:id="rId9"/>
            </p:custDataLst>
          </p:nvPr>
        </p:nvSpPr>
        <p:spPr>
          <a:xfrm>
            <a:off x="554736" y="903861"/>
            <a:ext cx="7918704" cy="276999"/>
          </a:xfrm>
        </p:spPr>
        <p:txBody>
          <a:bodyPr anchor="ctr" anchorCtr="0"/>
          <a:lstStyle/>
          <a:p>
            <a:r>
              <a:rPr lang="en-US" sz="1600"/>
              <a:t>Click to edit Master subtitle style</a:t>
            </a:r>
          </a:p>
        </p:txBody>
      </p:sp>
    </p:spTree>
    <p:extLst>
      <p:ext uri="{BB962C8B-B14F-4D97-AF65-F5344CB8AC3E}">
        <p14:creationId xmlns:p14="http://schemas.microsoft.com/office/powerpoint/2010/main" val="20837958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sp>
        <p:nvSpPr>
          <p:cNvPr id="14" name="SlideLogoText">
            <a:extLst>
              <a:ext uri="{FF2B5EF4-FFF2-40B4-BE49-F238E27FC236}">
                <a16:creationId xmlns:a16="http://schemas.microsoft.com/office/drawing/2014/main" id="{B789CE62-716F-47B1-B8FE-60436A1FA5A7}"/>
              </a:ext>
            </a:extLst>
          </p:cNvPr>
          <p:cNvSpPr txBox="1"/>
          <p:nvPr userDrawn="1">
            <p:custDataLst>
              <p:tags r:id="rId1"/>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3"/>
            </p:custDataLst>
          </p:nvPr>
        </p:nvSpPr>
        <p:spPr>
          <a:xfrm>
            <a:off x="554736" y="175171"/>
            <a:ext cx="11082528" cy="989512"/>
          </a:xfrm>
        </p:spPr>
        <p:txBody>
          <a:bodyPr>
            <a:noAutofit/>
          </a:bodyPr>
          <a:lstStyle>
            <a:lvl1pPr>
              <a:defRPr/>
            </a:lvl1pPr>
          </a:lstStyle>
          <a:p>
            <a:r>
              <a:rPr lang="en-US"/>
              <a:t>Click to edit Master title style</a:t>
            </a:r>
          </a:p>
        </p:txBody>
      </p:sp>
      <p:sp>
        <p:nvSpPr>
          <p:cNvPr id="10" name="5. Source" hidden="1">
            <a:extLst>
              <a:ext uri="{FF2B5EF4-FFF2-40B4-BE49-F238E27FC236}">
                <a16:creationId xmlns:a16="http://schemas.microsoft.com/office/drawing/2014/main" id="{81E2484B-3E40-408C-A350-5EB40C8A09F0}"/>
              </a:ext>
            </a:extLst>
          </p:cNvPr>
          <p:cNvSpPr txBox="1"/>
          <p:nvPr userDrawn="1">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9" name="1. On-page tracker">
            <a:extLst>
              <a:ext uri="{FF2B5EF4-FFF2-40B4-BE49-F238E27FC236}">
                <a16:creationId xmlns:a16="http://schemas.microsoft.com/office/drawing/2014/main" id="{A91FB312-B423-41B9-AEAA-2BE53183470B}"/>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9774993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sp>
        <p:nvSpPr>
          <p:cNvPr id="8" name="SlideLogoText">
            <a:extLst>
              <a:ext uri="{FF2B5EF4-FFF2-40B4-BE49-F238E27FC236}">
                <a16:creationId xmlns:a16="http://schemas.microsoft.com/office/drawing/2014/main" id="{92A63429-03F1-4595-BAE1-A5F5E74A0DF2}"/>
              </a:ext>
            </a:extLst>
          </p:cNvPr>
          <p:cNvSpPr txBox="1"/>
          <p:nvPr userDrawn="1">
            <p:custDataLst>
              <p:tags r:id="rId1"/>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9" name="Slide Number">
            <a:extLst>
              <a:ext uri="{FF2B5EF4-FFF2-40B4-BE49-F238E27FC236}">
                <a16:creationId xmlns:a16="http://schemas.microsoft.com/office/drawing/2014/main" id="{6982A9EE-ED1D-4D7E-84CA-3C36D0891D68}"/>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09F9A864-CDB7-4063-BBF8-591908AA18D0}"/>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9AEB01CB-E358-4EC5-960A-ABFC66CD5A21}"/>
              </a:ext>
            </a:extLst>
          </p:cNvPr>
          <p:cNvSpPr>
            <a:spLocks noGrp="1"/>
          </p:cNvSpPr>
          <p:nvPr>
            <p:ph type="body" sz="quarter" idx="17" hasCustomPrompt="1"/>
            <p:custDataLst>
              <p:tags r:id="rId4"/>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863007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832E4BA7-205B-4431-879A-B60A0FD6D20C}"/>
              </a:ext>
            </a:extLst>
          </p:cNvPr>
          <p:cNvGraphicFramePr>
            <a:graphicFrameLocks noChangeAspect="1"/>
          </p:cNvGraphicFramePr>
          <p:nvPr userDrawn="1">
            <p:custDataLst>
              <p:tags r:id="rId1"/>
            </p:custDataLst>
            <p:extLst>
              <p:ext uri="{D42A27DB-BD31-4B8C-83A1-F6EECF244321}">
                <p14:modId xmlns:p14="http://schemas.microsoft.com/office/powerpoint/2010/main" val="38778887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44" imgH="344" progId="TCLayout.ActiveDocument.1">
                  <p:embed/>
                </p:oleObj>
              </mc:Choice>
              <mc:Fallback>
                <p:oleObj name="think-cell Slide" r:id="rId5" imgW="344" imgH="344" progId="TCLayout.ActiveDocument.1">
                  <p:embed/>
                  <p:pic>
                    <p:nvPicPr>
                      <p:cNvPr id="4" name="Object 3" hidden="1">
                        <a:extLst>
                          <a:ext uri="{FF2B5EF4-FFF2-40B4-BE49-F238E27FC236}">
                            <a16:creationId xmlns:a16="http://schemas.microsoft.com/office/drawing/2014/main" id="{832E4BA7-205B-4431-879A-B60A0FD6D20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grpSp>
        <p:nvGrpSpPr>
          <p:cNvPr id="13" name="LogoImage">
            <a:extLst>
              <a:ext uri="{FF2B5EF4-FFF2-40B4-BE49-F238E27FC236}">
                <a16:creationId xmlns:a16="http://schemas.microsoft.com/office/drawing/2014/main" id="{CC7EE236-F5C9-45E4-A938-FB794BCDD026}"/>
              </a:ext>
            </a:extLst>
          </p:cNvPr>
          <p:cNvGrpSpPr>
            <a:grpSpLocks noChangeAspect="1"/>
          </p:cNvGrpSpPr>
          <p:nvPr userDrawn="1">
            <p:custDataLst>
              <p:tags r:id="rId2"/>
            </p:custDataLst>
          </p:nvPr>
        </p:nvGrpSpPr>
        <p:grpSpPr bwMode="black">
          <a:xfrm>
            <a:off x="549271" y="481160"/>
            <a:ext cx="1893201" cy="585216"/>
            <a:chOff x="0" y="973"/>
            <a:chExt cx="7680" cy="2374"/>
          </a:xfrm>
        </p:grpSpPr>
        <p:sp>
          <p:nvSpPr>
            <p:cNvPr id="14" name="AutoShape 3">
              <a:extLst>
                <a:ext uri="{FF2B5EF4-FFF2-40B4-BE49-F238E27FC236}">
                  <a16:creationId xmlns:a16="http://schemas.microsoft.com/office/drawing/2014/main" id="{DD51008E-BD46-4558-BF00-CDD9F0CE18C6}"/>
                </a:ext>
              </a:extLst>
            </p:cNvPr>
            <p:cNvSpPr>
              <a:spLocks noChangeAspect="1" noChangeArrowheads="1" noTextEdit="1"/>
            </p:cNvSpPr>
            <p:nvPr userDrawn="1"/>
          </p:nvSpPr>
          <p:spPr bwMode="black">
            <a:xfrm>
              <a:off x="0" y="973"/>
              <a:ext cx="7680" cy="2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sp>
          <p:nvSpPr>
            <p:cNvPr id="15" name="Freeform 5">
              <a:extLst>
                <a:ext uri="{FF2B5EF4-FFF2-40B4-BE49-F238E27FC236}">
                  <a16:creationId xmlns:a16="http://schemas.microsoft.com/office/drawing/2014/main" id="{FC37904A-905D-4FD7-8DD4-604C419D9AB5}"/>
                </a:ext>
              </a:extLst>
            </p:cNvPr>
            <p:cNvSpPr>
              <a:spLocks noEditPoints="1"/>
            </p:cNvSpPr>
            <p:nvPr userDrawn="1"/>
          </p:nvSpPr>
          <p:spPr bwMode="black">
            <a:xfrm>
              <a:off x="0" y="974"/>
              <a:ext cx="7680" cy="2373"/>
            </a:xfrm>
            <a:custGeom>
              <a:avLst/>
              <a:gdLst>
                <a:gd name="T0" fmla="*/ 4209 w 15155"/>
                <a:gd name="T1" fmla="*/ 2986 h 4678"/>
                <a:gd name="T2" fmla="*/ 3707 w 15155"/>
                <a:gd name="T3" fmla="*/ 2422 h 4678"/>
                <a:gd name="T4" fmla="*/ 3712 w 15155"/>
                <a:gd name="T5" fmla="*/ 2340 h 4678"/>
                <a:gd name="T6" fmla="*/ 4724 w 15155"/>
                <a:gd name="T7" fmla="*/ 4124 h 4678"/>
                <a:gd name="T8" fmla="*/ 3330 w 15155"/>
                <a:gd name="T9" fmla="*/ 3521 h 4678"/>
                <a:gd name="T10" fmla="*/ 5673 w 15155"/>
                <a:gd name="T11" fmla="*/ 3002 h 4678"/>
                <a:gd name="T12" fmla="*/ 6627 w 15155"/>
                <a:gd name="T13" fmla="*/ 2408 h 4678"/>
                <a:gd name="T14" fmla="*/ 6279 w 15155"/>
                <a:gd name="T15" fmla="*/ 4007 h 4678"/>
                <a:gd name="T16" fmla="*/ 10270 w 15155"/>
                <a:gd name="T17" fmla="*/ 3073 h 4678"/>
                <a:gd name="T18" fmla="*/ 10801 w 15155"/>
                <a:gd name="T19" fmla="*/ 4678 h 4678"/>
                <a:gd name="T20" fmla="*/ 11466 w 15155"/>
                <a:gd name="T21" fmla="*/ 3537 h 4678"/>
                <a:gd name="T22" fmla="*/ 10602 w 15155"/>
                <a:gd name="T23" fmla="*/ 3405 h 4678"/>
                <a:gd name="T24" fmla="*/ 14762 w 15155"/>
                <a:gd name="T25" fmla="*/ 3073 h 4678"/>
                <a:gd name="T26" fmla="*/ 14505 w 15155"/>
                <a:gd name="T27" fmla="*/ 2986 h 4678"/>
                <a:gd name="T28" fmla="*/ 14145 w 15155"/>
                <a:gd name="T29" fmla="*/ 4620 h 4678"/>
                <a:gd name="T30" fmla="*/ 15155 w 15155"/>
                <a:gd name="T31" fmla="*/ 2986 h 4678"/>
                <a:gd name="T32" fmla="*/ 10231 w 15155"/>
                <a:gd name="T33" fmla="*/ 4037 h 4678"/>
                <a:gd name="T34" fmla="*/ 9005 w 15155"/>
                <a:gd name="T35" fmla="*/ 2961 h 4678"/>
                <a:gd name="T36" fmla="*/ 8378 w 15155"/>
                <a:gd name="T37" fmla="*/ 3194 h 4678"/>
                <a:gd name="T38" fmla="*/ 8775 w 15155"/>
                <a:gd name="T39" fmla="*/ 4037 h 4678"/>
                <a:gd name="T40" fmla="*/ 9107 w 15155"/>
                <a:gd name="T41" fmla="*/ 3916 h 4678"/>
                <a:gd name="T42" fmla="*/ 9439 w 15155"/>
                <a:gd name="T43" fmla="*/ 4037 h 4678"/>
                <a:gd name="T44" fmla="*/ 9712 w 15155"/>
                <a:gd name="T45" fmla="*/ 4037 h 4678"/>
                <a:gd name="T46" fmla="*/ 7962 w 15155"/>
                <a:gd name="T47" fmla="*/ 3741 h 4678"/>
                <a:gd name="T48" fmla="*/ 7962 w 15155"/>
                <a:gd name="T49" fmla="*/ 3741 h 4678"/>
                <a:gd name="T50" fmla="*/ 12654 w 15155"/>
                <a:gd name="T51" fmla="*/ 2986 h 4678"/>
                <a:gd name="T52" fmla="*/ 12586 w 15155"/>
                <a:gd name="T53" fmla="*/ 4036 h 4678"/>
                <a:gd name="T54" fmla="*/ 11780 w 15155"/>
                <a:gd name="T55" fmla="*/ 3367 h 4678"/>
                <a:gd name="T56" fmla="*/ 11871 w 15155"/>
                <a:gd name="T57" fmla="*/ 4146 h 4678"/>
                <a:gd name="T58" fmla="*/ 13060 w 15155"/>
                <a:gd name="T59" fmla="*/ 3917 h 4678"/>
                <a:gd name="T60" fmla="*/ 13423 w 15155"/>
                <a:gd name="T61" fmla="*/ 4037 h 4678"/>
                <a:gd name="T62" fmla="*/ 12250 w 15155"/>
                <a:gd name="T63" fmla="*/ 3787 h 4678"/>
                <a:gd name="T64" fmla="*/ 12250 w 15155"/>
                <a:gd name="T65" fmla="*/ 3787 h 4678"/>
                <a:gd name="T66" fmla="*/ 8758 w 15155"/>
                <a:gd name="T67" fmla="*/ 1080 h 4678"/>
                <a:gd name="T68" fmla="*/ 8559 w 15155"/>
                <a:gd name="T69" fmla="*/ 1013 h 4678"/>
                <a:gd name="T70" fmla="*/ 9105 w 15155"/>
                <a:gd name="T71" fmla="*/ 2310 h 4678"/>
                <a:gd name="T72" fmla="*/ 9553 w 15155"/>
                <a:gd name="T73" fmla="*/ 626 h 4678"/>
                <a:gd name="T74" fmla="*/ 9293 w 15155"/>
                <a:gd name="T75" fmla="*/ 713 h 4678"/>
                <a:gd name="T76" fmla="*/ 8947 w 15155"/>
                <a:gd name="T77" fmla="*/ 843 h 4678"/>
                <a:gd name="T78" fmla="*/ 5105 w 15155"/>
                <a:gd name="T79" fmla="*/ 349 h 4678"/>
                <a:gd name="T80" fmla="*/ 3793 w 15155"/>
                <a:gd name="T81" fmla="*/ 882 h 4678"/>
                <a:gd name="T82" fmla="*/ 5848 w 15155"/>
                <a:gd name="T83" fmla="*/ 981 h 4678"/>
                <a:gd name="T84" fmla="*/ 6211 w 15155"/>
                <a:gd name="T85" fmla="*/ 1763 h 4678"/>
                <a:gd name="T86" fmla="*/ 6296 w 15155"/>
                <a:gd name="T87" fmla="*/ 601 h 4678"/>
                <a:gd name="T88" fmla="*/ 5638 w 15155"/>
                <a:gd name="T89" fmla="*/ 833 h 4678"/>
                <a:gd name="T90" fmla="*/ 4836 w 15155"/>
                <a:gd name="T91" fmla="*/ 625 h 4678"/>
                <a:gd name="T92" fmla="*/ 4778 w 15155"/>
                <a:gd name="T93" fmla="*/ 1676 h 4678"/>
                <a:gd name="T94" fmla="*/ 4692 w 15155"/>
                <a:gd name="T95" fmla="*/ 0 h 4678"/>
                <a:gd name="T96" fmla="*/ 3614 w 15155"/>
                <a:gd name="T97" fmla="*/ 221 h 4678"/>
                <a:gd name="T98" fmla="*/ 3236 w 15155"/>
                <a:gd name="T99" fmla="*/ 88 h 4678"/>
                <a:gd name="T100" fmla="*/ 3836 w 15155"/>
                <a:gd name="T101" fmla="*/ 1763 h 4678"/>
                <a:gd name="T102" fmla="*/ 7219 w 15155"/>
                <a:gd name="T103" fmla="*/ 683 h 4678"/>
                <a:gd name="T104" fmla="*/ 7226 w 15155"/>
                <a:gd name="T105" fmla="*/ 598 h 4678"/>
                <a:gd name="T106" fmla="*/ 6952 w 15155"/>
                <a:gd name="T107" fmla="*/ 1361 h 4678"/>
                <a:gd name="T108" fmla="*/ 7720 w 15155"/>
                <a:gd name="T109" fmla="*/ 1446 h 4678"/>
                <a:gd name="T110" fmla="*/ 3049 w 15155"/>
                <a:gd name="T111" fmla="*/ 753 h 4678"/>
                <a:gd name="T112" fmla="*/ 2703 w 15155"/>
                <a:gd name="T113" fmla="*/ 1584 h 4678"/>
                <a:gd name="T114" fmla="*/ 87 w 15155"/>
                <a:gd name="T115" fmla="*/ 88 h 4678"/>
                <a:gd name="T116" fmla="*/ 549 w 15155"/>
                <a:gd name="T117" fmla="*/ 1763 h 4678"/>
                <a:gd name="T118" fmla="*/ 1609 w 15155"/>
                <a:gd name="T119" fmla="*/ 259 h 4678"/>
                <a:gd name="T120" fmla="*/ 2069 w 15155"/>
                <a:gd name="T121" fmla="*/ 1676 h 4678"/>
                <a:gd name="T122" fmla="*/ 2070 w 15155"/>
                <a:gd name="T123" fmla="*/ 0 h 4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55" h="4678">
                  <a:moveTo>
                    <a:pt x="4451" y="3751"/>
                  </a:moveTo>
                  <a:cubicBezTo>
                    <a:pt x="4549" y="3607"/>
                    <a:pt x="4604" y="3438"/>
                    <a:pt x="4609" y="3264"/>
                  </a:cubicBezTo>
                  <a:cubicBezTo>
                    <a:pt x="4611" y="3211"/>
                    <a:pt x="4732" y="3072"/>
                    <a:pt x="4766" y="3072"/>
                  </a:cubicBezTo>
                  <a:cubicBezTo>
                    <a:pt x="4834" y="3072"/>
                    <a:pt x="4834" y="3072"/>
                    <a:pt x="4834" y="3072"/>
                  </a:cubicBezTo>
                  <a:cubicBezTo>
                    <a:pt x="4834" y="2986"/>
                    <a:pt x="4834" y="2986"/>
                    <a:pt x="4834" y="2986"/>
                  </a:cubicBezTo>
                  <a:cubicBezTo>
                    <a:pt x="4209" y="2986"/>
                    <a:pt x="4209" y="2986"/>
                    <a:pt x="4209" y="2986"/>
                  </a:cubicBezTo>
                  <a:cubicBezTo>
                    <a:pt x="4209" y="3073"/>
                    <a:pt x="4209" y="3073"/>
                    <a:pt x="4209" y="3073"/>
                  </a:cubicBezTo>
                  <a:cubicBezTo>
                    <a:pt x="4380" y="3078"/>
                    <a:pt x="4487" y="3175"/>
                    <a:pt x="4487" y="3337"/>
                  </a:cubicBezTo>
                  <a:cubicBezTo>
                    <a:pt x="4487" y="3482"/>
                    <a:pt x="4463" y="3591"/>
                    <a:pt x="4395" y="3702"/>
                  </a:cubicBezTo>
                  <a:cubicBezTo>
                    <a:pt x="4155" y="3489"/>
                    <a:pt x="3882" y="3230"/>
                    <a:pt x="3654" y="2986"/>
                  </a:cubicBezTo>
                  <a:cubicBezTo>
                    <a:pt x="3501" y="2928"/>
                    <a:pt x="3404" y="2814"/>
                    <a:pt x="3404" y="2673"/>
                  </a:cubicBezTo>
                  <a:cubicBezTo>
                    <a:pt x="3404" y="2514"/>
                    <a:pt x="3518" y="2422"/>
                    <a:pt x="3707" y="2422"/>
                  </a:cubicBezTo>
                  <a:cubicBezTo>
                    <a:pt x="3942" y="2422"/>
                    <a:pt x="4116" y="2659"/>
                    <a:pt x="4116" y="2777"/>
                  </a:cubicBezTo>
                  <a:cubicBezTo>
                    <a:pt x="4191" y="2777"/>
                    <a:pt x="4191" y="2777"/>
                    <a:pt x="4191" y="2777"/>
                  </a:cubicBezTo>
                  <a:cubicBezTo>
                    <a:pt x="4191" y="2362"/>
                    <a:pt x="4191" y="2362"/>
                    <a:pt x="4191" y="2362"/>
                  </a:cubicBezTo>
                  <a:cubicBezTo>
                    <a:pt x="4116" y="2362"/>
                    <a:pt x="4116" y="2362"/>
                    <a:pt x="4116" y="2362"/>
                  </a:cubicBezTo>
                  <a:cubicBezTo>
                    <a:pt x="4097" y="2391"/>
                    <a:pt x="4074" y="2393"/>
                    <a:pt x="4034" y="2393"/>
                  </a:cubicBezTo>
                  <a:cubicBezTo>
                    <a:pt x="3959" y="2393"/>
                    <a:pt x="3874" y="2340"/>
                    <a:pt x="3712" y="2340"/>
                  </a:cubicBezTo>
                  <a:cubicBezTo>
                    <a:pt x="3453" y="2340"/>
                    <a:pt x="3288" y="2480"/>
                    <a:pt x="3288" y="2732"/>
                  </a:cubicBezTo>
                  <a:cubicBezTo>
                    <a:pt x="3288" y="2887"/>
                    <a:pt x="3346" y="2991"/>
                    <a:pt x="3431" y="3100"/>
                  </a:cubicBezTo>
                  <a:cubicBezTo>
                    <a:pt x="3253" y="3219"/>
                    <a:pt x="3146" y="3420"/>
                    <a:pt x="3148" y="3634"/>
                  </a:cubicBezTo>
                  <a:cubicBezTo>
                    <a:pt x="3148" y="3944"/>
                    <a:pt x="3421" y="4155"/>
                    <a:pt x="3707" y="4155"/>
                  </a:cubicBezTo>
                  <a:cubicBezTo>
                    <a:pt x="3966" y="4155"/>
                    <a:pt x="4145" y="4080"/>
                    <a:pt x="4286" y="3944"/>
                  </a:cubicBezTo>
                  <a:cubicBezTo>
                    <a:pt x="4431" y="4078"/>
                    <a:pt x="4552" y="4124"/>
                    <a:pt x="4724" y="4124"/>
                  </a:cubicBezTo>
                  <a:cubicBezTo>
                    <a:pt x="4913" y="4124"/>
                    <a:pt x="4913" y="4124"/>
                    <a:pt x="4913" y="4124"/>
                  </a:cubicBezTo>
                  <a:cubicBezTo>
                    <a:pt x="4913" y="4036"/>
                    <a:pt x="4913" y="4036"/>
                    <a:pt x="4913" y="4036"/>
                  </a:cubicBezTo>
                  <a:cubicBezTo>
                    <a:pt x="4809" y="4036"/>
                    <a:pt x="4809" y="4036"/>
                    <a:pt x="4809" y="4036"/>
                  </a:cubicBezTo>
                  <a:cubicBezTo>
                    <a:pt x="4685" y="3947"/>
                    <a:pt x="4565" y="3852"/>
                    <a:pt x="4451" y="3751"/>
                  </a:cubicBezTo>
                  <a:close/>
                  <a:moveTo>
                    <a:pt x="3851" y="4015"/>
                  </a:moveTo>
                  <a:cubicBezTo>
                    <a:pt x="3599" y="4015"/>
                    <a:pt x="3330" y="3772"/>
                    <a:pt x="3330" y="3521"/>
                  </a:cubicBezTo>
                  <a:cubicBezTo>
                    <a:pt x="3330" y="3339"/>
                    <a:pt x="3378" y="3243"/>
                    <a:pt x="3470" y="3148"/>
                  </a:cubicBezTo>
                  <a:cubicBezTo>
                    <a:pt x="3707" y="3414"/>
                    <a:pt x="3962" y="3664"/>
                    <a:pt x="4233" y="3896"/>
                  </a:cubicBezTo>
                  <a:cubicBezTo>
                    <a:pt x="4134" y="3971"/>
                    <a:pt x="4008" y="4015"/>
                    <a:pt x="3851" y="4015"/>
                  </a:cubicBezTo>
                  <a:close/>
                  <a:moveTo>
                    <a:pt x="6279" y="4007"/>
                  </a:moveTo>
                  <a:cubicBezTo>
                    <a:pt x="5920" y="4007"/>
                    <a:pt x="5707" y="3758"/>
                    <a:pt x="5678" y="3450"/>
                  </a:cubicBezTo>
                  <a:cubicBezTo>
                    <a:pt x="5664" y="3301"/>
                    <a:pt x="5663" y="3151"/>
                    <a:pt x="5673" y="3002"/>
                  </a:cubicBezTo>
                  <a:cubicBezTo>
                    <a:pt x="5705" y="2605"/>
                    <a:pt x="5887" y="2435"/>
                    <a:pt x="6192" y="2435"/>
                  </a:cubicBezTo>
                  <a:cubicBezTo>
                    <a:pt x="6523" y="2435"/>
                    <a:pt x="6726" y="2803"/>
                    <a:pt x="6726" y="2985"/>
                  </a:cubicBezTo>
                  <a:cubicBezTo>
                    <a:pt x="6801" y="2985"/>
                    <a:pt x="6801" y="2985"/>
                    <a:pt x="6801" y="2985"/>
                  </a:cubicBezTo>
                  <a:cubicBezTo>
                    <a:pt x="6801" y="2362"/>
                    <a:pt x="6801" y="2362"/>
                    <a:pt x="6801" y="2362"/>
                  </a:cubicBezTo>
                  <a:cubicBezTo>
                    <a:pt x="6736" y="2362"/>
                    <a:pt x="6736" y="2362"/>
                    <a:pt x="6736" y="2362"/>
                  </a:cubicBezTo>
                  <a:cubicBezTo>
                    <a:pt x="6709" y="2393"/>
                    <a:pt x="6683" y="2408"/>
                    <a:pt x="6627" y="2408"/>
                  </a:cubicBezTo>
                  <a:cubicBezTo>
                    <a:pt x="6489" y="2408"/>
                    <a:pt x="6370" y="2330"/>
                    <a:pt x="6181" y="2330"/>
                  </a:cubicBezTo>
                  <a:cubicBezTo>
                    <a:pt x="5687" y="2330"/>
                    <a:pt x="5392" y="2732"/>
                    <a:pt x="5392" y="3236"/>
                  </a:cubicBezTo>
                  <a:cubicBezTo>
                    <a:pt x="5392" y="3740"/>
                    <a:pt x="5719" y="4156"/>
                    <a:pt x="6225" y="4156"/>
                  </a:cubicBezTo>
                  <a:cubicBezTo>
                    <a:pt x="6577" y="4156"/>
                    <a:pt x="6824" y="3967"/>
                    <a:pt x="6937" y="3652"/>
                  </a:cubicBezTo>
                  <a:cubicBezTo>
                    <a:pt x="6845" y="3652"/>
                    <a:pt x="6845" y="3652"/>
                    <a:pt x="6845" y="3652"/>
                  </a:cubicBezTo>
                  <a:cubicBezTo>
                    <a:pt x="6731" y="3884"/>
                    <a:pt x="6583" y="4007"/>
                    <a:pt x="6279" y="4007"/>
                  </a:cubicBezTo>
                  <a:close/>
                  <a:moveTo>
                    <a:pt x="11018" y="2957"/>
                  </a:moveTo>
                  <a:cubicBezTo>
                    <a:pt x="10830" y="2957"/>
                    <a:pt x="10704" y="3037"/>
                    <a:pt x="10605" y="3221"/>
                  </a:cubicBezTo>
                  <a:cubicBezTo>
                    <a:pt x="10566" y="2986"/>
                    <a:pt x="10566" y="2986"/>
                    <a:pt x="10566" y="2986"/>
                  </a:cubicBezTo>
                  <a:cubicBezTo>
                    <a:pt x="10195" y="2986"/>
                    <a:pt x="10195" y="2986"/>
                    <a:pt x="10195" y="2986"/>
                  </a:cubicBezTo>
                  <a:cubicBezTo>
                    <a:pt x="10195" y="3073"/>
                    <a:pt x="10195" y="3073"/>
                    <a:pt x="10195" y="3073"/>
                  </a:cubicBezTo>
                  <a:cubicBezTo>
                    <a:pt x="10270" y="3073"/>
                    <a:pt x="10270" y="3073"/>
                    <a:pt x="10270" y="3073"/>
                  </a:cubicBezTo>
                  <a:cubicBezTo>
                    <a:pt x="10304" y="3073"/>
                    <a:pt x="10391" y="3158"/>
                    <a:pt x="10391" y="3194"/>
                  </a:cubicBezTo>
                  <a:cubicBezTo>
                    <a:pt x="10391" y="4470"/>
                    <a:pt x="10391" y="4470"/>
                    <a:pt x="10391" y="4470"/>
                  </a:cubicBezTo>
                  <a:cubicBezTo>
                    <a:pt x="10391" y="4508"/>
                    <a:pt x="10304" y="4591"/>
                    <a:pt x="10270" y="4591"/>
                  </a:cubicBezTo>
                  <a:cubicBezTo>
                    <a:pt x="10195" y="4591"/>
                    <a:pt x="10195" y="4591"/>
                    <a:pt x="10195" y="4591"/>
                  </a:cubicBezTo>
                  <a:cubicBezTo>
                    <a:pt x="10195" y="4678"/>
                    <a:pt x="10195" y="4678"/>
                    <a:pt x="10195" y="4678"/>
                  </a:cubicBezTo>
                  <a:cubicBezTo>
                    <a:pt x="10801" y="4678"/>
                    <a:pt x="10801" y="4678"/>
                    <a:pt x="10801" y="4678"/>
                  </a:cubicBezTo>
                  <a:cubicBezTo>
                    <a:pt x="10801" y="4591"/>
                    <a:pt x="10801" y="4591"/>
                    <a:pt x="10801" y="4591"/>
                  </a:cubicBezTo>
                  <a:cubicBezTo>
                    <a:pt x="10726" y="4591"/>
                    <a:pt x="10726" y="4591"/>
                    <a:pt x="10726" y="4591"/>
                  </a:cubicBezTo>
                  <a:cubicBezTo>
                    <a:pt x="10694" y="4591"/>
                    <a:pt x="10605" y="4508"/>
                    <a:pt x="10605" y="4470"/>
                  </a:cubicBezTo>
                  <a:cubicBezTo>
                    <a:pt x="10605" y="3922"/>
                    <a:pt x="10605" y="3922"/>
                    <a:pt x="10605" y="3922"/>
                  </a:cubicBezTo>
                  <a:cubicBezTo>
                    <a:pt x="10687" y="4070"/>
                    <a:pt x="10793" y="4147"/>
                    <a:pt x="10994" y="4147"/>
                  </a:cubicBezTo>
                  <a:cubicBezTo>
                    <a:pt x="11272" y="4147"/>
                    <a:pt x="11466" y="3888"/>
                    <a:pt x="11466" y="3537"/>
                  </a:cubicBezTo>
                  <a:cubicBezTo>
                    <a:pt x="11466" y="3186"/>
                    <a:pt x="11297" y="2957"/>
                    <a:pt x="11018" y="2957"/>
                  </a:cubicBezTo>
                  <a:close/>
                  <a:moveTo>
                    <a:pt x="11246" y="3722"/>
                  </a:moveTo>
                  <a:cubicBezTo>
                    <a:pt x="11222" y="3903"/>
                    <a:pt x="11130" y="4027"/>
                    <a:pt x="10934" y="4027"/>
                  </a:cubicBezTo>
                  <a:cubicBezTo>
                    <a:pt x="10753" y="4029"/>
                    <a:pt x="10604" y="3884"/>
                    <a:pt x="10602" y="3703"/>
                  </a:cubicBezTo>
                  <a:cubicBezTo>
                    <a:pt x="10602" y="3701"/>
                    <a:pt x="10602" y="3698"/>
                    <a:pt x="10602" y="3695"/>
                  </a:cubicBezTo>
                  <a:cubicBezTo>
                    <a:pt x="10602" y="3405"/>
                    <a:pt x="10602" y="3405"/>
                    <a:pt x="10602" y="3405"/>
                  </a:cubicBezTo>
                  <a:cubicBezTo>
                    <a:pt x="10658" y="3225"/>
                    <a:pt x="10767" y="3092"/>
                    <a:pt x="10961" y="3092"/>
                  </a:cubicBezTo>
                  <a:cubicBezTo>
                    <a:pt x="11125" y="3092"/>
                    <a:pt x="11224" y="3208"/>
                    <a:pt x="11249" y="3390"/>
                  </a:cubicBezTo>
                  <a:cubicBezTo>
                    <a:pt x="11262" y="3500"/>
                    <a:pt x="11261" y="3612"/>
                    <a:pt x="11246" y="3722"/>
                  </a:cubicBezTo>
                  <a:close/>
                  <a:moveTo>
                    <a:pt x="14693" y="2986"/>
                  </a:moveTo>
                  <a:cubicBezTo>
                    <a:pt x="14693" y="3073"/>
                    <a:pt x="14693" y="3073"/>
                    <a:pt x="14693" y="3073"/>
                  </a:cubicBezTo>
                  <a:cubicBezTo>
                    <a:pt x="14762" y="3073"/>
                    <a:pt x="14762" y="3073"/>
                    <a:pt x="14762" y="3073"/>
                  </a:cubicBezTo>
                  <a:cubicBezTo>
                    <a:pt x="14794" y="3073"/>
                    <a:pt x="14864" y="3153"/>
                    <a:pt x="14862" y="3199"/>
                  </a:cubicBezTo>
                  <a:cubicBezTo>
                    <a:pt x="14610" y="3758"/>
                    <a:pt x="14610" y="3758"/>
                    <a:pt x="14610" y="3758"/>
                  </a:cubicBezTo>
                  <a:cubicBezTo>
                    <a:pt x="14335" y="3196"/>
                    <a:pt x="14335" y="3196"/>
                    <a:pt x="14335" y="3196"/>
                  </a:cubicBezTo>
                  <a:cubicBezTo>
                    <a:pt x="14335" y="3154"/>
                    <a:pt x="14403" y="3073"/>
                    <a:pt x="14434" y="3073"/>
                  </a:cubicBezTo>
                  <a:cubicBezTo>
                    <a:pt x="14505" y="3073"/>
                    <a:pt x="14505" y="3073"/>
                    <a:pt x="14505" y="3073"/>
                  </a:cubicBezTo>
                  <a:cubicBezTo>
                    <a:pt x="14505" y="2986"/>
                    <a:pt x="14505" y="2986"/>
                    <a:pt x="14505" y="2986"/>
                  </a:cubicBezTo>
                  <a:cubicBezTo>
                    <a:pt x="13889" y="2986"/>
                    <a:pt x="13889" y="2986"/>
                    <a:pt x="13889" y="2986"/>
                  </a:cubicBezTo>
                  <a:cubicBezTo>
                    <a:pt x="13889" y="3073"/>
                    <a:pt x="13889" y="3073"/>
                    <a:pt x="13889" y="3073"/>
                  </a:cubicBezTo>
                  <a:cubicBezTo>
                    <a:pt x="13940" y="3073"/>
                    <a:pt x="13940" y="3073"/>
                    <a:pt x="13940" y="3073"/>
                  </a:cubicBezTo>
                  <a:cubicBezTo>
                    <a:pt x="13969" y="3073"/>
                    <a:pt x="14068" y="3167"/>
                    <a:pt x="14087" y="3204"/>
                  </a:cubicBezTo>
                  <a:cubicBezTo>
                    <a:pt x="14489" y="3995"/>
                    <a:pt x="14489" y="3995"/>
                    <a:pt x="14489" y="3995"/>
                  </a:cubicBezTo>
                  <a:cubicBezTo>
                    <a:pt x="14145" y="4620"/>
                    <a:pt x="14145" y="4620"/>
                    <a:pt x="14145" y="4620"/>
                  </a:cubicBezTo>
                  <a:cubicBezTo>
                    <a:pt x="14245" y="4671"/>
                    <a:pt x="14245" y="4671"/>
                    <a:pt x="14245" y="4671"/>
                  </a:cubicBezTo>
                  <a:cubicBezTo>
                    <a:pt x="14584" y="4030"/>
                    <a:pt x="14584" y="4030"/>
                    <a:pt x="14584" y="4030"/>
                  </a:cubicBezTo>
                  <a:cubicBezTo>
                    <a:pt x="14968" y="3199"/>
                    <a:pt x="14968" y="3199"/>
                    <a:pt x="14968" y="3199"/>
                  </a:cubicBezTo>
                  <a:cubicBezTo>
                    <a:pt x="14993" y="3161"/>
                    <a:pt x="15075" y="3073"/>
                    <a:pt x="15102" y="3073"/>
                  </a:cubicBezTo>
                  <a:cubicBezTo>
                    <a:pt x="15155" y="3073"/>
                    <a:pt x="15155" y="3073"/>
                    <a:pt x="15155" y="3073"/>
                  </a:cubicBezTo>
                  <a:cubicBezTo>
                    <a:pt x="15155" y="2986"/>
                    <a:pt x="15155" y="2986"/>
                    <a:pt x="15155" y="2986"/>
                  </a:cubicBezTo>
                  <a:lnTo>
                    <a:pt x="14693" y="2986"/>
                  </a:lnTo>
                  <a:close/>
                  <a:moveTo>
                    <a:pt x="9712" y="4037"/>
                  </a:moveTo>
                  <a:cubicBezTo>
                    <a:pt x="9647" y="4037"/>
                    <a:pt x="9647" y="4037"/>
                    <a:pt x="9647" y="4037"/>
                  </a:cubicBezTo>
                  <a:cubicBezTo>
                    <a:pt x="9647" y="4124"/>
                    <a:pt x="9647" y="4124"/>
                    <a:pt x="9647" y="4124"/>
                  </a:cubicBezTo>
                  <a:cubicBezTo>
                    <a:pt x="10231" y="4124"/>
                    <a:pt x="10231" y="4124"/>
                    <a:pt x="10231" y="4124"/>
                  </a:cubicBezTo>
                  <a:cubicBezTo>
                    <a:pt x="10231" y="4037"/>
                    <a:pt x="10231" y="4037"/>
                    <a:pt x="10231" y="4037"/>
                  </a:cubicBezTo>
                  <a:cubicBezTo>
                    <a:pt x="10165" y="4037"/>
                    <a:pt x="10165" y="4037"/>
                    <a:pt x="10165" y="4037"/>
                  </a:cubicBezTo>
                  <a:cubicBezTo>
                    <a:pt x="10131" y="4037"/>
                    <a:pt x="10044" y="3954"/>
                    <a:pt x="10044" y="3916"/>
                  </a:cubicBezTo>
                  <a:cubicBezTo>
                    <a:pt x="10044" y="3288"/>
                    <a:pt x="10044" y="3288"/>
                    <a:pt x="10044" y="3288"/>
                  </a:cubicBezTo>
                  <a:cubicBezTo>
                    <a:pt x="10044" y="3080"/>
                    <a:pt x="9904" y="2964"/>
                    <a:pt x="9732" y="2964"/>
                  </a:cubicBezTo>
                  <a:cubicBezTo>
                    <a:pt x="9538" y="2964"/>
                    <a:pt x="9448" y="3066"/>
                    <a:pt x="9308" y="3204"/>
                  </a:cubicBezTo>
                  <a:cubicBezTo>
                    <a:pt x="9287" y="3044"/>
                    <a:pt x="9158" y="2961"/>
                    <a:pt x="9005" y="2961"/>
                  </a:cubicBezTo>
                  <a:cubicBezTo>
                    <a:pt x="8804" y="2961"/>
                    <a:pt x="8720" y="3068"/>
                    <a:pt x="8589" y="3206"/>
                  </a:cubicBezTo>
                  <a:cubicBezTo>
                    <a:pt x="8544" y="2986"/>
                    <a:pt x="8544" y="2986"/>
                    <a:pt x="8544" y="2986"/>
                  </a:cubicBezTo>
                  <a:cubicBezTo>
                    <a:pt x="8192" y="2986"/>
                    <a:pt x="8192" y="2986"/>
                    <a:pt x="8192" y="2986"/>
                  </a:cubicBezTo>
                  <a:cubicBezTo>
                    <a:pt x="8192" y="3073"/>
                    <a:pt x="8192" y="3073"/>
                    <a:pt x="8192" y="3073"/>
                  </a:cubicBezTo>
                  <a:cubicBezTo>
                    <a:pt x="8257" y="3073"/>
                    <a:pt x="8257" y="3073"/>
                    <a:pt x="8257" y="3073"/>
                  </a:cubicBezTo>
                  <a:cubicBezTo>
                    <a:pt x="8291" y="3073"/>
                    <a:pt x="8378" y="3158"/>
                    <a:pt x="8378" y="3194"/>
                  </a:cubicBezTo>
                  <a:cubicBezTo>
                    <a:pt x="8378" y="3916"/>
                    <a:pt x="8378" y="3916"/>
                    <a:pt x="8378" y="3916"/>
                  </a:cubicBezTo>
                  <a:cubicBezTo>
                    <a:pt x="8378" y="3954"/>
                    <a:pt x="8291" y="4037"/>
                    <a:pt x="8257" y="4037"/>
                  </a:cubicBezTo>
                  <a:cubicBezTo>
                    <a:pt x="8192" y="4037"/>
                    <a:pt x="8192" y="4037"/>
                    <a:pt x="8192" y="4037"/>
                  </a:cubicBezTo>
                  <a:cubicBezTo>
                    <a:pt x="8192" y="4124"/>
                    <a:pt x="8192" y="4124"/>
                    <a:pt x="8192" y="4124"/>
                  </a:cubicBezTo>
                  <a:cubicBezTo>
                    <a:pt x="8775" y="4124"/>
                    <a:pt x="8775" y="4124"/>
                    <a:pt x="8775" y="4124"/>
                  </a:cubicBezTo>
                  <a:cubicBezTo>
                    <a:pt x="8775" y="4037"/>
                    <a:pt x="8775" y="4037"/>
                    <a:pt x="8775" y="4037"/>
                  </a:cubicBezTo>
                  <a:cubicBezTo>
                    <a:pt x="8710" y="4037"/>
                    <a:pt x="8710" y="4037"/>
                    <a:pt x="8710" y="4037"/>
                  </a:cubicBezTo>
                  <a:cubicBezTo>
                    <a:pt x="8676" y="4037"/>
                    <a:pt x="8589" y="3954"/>
                    <a:pt x="8589" y="3916"/>
                  </a:cubicBezTo>
                  <a:cubicBezTo>
                    <a:pt x="8589" y="3330"/>
                    <a:pt x="8589" y="3330"/>
                    <a:pt x="8589" y="3330"/>
                  </a:cubicBezTo>
                  <a:cubicBezTo>
                    <a:pt x="8589" y="3252"/>
                    <a:pt x="8775" y="3099"/>
                    <a:pt x="8925" y="3099"/>
                  </a:cubicBezTo>
                  <a:cubicBezTo>
                    <a:pt x="9049" y="3099"/>
                    <a:pt x="9107" y="3177"/>
                    <a:pt x="9107" y="3288"/>
                  </a:cubicBezTo>
                  <a:cubicBezTo>
                    <a:pt x="9107" y="3916"/>
                    <a:pt x="9107" y="3916"/>
                    <a:pt x="9107" y="3916"/>
                  </a:cubicBezTo>
                  <a:cubicBezTo>
                    <a:pt x="9107" y="3954"/>
                    <a:pt x="9020" y="4037"/>
                    <a:pt x="8986" y="4037"/>
                  </a:cubicBezTo>
                  <a:cubicBezTo>
                    <a:pt x="8921" y="4037"/>
                    <a:pt x="8921" y="4037"/>
                    <a:pt x="8921" y="4037"/>
                  </a:cubicBezTo>
                  <a:cubicBezTo>
                    <a:pt x="8921" y="4124"/>
                    <a:pt x="8921" y="4124"/>
                    <a:pt x="8921" y="4124"/>
                  </a:cubicBezTo>
                  <a:cubicBezTo>
                    <a:pt x="9504" y="4124"/>
                    <a:pt x="9504" y="4124"/>
                    <a:pt x="9504" y="4124"/>
                  </a:cubicBezTo>
                  <a:cubicBezTo>
                    <a:pt x="9504" y="4037"/>
                    <a:pt x="9504" y="4037"/>
                    <a:pt x="9504" y="4037"/>
                  </a:cubicBezTo>
                  <a:cubicBezTo>
                    <a:pt x="9439" y="4037"/>
                    <a:pt x="9439" y="4037"/>
                    <a:pt x="9439" y="4037"/>
                  </a:cubicBezTo>
                  <a:cubicBezTo>
                    <a:pt x="9405" y="4037"/>
                    <a:pt x="9318" y="3954"/>
                    <a:pt x="9318" y="3916"/>
                  </a:cubicBezTo>
                  <a:cubicBezTo>
                    <a:pt x="9318" y="3323"/>
                    <a:pt x="9318" y="3323"/>
                    <a:pt x="9318" y="3323"/>
                  </a:cubicBezTo>
                  <a:cubicBezTo>
                    <a:pt x="9318" y="3246"/>
                    <a:pt x="9504" y="3101"/>
                    <a:pt x="9654" y="3101"/>
                  </a:cubicBezTo>
                  <a:cubicBezTo>
                    <a:pt x="9778" y="3101"/>
                    <a:pt x="9833" y="3178"/>
                    <a:pt x="9833" y="3289"/>
                  </a:cubicBezTo>
                  <a:cubicBezTo>
                    <a:pt x="9833" y="3917"/>
                    <a:pt x="9833" y="3917"/>
                    <a:pt x="9833" y="3917"/>
                  </a:cubicBezTo>
                  <a:cubicBezTo>
                    <a:pt x="9833" y="3954"/>
                    <a:pt x="9746" y="4037"/>
                    <a:pt x="9712" y="4037"/>
                  </a:cubicBezTo>
                  <a:close/>
                  <a:moveTo>
                    <a:pt x="7623" y="2957"/>
                  </a:moveTo>
                  <a:cubicBezTo>
                    <a:pt x="7320" y="2957"/>
                    <a:pt x="7051" y="3184"/>
                    <a:pt x="7051" y="3555"/>
                  </a:cubicBezTo>
                  <a:cubicBezTo>
                    <a:pt x="7051" y="3926"/>
                    <a:pt x="7320" y="4156"/>
                    <a:pt x="7623" y="4156"/>
                  </a:cubicBezTo>
                  <a:cubicBezTo>
                    <a:pt x="7925" y="4156"/>
                    <a:pt x="8192" y="3926"/>
                    <a:pt x="8192" y="3555"/>
                  </a:cubicBezTo>
                  <a:cubicBezTo>
                    <a:pt x="8192" y="3185"/>
                    <a:pt x="7925" y="2957"/>
                    <a:pt x="7623" y="2957"/>
                  </a:cubicBezTo>
                  <a:close/>
                  <a:moveTo>
                    <a:pt x="7962" y="3741"/>
                  </a:moveTo>
                  <a:cubicBezTo>
                    <a:pt x="7940" y="3920"/>
                    <a:pt x="7841" y="4044"/>
                    <a:pt x="7625" y="4044"/>
                  </a:cubicBezTo>
                  <a:cubicBezTo>
                    <a:pt x="7415" y="4044"/>
                    <a:pt x="7315" y="3916"/>
                    <a:pt x="7289" y="3739"/>
                  </a:cubicBezTo>
                  <a:cubicBezTo>
                    <a:pt x="7272" y="3613"/>
                    <a:pt x="7272" y="3485"/>
                    <a:pt x="7289" y="3359"/>
                  </a:cubicBezTo>
                  <a:cubicBezTo>
                    <a:pt x="7315" y="3177"/>
                    <a:pt x="7420" y="3056"/>
                    <a:pt x="7625" y="3056"/>
                  </a:cubicBezTo>
                  <a:cubicBezTo>
                    <a:pt x="7839" y="3056"/>
                    <a:pt x="7940" y="3177"/>
                    <a:pt x="7962" y="3361"/>
                  </a:cubicBezTo>
                  <a:cubicBezTo>
                    <a:pt x="7976" y="3487"/>
                    <a:pt x="7976" y="3615"/>
                    <a:pt x="7962" y="3741"/>
                  </a:cubicBezTo>
                  <a:close/>
                  <a:moveTo>
                    <a:pt x="13826" y="3916"/>
                  </a:moveTo>
                  <a:cubicBezTo>
                    <a:pt x="13826" y="3288"/>
                    <a:pt x="13826" y="3288"/>
                    <a:pt x="13826" y="3288"/>
                  </a:cubicBezTo>
                  <a:cubicBezTo>
                    <a:pt x="13826" y="3092"/>
                    <a:pt x="13685" y="2961"/>
                    <a:pt x="13509" y="2961"/>
                  </a:cubicBezTo>
                  <a:cubicBezTo>
                    <a:pt x="13303" y="2961"/>
                    <a:pt x="13196" y="3080"/>
                    <a:pt x="13058" y="3221"/>
                  </a:cubicBezTo>
                  <a:cubicBezTo>
                    <a:pt x="13016" y="2986"/>
                    <a:pt x="13016" y="2986"/>
                    <a:pt x="13016" y="2986"/>
                  </a:cubicBezTo>
                  <a:cubicBezTo>
                    <a:pt x="12654" y="2986"/>
                    <a:pt x="12654" y="2986"/>
                    <a:pt x="12654" y="2986"/>
                  </a:cubicBezTo>
                  <a:cubicBezTo>
                    <a:pt x="12654" y="3073"/>
                    <a:pt x="12654" y="3073"/>
                    <a:pt x="12654" y="3073"/>
                  </a:cubicBezTo>
                  <a:cubicBezTo>
                    <a:pt x="12724" y="3073"/>
                    <a:pt x="12724" y="3073"/>
                    <a:pt x="12724" y="3073"/>
                  </a:cubicBezTo>
                  <a:cubicBezTo>
                    <a:pt x="12758" y="3073"/>
                    <a:pt x="12850" y="3158"/>
                    <a:pt x="12850" y="3194"/>
                  </a:cubicBezTo>
                  <a:cubicBezTo>
                    <a:pt x="12850" y="3915"/>
                    <a:pt x="12850" y="3915"/>
                    <a:pt x="12850" y="3915"/>
                  </a:cubicBezTo>
                  <a:cubicBezTo>
                    <a:pt x="12850" y="3954"/>
                    <a:pt x="12758" y="4036"/>
                    <a:pt x="12724" y="4036"/>
                  </a:cubicBezTo>
                  <a:cubicBezTo>
                    <a:pt x="12586" y="4036"/>
                    <a:pt x="12586" y="4036"/>
                    <a:pt x="12586" y="4036"/>
                  </a:cubicBezTo>
                  <a:cubicBezTo>
                    <a:pt x="12555" y="4036"/>
                    <a:pt x="12460" y="3954"/>
                    <a:pt x="12460" y="3915"/>
                  </a:cubicBezTo>
                  <a:cubicBezTo>
                    <a:pt x="12460" y="3302"/>
                    <a:pt x="12460" y="3302"/>
                    <a:pt x="12460" y="3302"/>
                  </a:cubicBezTo>
                  <a:cubicBezTo>
                    <a:pt x="12460" y="3077"/>
                    <a:pt x="12267" y="2956"/>
                    <a:pt x="12020" y="2956"/>
                  </a:cubicBezTo>
                  <a:cubicBezTo>
                    <a:pt x="11787" y="2956"/>
                    <a:pt x="11639" y="3041"/>
                    <a:pt x="11545" y="3138"/>
                  </a:cubicBezTo>
                  <a:cubicBezTo>
                    <a:pt x="11698" y="3367"/>
                    <a:pt x="11698" y="3367"/>
                    <a:pt x="11698" y="3367"/>
                  </a:cubicBezTo>
                  <a:cubicBezTo>
                    <a:pt x="11780" y="3367"/>
                    <a:pt x="11780" y="3367"/>
                    <a:pt x="11780" y="3367"/>
                  </a:cubicBezTo>
                  <a:cubicBezTo>
                    <a:pt x="11695" y="3171"/>
                    <a:pt x="11773" y="3041"/>
                    <a:pt x="11969" y="3041"/>
                  </a:cubicBezTo>
                  <a:cubicBezTo>
                    <a:pt x="12175" y="3041"/>
                    <a:pt x="12252" y="3138"/>
                    <a:pt x="12250" y="3300"/>
                  </a:cubicBezTo>
                  <a:cubicBezTo>
                    <a:pt x="12247" y="3435"/>
                    <a:pt x="12247" y="3435"/>
                    <a:pt x="12247" y="3435"/>
                  </a:cubicBezTo>
                  <a:cubicBezTo>
                    <a:pt x="11952" y="3496"/>
                    <a:pt x="11952" y="3496"/>
                    <a:pt x="11952" y="3496"/>
                  </a:cubicBezTo>
                  <a:cubicBezTo>
                    <a:pt x="11790" y="3531"/>
                    <a:pt x="11578" y="3608"/>
                    <a:pt x="11578" y="3836"/>
                  </a:cubicBezTo>
                  <a:cubicBezTo>
                    <a:pt x="11578" y="4023"/>
                    <a:pt x="11714" y="4146"/>
                    <a:pt x="11871" y="4146"/>
                  </a:cubicBezTo>
                  <a:cubicBezTo>
                    <a:pt x="12041" y="4146"/>
                    <a:pt x="12162" y="4008"/>
                    <a:pt x="12254" y="3890"/>
                  </a:cubicBezTo>
                  <a:cubicBezTo>
                    <a:pt x="12283" y="4125"/>
                    <a:pt x="12283" y="4125"/>
                    <a:pt x="12283" y="4125"/>
                  </a:cubicBezTo>
                  <a:cubicBezTo>
                    <a:pt x="13251" y="4125"/>
                    <a:pt x="13251" y="4125"/>
                    <a:pt x="13251" y="4125"/>
                  </a:cubicBezTo>
                  <a:cubicBezTo>
                    <a:pt x="13251" y="4038"/>
                    <a:pt x="13251" y="4038"/>
                    <a:pt x="13251" y="4038"/>
                  </a:cubicBezTo>
                  <a:cubicBezTo>
                    <a:pt x="13186" y="4038"/>
                    <a:pt x="13186" y="4038"/>
                    <a:pt x="13186" y="4038"/>
                  </a:cubicBezTo>
                  <a:cubicBezTo>
                    <a:pt x="13152" y="4038"/>
                    <a:pt x="13060" y="3955"/>
                    <a:pt x="13060" y="3917"/>
                  </a:cubicBezTo>
                  <a:cubicBezTo>
                    <a:pt x="13060" y="3342"/>
                    <a:pt x="13060" y="3342"/>
                    <a:pt x="13060" y="3342"/>
                  </a:cubicBezTo>
                  <a:cubicBezTo>
                    <a:pt x="13060" y="3264"/>
                    <a:pt x="13271" y="3104"/>
                    <a:pt x="13433" y="3104"/>
                  </a:cubicBezTo>
                  <a:cubicBezTo>
                    <a:pt x="13557" y="3104"/>
                    <a:pt x="13615" y="3190"/>
                    <a:pt x="13615" y="3301"/>
                  </a:cubicBezTo>
                  <a:cubicBezTo>
                    <a:pt x="13615" y="3916"/>
                    <a:pt x="13615" y="3916"/>
                    <a:pt x="13615" y="3916"/>
                  </a:cubicBezTo>
                  <a:cubicBezTo>
                    <a:pt x="13615" y="3954"/>
                    <a:pt x="13523" y="4037"/>
                    <a:pt x="13489" y="4037"/>
                  </a:cubicBezTo>
                  <a:cubicBezTo>
                    <a:pt x="13423" y="4037"/>
                    <a:pt x="13423" y="4037"/>
                    <a:pt x="13423" y="4037"/>
                  </a:cubicBezTo>
                  <a:cubicBezTo>
                    <a:pt x="13423" y="4124"/>
                    <a:pt x="13423" y="4124"/>
                    <a:pt x="13423" y="4124"/>
                  </a:cubicBezTo>
                  <a:cubicBezTo>
                    <a:pt x="14022" y="4124"/>
                    <a:pt x="14022" y="4124"/>
                    <a:pt x="14022" y="4124"/>
                  </a:cubicBezTo>
                  <a:cubicBezTo>
                    <a:pt x="14022" y="4037"/>
                    <a:pt x="14022" y="4037"/>
                    <a:pt x="14022" y="4037"/>
                  </a:cubicBezTo>
                  <a:cubicBezTo>
                    <a:pt x="13952" y="4037"/>
                    <a:pt x="13952" y="4037"/>
                    <a:pt x="13952" y="4037"/>
                  </a:cubicBezTo>
                  <a:cubicBezTo>
                    <a:pt x="13918" y="4037"/>
                    <a:pt x="13826" y="3954"/>
                    <a:pt x="13826" y="3916"/>
                  </a:cubicBezTo>
                  <a:close/>
                  <a:moveTo>
                    <a:pt x="12250" y="3787"/>
                  </a:moveTo>
                  <a:cubicBezTo>
                    <a:pt x="12201" y="3873"/>
                    <a:pt x="12080" y="3988"/>
                    <a:pt x="11969" y="3988"/>
                  </a:cubicBezTo>
                  <a:cubicBezTo>
                    <a:pt x="11872" y="3993"/>
                    <a:pt x="11789" y="3918"/>
                    <a:pt x="11785" y="3820"/>
                  </a:cubicBezTo>
                  <a:cubicBezTo>
                    <a:pt x="11785" y="3816"/>
                    <a:pt x="11785" y="3811"/>
                    <a:pt x="11785" y="3807"/>
                  </a:cubicBezTo>
                  <a:cubicBezTo>
                    <a:pt x="11785" y="3693"/>
                    <a:pt x="11833" y="3618"/>
                    <a:pt x="11977" y="3582"/>
                  </a:cubicBezTo>
                  <a:cubicBezTo>
                    <a:pt x="12251" y="3511"/>
                    <a:pt x="12251" y="3511"/>
                    <a:pt x="12251" y="3511"/>
                  </a:cubicBezTo>
                  <a:lnTo>
                    <a:pt x="12250" y="3787"/>
                  </a:lnTo>
                  <a:close/>
                  <a:moveTo>
                    <a:pt x="8336" y="1790"/>
                  </a:moveTo>
                  <a:cubicBezTo>
                    <a:pt x="8617" y="1790"/>
                    <a:pt x="8765" y="1637"/>
                    <a:pt x="8840" y="1388"/>
                  </a:cubicBezTo>
                  <a:cubicBezTo>
                    <a:pt x="8769" y="1388"/>
                    <a:pt x="8769" y="1388"/>
                    <a:pt x="8769" y="1388"/>
                  </a:cubicBezTo>
                  <a:cubicBezTo>
                    <a:pt x="8697" y="1519"/>
                    <a:pt x="8605" y="1584"/>
                    <a:pt x="8411" y="1584"/>
                  </a:cubicBezTo>
                  <a:cubicBezTo>
                    <a:pt x="8152" y="1584"/>
                    <a:pt x="8002" y="1349"/>
                    <a:pt x="7997" y="1141"/>
                  </a:cubicBezTo>
                  <a:cubicBezTo>
                    <a:pt x="8758" y="1080"/>
                    <a:pt x="8758" y="1080"/>
                    <a:pt x="8758" y="1080"/>
                  </a:cubicBezTo>
                  <a:cubicBezTo>
                    <a:pt x="8753" y="997"/>
                    <a:pt x="8753" y="997"/>
                    <a:pt x="8753" y="997"/>
                  </a:cubicBezTo>
                  <a:cubicBezTo>
                    <a:pt x="8740" y="774"/>
                    <a:pt x="8595" y="600"/>
                    <a:pt x="8336" y="598"/>
                  </a:cubicBezTo>
                  <a:cubicBezTo>
                    <a:pt x="8041" y="595"/>
                    <a:pt x="7811" y="857"/>
                    <a:pt x="7811" y="1196"/>
                  </a:cubicBezTo>
                  <a:cubicBezTo>
                    <a:pt x="7811" y="1519"/>
                    <a:pt x="8033" y="1790"/>
                    <a:pt x="8336" y="1790"/>
                  </a:cubicBezTo>
                  <a:close/>
                  <a:moveTo>
                    <a:pt x="8331" y="686"/>
                  </a:moveTo>
                  <a:cubicBezTo>
                    <a:pt x="8554" y="686"/>
                    <a:pt x="8578" y="850"/>
                    <a:pt x="8559" y="1013"/>
                  </a:cubicBezTo>
                  <a:cubicBezTo>
                    <a:pt x="7990" y="1061"/>
                    <a:pt x="7990" y="1061"/>
                    <a:pt x="7990" y="1061"/>
                  </a:cubicBezTo>
                  <a:cubicBezTo>
                    <a:pt x="7997" y="882"/>
                    <a:pt x="8094" y="686"/>
                    <a:pt x="8331" y="686"/>
                  </a:cubicBezTo>
                  <a:close/>
                  <a:moveTo>
                    <a:pt x="8947" y="843"/>
                  </a:moveTo>
                  <a:cubicBezTo>
                    <a:pt x="9349" y="1635"/>
                    <a:pt x="9349" y="1635"/>
                    <a:pt x="9349" y="1635"/>
                  </a:cubicBezTo>
                  <a:cubicBezTo>
                    <a:pt x="9005" y="2259"/>
                    <a:pt x="9005" y="2259"/>
                    <a:pt x="9005" y="2259"/>
                  </a:cubicBezTo>
                  <a:cubicBezTo>
                    <a:pt x="9105" y="2310"/>
                    <a:pt x="9105" y="2310"/>
                    <a:pt x="9105" y="2310"/>
                  </a:cubicBezTo>
                  <a:cubicBezTo>
                    <a:pt x="9444" y="1669"/>
                    <a:pt x="9444" y="1669"/>
                    <a:pt x="9444" y="1669"/>
                  </a:cubicBezTo>
                  <a:cubicBezTo>
                    <a:pt x="9828" y="839"/>
                    <a:pt x="9828" y="839"/>
                    <a:pt x="9828" y="839"/>
                  </a:cubicBezTo>
                  <a:cubicBezTo>
                    <a:pt x="9853" y="800"/>
                    <a:pt x="9935" y="713"/>
                    <a:pt x="9962" y="713"/>
                  </a:cubicBezTo>
                  <a:cubicBezTo>
                    <a:pt x="10015" y="713"/>
                    <a:pt x="10015" y="713"/>
                    <a:pt x="10015" y="713"/>
                  </a:cubicBezTo>
                  <a:cubicBezTo>
                    <a:pt x="10015" y="626"/>
                    <a:pt x="10015" y="626"/>
                    <a:pt x="10015" y="626"/>
                  </a:cubicBezTo>
                  <a:cubicBezTo>
                    <a:pt x="9553" y="626"/>
                    <a:pt x="9553" y="626"/>
                    <a:pt x="9553" y="626"/>
                  </a:cubicBezTo>
                  <a:cubicBezTo>
                    <a:pt x="9553" y="713"/>
                    <a:pt x="9553" y="713"/>
                    <a:pt x="9553" y="713"/>
                  </a:cubicBezTo>
                  <a:cubicBezTo>
                    <a:pt x="9623" y="713"/>
                    <a:pt x="9623" y="713"/>
                    <a:pt x="9623" y="713"/>
                  </a:cubicBezTo>
                  <a:cubicBezTo>
                    <a:pt x="9654" y="713"/>
                    <a:pt x="9725" y="793"/>
                    <a:pt x="9722" y="839"/>
                  </a:cubicBezTo>
                  <a:cubicBezTo>
                    <a:pt x="9470" y="1398"/>
                    <a:pt x="9470" y="1398"/>
                    <a:pt x="9470" y="1398"/>
                  </a:cubicBezTo>
                  <a:cubicBezTo>
                    <a:pt x="9194" y="836"/>
                    <a:pt x="9194" y="836"/>
                    <a:pt x="9194" y="836"/>
                  </a:cubicBezTo>
                  <a:cubicBezTo>
                    <a:pt x="9194" y="794"/>
                    <a:pt x="9262" y="713"/>
                    <a:pt x="9293" y="713"/>
                  </a:cubicBezTo>
                  <a:cubicBezTo>
                    <a:pt x="9364" y="713"/>
                    <a:pt x="9364" y="713"/>
                    <a:pt x="9364" y="713"/>
                  </a:cubicBezTo>
                  <a:cubicBezTo>
                    <a:pt x="9364" y="626"/>
                    <a:pt x="9364" y="626"/>
                    <a:pt x="9364" y="626"/>
                  </a:cubicBezTo>
                  <a:cubicBezTo>
                    <a:pt x="8749" y="626"/>
                    <a:pt x="8749" y="626"/>
                    <a:pt x="8749" y="626"/>
                  </a:cubicBezTo>
                  <a:cubicBezTo>
                    <a:pt x="8749" y="713"/>
                    <a:pt x="8749" y="713"/>
                    <a:pt x="8749" y="713"/>
                  </a:cubicBezTo>
                  <a:cubicBezTo>
                    <a:pt x="8800" y="713"/>
                    <a:pt x="8800" y="713"/>
                    <a:pt x="8800" y="713"/>
                  </a:cubicBezTo>
                  <a:cubicBezTo>
                    <a:pt x="8829" y="712"/>
                    <a:pt x="8928" y="807"/>
                    <a:pt x="8947" y="843"/>
                  </a:cubicBezTo>
                  <a:close/>
                  <a:moveTo>
                    <a:pt x="5117" y="349"/>
                  </a:moveTo>
                  <a:cubicBezTo>
                    <a:pt x="5195" y="353"/>
                    <a:pt x="5261" y="293"/>
                    <a:pt x="5265" y="215"/>
                  </a:cubicBezTo>
                  <a:cubicBezTo>
                    <a:pt x="5265" y="210"/>
                    <a:pt x="5265" y="206"/>
                    <a:pt x="5265" y="201"/>
                  </a:cubicBezTo>
                  <a:cubicBezTo>
                    <a:pt x="5265" y="112"/>
                    <a:pt x="5202" y="56"/>
                    <a:pt x="5117" y="56"/>
                  </a:cubicBezTo>
                  <a:cubicBezTo>
                    <a:pt x="5032" y="56"/>
                    <a:pt x="4967" y="112"/>
                    <a:pt x="4967" y="201"/>
                  </a:cubicBezTo>
                  <a:cubicBezTo>
                    <a:pt x="4965" y="280"/>
                    <a:pt x="5026" y="346"/>
                    <a:pt x="5105" y="349"/>
                  </a:cubicBezTo>
                  <a:cubicBezTo>
                    <a:pt x="5109" y="349"/>
                    <a:pt x="5113" y="349"/>
                    <a:pt x="5117" y="349"/>
                  </a:cubicBezTo>
                  <a:close/>
                  <a:moveTo>
                    <a:pt x="3836" y="1676"/>
                  </a:moveTo>
                  <a:cubicBezTo>
                    <a:pt x="3749" y="1676"/>
                    <a:pt x="3749" y="1676"/>
                    <a:pt x="3749" y="1676"/>
                  </a:cubicBezTo>
                  <a:cubicBezTo>
                    <a:pt x="3715" y="1676"/>
                    <a:pt x="3613" y="1579"/>
                    <a:pt x="3613" y="1543"/>
                  </a:cubicBezTo>
                  <a:cubicBezTo>
                    <a:pt x="3613" y="1075"/>
                    <a:pt x="3613" y="1075"/>
                    <a:pt x="3613" y="1075"/>
                  </a:cubicBezTo>
                  <a:cubicBezTo>
                    <a:pt x="3793" y="882"/>
                    <a:pt x="3793" y="882"/>
                    <a:pt x="3793" y="882"/>
                  </a:cubicBezTo>
                  <a:cubicBezTo>
                    <a:pt x="4403" y="1763"/>
                    <a:pt x="4403" y="1763"/>
                    <a:pt x="4403" y="1763"/>
                  </a:cubicBezTo>
                  <a:cubicBezTo>
                    <a:pt x="6040" y="1763"/>
                    <a:pt x="6040" y="1763"/>
                    <a:pt x="6040" y="1763"/>
                  </a:cubicBezTo>
                  <a:cubicBezTo>
                    <a:pt x="6040" y="1676"/>
                    <a:pt x="6040" y="1676"/>
                    <a:pt x="6040" y="1676"/>
                  </a:cubicBezTo>
                  <a:cubicBezTo>
                    <a:pt x="5974" y="1676"/>
                    <a:pt x="5974" y="1676"/>
                    <a:pt x="5974" y="1676"/>
                  </a:cubicBezTo>
                  <a:cubicBezTo>
                    <a:pt x="5940" y="1676"/>
                    <a:pt x="5848" y="1594"/>
                    <a:pt x="5848" y="1555"/>
                  </a:cubicBezTo>
                  <a:cubicBezTo>
                    <a:pt x="5848" y="981"/>
                    <a:pt x="5848" y="981"/>
                    <a:pt x="5848" y="981"/>
                  </a:cubicBezTo>
                  <a:cubicBezTo>
                    <a:pt x="5848" y="904"/>
                    <a:pt x="6059" y="744"/>
                    <a:pt x="6221" y="744"/>
                  </a:cubicBezTo>
                  <a:cubicBezTo>
                    <a:pt x="6345" y="744"/>
                    <a:pt x="6403" y="829"/>
                    <a:pt x="6403" y="940"/>
                  </a:cubicBezTo>
                  <a:cubicBezTo>
                    <a:pt x="6403" y="1555"/>
                    <a:pt x="6403" y="1555"/>
                    <a:pt x="6403" y="1555"/>
                  </a:cubicBezTo>
                  <a:cubicBezTo>
                    <a:pt x="6403" y="1594"/>
                    <a:pt x="6311" y="1676"/>
                    <a:pt x="6277" y="1676"/>
                  </a:cubicBezTo>
                  <a:cubicBezTo>
                    <a:pt x="6211" y="1676"/>
                    <a:pt x="6211" y="1676"/>
                    <a:pt x="6211" y="1676"/>
                  </a:cubicBezTo>
                  <a:cubicBezTo>
                    <a:pt x="6211" y="1763"/>
                    <a:pt x="6211" y="1763"/>
                    <a:pt x="6211" y="1763"/>
                  </a:cubicBezTo>
                  <a:cubicBezTo>
                    <a:pt x="6810" y="1763"/>
                    <a:pt x="6810" y="1763"/>
                    <a:pt x="6810" y="1763"/>
                  </a:cubicBezTo>
                  <a:cubicBezTo>
                    <a:pt x="6810" y="1676"/>
                    <a:pt x="6810" y="1676"/>
                    <a:pt x="6810" y="1676"/>
                  </a:cubicBezTo>
                  <a:cubicBezTo>
                    <a:pt x="6739" y="1676"/>
                    <a:pt x="6739" y="1676"/>
                    <a:pt x="6739" y="1676"/>
                  </a:cubicBezTo>
                  <a:cubicBezTo>
                    <a:pt x="6706" y="1676"/>
                    <a:pt x="6613" y="1594"/>
                    <a:pt x="6613" y="1555"/>
                  </a:cubicBezTo>
                  <a:cubicBezTo>
                    <a:pt x="6613" y="928"/>
                    <a:pt x="6613" y="928"/>
                    <a:pt x="6613" y="928"/>
                  </a:cubicBezTo>
                  <a:cubicBezTo>
                    <a:pt x="6613" y="732"/>
                    <a:pt x="6473" y="601"/>
                    <a:pt x="6296" y="601"/>
                  </a:cubicBezTo>
                  <a:cubicBezTo>
                    <a:pt x="6091" y="601"/>
                    <a:pt x="5984" y="720"/>
                    <a:pt x="5846" y="860"/>
                  </a:cubicBezTo>
                  <a:cubicBezTo>
                    <a:pt x="5803" y="625"/>
                    <a:pt x="5803" y="625"/>
                    <a:pt x="5803" y="625"/>
                  </a:cubicBezTo>
                  <a:cubicBezTo>
                    <a:pt x="5441" y="625"/>
                    <a:pt x="5441" y="625"/>
                    <a:pt x="5441" y="625"/>
                  </a:cubicBezTo>
                  <a:cubicBezTo>
                    <a:pt x="5441" y="712"/>
                    <a:pt x="5441" y="712"/>
                    <a:pt x="5441" y="712"/>
                  </a:cubicBezTo>
                  <a:cubicBezTo>
                    <a:pt x="5512" y="712"/>
                    <a:pt x="5512" y="712"/>
                    <a:pt x="5512" y="712"/>
                  </a:cubicBezTo>
                  <a:cubicBezTo>
                    <a:pt x="5546" y="712"/>
                    <a:pt x="5638" y="798"/>
                    <a:pt x="5638" y="833"/>
                  </a:cubicBezTo>
                  <a:cubicBezTo>
                    <a:pt x="5638" y="1555"/>
                    <a:pt x="5638" y="1555"/>
                    <a:pt x="5638" y="1555"/>
                  </a:cubicBezTo>
                  <a:cubicBezTo>
                    <a:pt x="5638" y="1593"/>
                    <a:pt x="5546" y="1676"/>
                    <a:pt x="5512" y="1676"/>
                  </a:cubicBezTo>
                  <a:cubicBezTo>
                    <a:pt x="5371" y="1676"/>
                    <a:pt x="5371" y="1676"/>
                    <a:pt x="5371" y="1676"/>
                  </a:cubicBezTo>
                  <a:cubicBezTo>
                    <a:pt x="5340" y="1676"/>
                    <a:pt x="5245" y="1593"/>
                    <a:pt x="5245" y="1555"/>
                  </a:cubicBezTo>
                  <a:cubicBezTo>
                    <a:pt x="5245" y="625"/>
                    <a:pt x="5245" y="625"/>
                    <a:pt x="5245" y="625"/>
                  </a:cubicBezTo>
                  <a:cubicBezTo>
                    <a:pt x="4836" y="625"/>
                    <a:pt x="4836" y="625"/>
                    <a:pt x="4836" y="625"/>
                  </a:cubicBezTo>
                  <a:cubicBezTo>
                    <a:pt x="4836" y="712"/>
                    <a:pt x="4836" y="712"/>
                    <a:pt x="4836" y="712"/>
                  </a:cubicBezTo>
                  <a:cubicBezTo>
                    <a:pt x="4906" y="712"/>
                    <a:pt x="4906" y="712"/>
                    <a:pt x="4906" y="712"/>
                  </a:cubicBezTo>
                  <a:cubicBezTo>
                    <a:pt x="4940" y="712"/>
                    <a:pt x="5032" y="798"/>
                    <a:pt x="5032" y="833"/>
                  </a:cubicBezTo>
                  <a:cubicBezTo>
                    <a:pt x="5032" y="1555"/>
                    <a:pt x="5032" y="1555"/>
                    <a:pt x="5032" y="1555"/>
                  </a:cubicBezTo>
                  <a:cubicBezTo>
                    <a:pt x="5032" y="1594"/>
                    <a:pt x="4940" y="1676"/>
                    <a:pt x="4906" y="1676"/>
                  </a:cubicBezTo>
                  <a:cubicBezTo>
                    <a:pt x="4778" y="1676"/>
                    <a:pt x="4778" y="1676"/>
                    <a:pt x="4778" y="1676"/>
                  </a:cubicBezTo>
                  <a:cubicBezTo>
                    <a:pt x="4742" y="1676"/>
                    <a:pt x="4599" y="1567"/>
                    <a:pt x="4570" y="1528"/>
                  </a:cubicBezTo>
                  <a:cubicBezTo>
                    <a:pt x="3953" y="707"/>
                    <a:pt x="3953" y="707"/>
                    <a:pt x="3953" y="707"/>
                  </a:cubicBezTo>
                  <a:cubicBezTo>
                    <a:pt x="4381" y="247"/>
                    <a:pt x="4381" y="247"/>
                    <a:pt x="4381" y="247"/>
                  </a:cubicBezTo>
                  <a:cubicBezTo>
                    <a:pt x="4405" y="221"/>
                    <a:pt x="4572" y="88"/>
                    <a:pt x="4606" y="88"/>
                  </a:cubicBezTo>
                  <a:cubicBezTo>
                    <a:pt x="4692" y="88"/>
                    <a:pt x="4692" y="88"/>
                    <a:pt x="4692" y="88"/>
                  </a:cubicBezTo>
                  <a:cubicBezTo>
                    <a:pt x="4692" y="0"/>
                    <a:pt x="4692" y="0"/>
                    <a:pt x="4692" y="0"/>
                  </a:cubicBezTo>
                  <a:cubicBezTo>
                    <a:pt x="4052" y="0"/>
                    <a:pt x="4052" y="0"/>
                    <a:pt x="4052" y="0"/>
                  </a:cubicBezTo>
                  <a:cubicBezTo>
                    <a:pt x="4052" y="88"/>
                    <a:pt x="4052" y="88"/>
                    <a:pt x="4052" y="88"/>
                  </a:cubicBezTo>
                  <a:cubicBezTo>
                    <a:pt x="4137" y="88"/>
                    <a:pt x="4137" y="88"/>
                    <a:pt x="4137" y="88"/>
                  </a:cubicBezTo>
                  <a:cubicBezTo>
                    <a:pt x="4171" y="88"/>
                    <a:pt x="4270" y="209"/>
                    <a:pt x="4244" y="240"/>
                  </a:cubicBezTo>
                  <a:cubicBezTo>
                    <a:pt x="3614" y="942"/>
                    <a:pt x="3614" y="942"/>
                    <a:pt x="3614" y="942"/>
                  </a:cubicBezTo>
                  <a:cubicBezTo>
                    <a:pt x="3614" y="221"/>
                    <a:pt x="3614" y="221"/>
                    <a:pt x="3614" y="221"/>
                  </a:cubicBezTo>
                  <a:cubicBezTo>
                    <a:pt x="3614" y="184"/>
                    <a:pt x="3716" y="88"/>
                    <a:pt x="3750" y="88"/>
                  </a:cubicBezTo>
                  <a:cubicBezTo>
                    <a:pt x="3837" y="88"/>
                    <a:pt x="3837" y="88"/>
                    <a:pt x="3837" y="88"/>
                  </a:cubicBezTo>
                  <a:cubicBezTo>
                    <a:pt x="3837" y="0"/>
                    <a:pt x="3837" y="0"/>
                    <a:pt x="3837" y="0"/>
                  </a:cubicBezTo>
                  <a:cubicBezTo>
                    <a:pt x="3149" y="0"/>
                    <a:pt x="3149" y="0"/>
                    <a:pt x="3149" y="0"/>
                  </a:cubicBezTo>
                  <a:cubicBezTo>
                    <a:pt x="3149" y="88"/>
                    <a:pt x="3149" y="88"/>
                    <a:pt x="3149" y="88"/>
                  </a:cubicBezTo>
                  <a:cubicBezTo>
                    <a:pt x="3236" y="88"/>
                    <a:pt x="3236" y="88"/>
                    <a:pt x="3236" y="88"/>
                  </a:cubicBezTo>
                  <a:cubicBezTo>
                    <a:pt x="3270" y="88"/>
                    <a:pt x="3371" y="184"/>
                    <a:pt x="3371" y="221"/>
                  </a:cubicBezTo>
                  <a:cubicBezTo>
                    <a:pt x="3371" y="1543"/>
                    <a:pt x="3371" y="1543"/>
                    <a:pt x="3371" y="1543"/>
                  </a:cubicBezTo>
                  <a:cubicBezTo>
                    <a:pt x="3371" y="1579"/>
                    <a:pt x="3270" y="1676"/>
                    <a:pt x="3236" y="1676"/>
                  </a:cubicBezTo>
                  <a:cubicBezTo>
                    <a:pt x="3149" y="1676"/>
                    <a:pt x="3149" y="1676"/>
                    <a:pt x="3149" y="1676"/>
                  </a:cubicBezTo>
                  <a:cubicBezTo>
                    <a:pt x="3149" y="1763"/>
                    <a:pt x="3149" y="1763"/>
                    <a:pt x="3149" y="1763"/>
                  </a:cubicBezTo>
                  <a:cubicBezTo>
                    <a:pt x="3836" y="1763"/>
                    <a:pt x="3836" y="1763"/>
                    <a:pt x="3836" y="1763"/>
                  </a:cubicBezTo>
                  <a:lnTo>
                    <a:pt x="3836" y="1676"/>
                  </a:lnTo>
                  <a:close/>
                  <a:moveTo>
                    <a:pt x="7720" y="1446"/>
                  </a:moveTo>
                  <a:cubicBezTo>
                    <a:pt x="7720" y="1262"/>
                    <a:pt x="7579" y="1163"/>
                    <a:pt x="7456" y="1114"/>
                  </a:cubicBezTo>
                  <a:cubicBezTo>
                    <a:pt x="7361" y="1078"/>
                    <a:pt x="7296" y="1049"/>
                    <a:pt x="7209" y="1013"/>
                  </a:cubicBezTo>
                  <a:cubicBezTo>
                    <a:pt x="7090" y="962"/>
                    <a:pt x="7023" y="927"/>
                    <a:pt x="7023" y="829"/>
                  </a:cubicBezTo>
                  <a:cubicBezTo>
                    <a:pt x="7023" y="739"/>
                    <a:pt x="7085" y="683"/>
                    <a:pt x="7219" y="683"/>
                  </a:cubicBezTo>
                  <a:cubicBezTo>
                    <a:pt x="7432" y="683"/>
                    <a:pt x="7565" y="884"/>
                    <a:pt x="7565" y="979"/>
                  </a:cubicBezTo>
                  <a:cubicBezTo>
                    <a:pt x="7635" y="979"/>
                    <a:pt x="7635" y="979"/>
                    <a:pt x="7635" y="979"/>
                  </a:cubicBezTo>
                  <a:cubicBezTo>
                    <a:pt x="7635" y="625"/>
                    <a:pt x="7635" y="625"/>
                    <a:pt x="7635" y="625"/>
                  </a:cubicBezTo>
                  <a:cubicBezTo>
                    <a:pt x="7572" y="625"/>
                    <a:pt x="7572" y="625"/>
                    <a:pt x="7572" y="625"/>
                  </a:cubicBezTo>
                  <a:cubicBezTo>
                    <a:pt x="7562" y="649"/>
                    <a:pt x="7543" y="657"/>
                    <a:pt x="7509" y="657"/>
                  </a:cubicBezTo>
                  <a:cubicBezTo>
                    <a:pt x="7422" y="657"/>
                    <a:pt x="7352" y="598"/>
                    <a:pt x="7226" y="598"/>
                  </a:cubicBezTo>
                  <a:cubicBezTo>
                    <a:pt x="7015" y="598"/>
                    <a:pt x="6882" y="707"/>
                    <a:pt x="6882" y="913"/>
                  </a:cubicBezTo>
                  <a:cubicBezTo>
                    <a:pt x="6882" y="1071"/>
                    <a:pt x="6986" y="1160"/>
                    <a:pt x="7124" y="1223"/>
                  </a:cubicBezTo>
                  <a:cubicBezTo>
                    <a:pt x="7216" y="1264"/>
                    <a:pt x="7282" y="1291"/>
                    <a:pt x="7361" y="1325"/>
                  </a:cubicBezTo>
                  <a:cubicBezTo>
                    <a:pt x="7463" y="1367"/>
                    <a:pt x="7577" y="1412"/>
                    <a:pt x="7577" y="1540"/>
                  </a:cubicBezTo>
                  <a:cubicBezTo>
                    <a:pt x="7577" y="1647"/>
                    <a:pt x="7497" y="1695"/>
                    <a:pt x="7354" y="1695"/>
                  </a:cubicBezTo>
                  <a:cubicBezTo>
                    <a:pt x="7107" y="1695"/>
                    <a:pt x="6952" y="1468"/>
                    <a:pt x="6952" y="1361"/>
                  </a:cubicBezTo>
                  <a:cubicBezTo>
                    <a:pt x="6882" y="1361"/>
                    <a:pt x="6882" y="1361"/>
                    <a:pt x="6882" y="1361"/>
                  </a:cubicBezTo>
                  <a:cubicBezTo>
                    <a:pt x="6882" y="1763"/>
                    <a:pt x="6882" y="1763"/>
                    <a:pt x="6882" y="1763"/>
                  </a:cubicBezTo>
                  <a:cubicBezTo>
                    <a:pt x="6938" y="1763"/>
                    <a:pt x="6938" y="1763"/>
                    <a:pt x="6938" y="1763"/>
                  </a:cubicBezTo>
                  <a:cubicBezTo>
                    <a:pt x="6967" y="1737"/>
                    <a:pt x="6979" y="1725"/>
                    <a:pt x="7025" y="1725"/>
                  </a:cubicBezTo>
                  <a:cubicBezTo>
                    <a:pt x="7124" y="1725"/>
                    <a:pt x="7209" y="1790"/>
                    <a:pt x="7354" y="1790"/>
                  </a:cubicBezTo>
                  <a:cubicBezTo>
                    <a:pt x="7570" y="1790"/>
                    <a:pt x="7720" y="1664"/>
                    <a:pt x="7720" y="1446"/>
                  </a:cubicBezTo>
                  <a:close/>
                  <a:moveTo>
                    <a:pt x="2703" y="1584"/>
                  </a:moveTo>
                  <a:cubicBezTo>
                    <a:pt x="2442" y="1584"/>
                    <a:pt x="2282" y="1383"/>
                    <a:pt x="2282" y="1129"/>
                  </a:cubicBezTo>
                  <a:cubicBezTo>
                    <a:pt x="2282" y="860"/>
                    <a:pt x="2391" y="683"/>
                    <a:pt x="2618" y="683"/>
                  </a:cubicBezTo>
                  <a:cubicBezTo>
                    <a:pt x="2815" y="683"/>
                    <a:pt x="2844" y="840"/>
                    <a:pt x="2812" y="1017"/>
                  </a:cubicBezTo>
                  <a:cubicBezTo>
                    <a:pt x="2882" y="1013"/>
                    <a:pt x="2882" y="1013"/>
                    <a:pt x="2882" y="1013"/>
                  </a:cubicBezTo>
                  <a:cubicBezTo>
                    <a:pt x="3049" y="753"/>
                    <a:pt x="3049" y="753"/>
                    <a:pt x="3049" y="753"/>
                  </a:cubicBezTo>
                  <a:cubicBezTo>
                    <a:pt x="2945" y="649"/>
                    <a:pt x="2824" y="596"/>
                    <a:pt x="2645" y="596"/>
                  </a:cubicBezTo>
                  <a:cubicBezTo>
                    <a:pt x="2345" y="596"/>
                    <a:pt x="2100" y="833"/>
                    <a:pt x="2100" y="1201"/>
                  </a:cubicBezTo>
                  <a:cubicBezTo>
                    <a:pt x="2100" y="1526"/>
                    <a:pt x="2306" y="1792"/>
                    <a:pt x="2623" y="1792"/>
                  </a:cubicBezTo>
                  <a:cubicBezTo>
                    <a:pt x="2909" y="1792"/>
                    <a:pt x="3061" y="1635"/>
                    <a:pt x="3136" y="1386"/>
                  </a:cubicBezTo>
                  <a:cubicBezTo>
                    <a:pt x="3066" y="1386"/>
                    <a:pt x="3066" y="1386"/>
                    <a:pt x="3066" y="1386"/>
                  </a:cubicBezTo>
                  <a:cubicBezTo>
                    <a:pt x="2986" y="1519"/>
                    <a:pt x="2902" y="1584"/>
                    <a:pt x="2703" y="1584"/>
                  </a:cubicBezTo>
                  <a:close/>
                  <a:moveTo>
                    <a:pt x="1053" y="1322"/>
                  </a:moveTo>
                  <a:cubicBezTo>
                    <a:pt x="1041" y="1322"/>
                    <a:pt x="1041" y="1322"/>
                    <a:pt x="1041" y="1322"/>
                  </a:cubicBezTo>
                  <a:cubicBezTo>
                    <a:pt x="511" y="0"/>
                    <a:pt x="511" y="0"/>
                    <a:pt x="511" y="0"/>
                  </a:cubicBezTo>
                  <a:cubicBezTo>
                    <a:pt x="0" y="0"/>
                    <a:pt x="0" y="0"/>
                    <a:pt x="0" y="0"/>
                  </a:cubicBezTo>
                  <a:cubicBezTo>
                    <a:pt x="0" y="88"/>
                    <a:pt x="0" y="88"/>
                    <a:pt x="0" y="88"/>
                  </a:cubicBezTo>
                  <a:cubicBezTo>
                    <a:pt x="87" y="88"/>
                    <a:pt x="87" y="88"/>
                    <a:pt x="87" y="88"/>
                  </a:cubicBezTo>
                  <a:cubicBezTo>
                    <a:pt x="121" y="88"/>
                    <a:pt x="223" y="184"/>
                    <a:pt x="223" y="221"/>
                  </a:cubicBezTo>
                  <a:cubicBezTo>
                    <a:pt x="223" y="1543"/>
                    <a:pt x="223" y="1543"/>
                    <a:pt x="223" y="1543"/>
                  </a:cubicBezTo>
                  <a:cubicBezTo>
                    <a:pt x="223" y="1579"/>
                    <a:pt x="121" y="1676"/>
                    <a:pt x="87" y="1676"/>
                  </a:cubicBezTo>
                  <a:cubicBezTo>
                    <a:pt x="0" y="1676"/>
                    <a:pt x="0" y="1676"/>
                    <a:pt x="0" y="1676"/>
                  </a:cubicBezTo>
                  <a:cubicBezTo>
                    <a:pt x="0" y="1763"/>
                    <a:pt x="0" y="1763"/>
                    <a:pt x="0" y="1763"/>
                  </a:cubicBezTo>
                  <a:cubicBezTo>
                    <a:pt x="549" y="1763"/>
                    <a:pt x="549" y="1763"/>
                    <a:pt x="549" y="1763"/>
                  </a:cubicBezTo>
                  <a:cubicBezTo>
                    <a:pt x="549" y="1676"/>
                    <a:pt x="549" y="1676"/>
                    <a:pt x="549" y="1676"/>
                  </a:cubicBezTo>
                  <a:cubicBezTo>
                    <a:pt x="462" y="1676"/>
                    <a:pt x="462" y="1676"/>
                    <a:pt x="462" y="1676"/>
                  </a:cubicBezTo>
                  <a:cubicBezTo>
                    <a:pt x="428" y="1676"/>
                    <a:pt x="327" y="1579"/>
                    <a:pt x="327" y="1543"/>
                  </a:cubicBezTo>
                  <a:cubicBezTo>
                    <a:pt x="327" y="233"/>
                    <a:pt x="327" y="233"/>
                    <a:pt x="327" y="233"/>
                  </a:cubicBezTo>
                  <a:cubicBezTo>
                    <a:pt x="968" y="1794"/>
                    <a:pt x="968" y="1794"/>
                    <a:pt x="968" y="1794"/>
                  </a:cubicBezTo>
                  <a:cubicBezTo>
                    <a:pt x="1609" y="259"/>
                    <a:pt x="1609" y="259"/>
                    <a:pt x="1609" y="259"/>
                  </a:cubicBezTo>
                  <a:cubicBezTo>
                    <a:pt x="1609" y="1543"/>
                    <a:pt x="1609" y="1543"/>
                    <a:pt x="1609" y="1543"/>
                  </a:cubicBezTo>
                  <a:cubicBezTo>
                    <a:pt x="1609" y="1579"/>
                    <a:pt x="1507" y="1676"/>
                    <a:pt x="1473" y="1676"/>
                  </a:cubicBezTo>
                  <a:cubicBezTo>
                    <a:pt x="1386" y="1676"/>
                    <a:pt x="1386" y="1676"/>
                    <a:pt x="1386" y="1676"/>
                  </a:cubicBezTo>
                  <a:cubicBezTo>
                    <a:pt x="1386" y="1763"/>
                    <a:pt x="1386" y="1763"/>
                    <a:pt x="1386" y="1763"/>
                  </a:cubicBezTo>
                  <a:cubicBezTo>
                    <a:pt x="2069" y="1763"/>
                    <a:pt x="2069" y="1763"/>
                    <a:pt x="2069" y="1763"/>
                  </a:cubicBezTo>
                  <a:cubicBezTo>
                    <a:pt x="2069" y="1676"/>
                    <a:pt x="2069" y="1676"/>
                    <a:pt x="2069" y="1676"/>
                  </a:cubicBezTo>
                  <a:cubicBezTo>
                    <a:pt x="1983" y="1676"/>
                    <a:pt x="1983" y="1676"/>
                    <a:pt x="1983" y="1676"/>
                  </a:cubicBezTo>
                  <a:cubicBezTo>
                    <a:pt x="1949" y="1676"/>
                    <a:pt x="1848" y="1579"/>
                    <a:pt x="1848" y="1543"/>
                  </a:cubicBezTo>
                  <a:cubicBezTo>
                    <a:pt x="1848" y="221"/>
                    <a:pt x="1848" y="221"/>
                    <a:pt x="1848" y="221"/>
                  </a:cubicBezTo>
                  <a:cubicBezTo>
                    <a:pt x="1848" y="184"/>
                    <a:pt x="1949" y="88"/>
                    <a:pt x="1983" y="88"/>
                  </a:cubicBezTo>
                  <a:cubicBezTo>
                    <a:pt x="2070" y="88"/>
                    <a:pt x="2070" y="88"/>
                    <a:pt x="2070" y="88"/>
                  </a:cubicBezTo>
                  <a:cubicBezTo>
                    <a:pt x="2070" y="0"/>
                    <a:pt x="2070" y="0"/>
                    <a:pt x="2070" y="0"/>
                  </a:cubicBezTo>
                  <a:cubicBezTo>
                    <a:pt x="1610" y="0"/>
                    <a:pt x="1610" y="0"/>
                    <a:pt x="1610" y="0"/>
                  </a:cubicBezTo>
                  <a:lnTo>
                    <a:pt x="1053" y="1322"/>
                  </a:lnTo>
                  <a:close/>
                </a:path>
              </a:pathLst>
            </a:custGeom>
            <a:solidFill>
              <a:srgbClr val="1127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grpSp>
      <p:sp>
        <p:nvSpPr>
          <p:cNvPr id="8" name="5. Source" hidden="1">
            <a:extLst>
              <a:ext uri="{FF2B5EF4-FFF2-40B4-BE49-F238E27FC236}">
                <a16:creationId xmlns:a16="http://schemas.microsoft.com/office/drawing/2014/main" id="{330AE89A-7771-4A6E-A02D-893DCB66C876}"/>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3" name="Partnership">
            <a:extLst>
              <a:ext uri="{FF2B5EF4-FFF2-40B4-BE49-F238E27FC236}">
                <a16:creationId xmlns:a16="http://schemas.microsoft.com/office/drawing/2014/main" id="{406BABA0-9DFC-49A9-8EAF-33E4D637F91C}"/>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664705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rast Title">
    <p:bg>
      <p:bgPr>
        <a:solidFill>
          <a:schemeClr val="accent1"/>
        </a:solidFill>
        <a:effectLst/>
      </p:bgPr>
    </p:bg>
    <p:spTree>
      <p:nvGrpSpPr>
        <p:cNvPr id="1" name=""/>
        <p:cNvGrpSpPr/>
        <p:nvPr/>
      </p:nvGrpSpPr>
      <p:grpSpPr>
        <a:xfrm>
          <a:off x="0" y="0"/>
          <a:ext cx="0" cy="0"/>
          <a:chOff x="0" y="0"/>
          <a:chExt cx="0" cy="0"/>
        </a:xfrm>
      </p:grpSpPr>
      <p:pic>
        <p:nvPicPr>
          <p:cNvPr id="15" name="Partnership">
            <a:extLst>
              <a:ext uri="{FF2B5EF4-FFF2-40B4-BE49-F238E27FC236}">
                <a16:creationId xmlns:a16="http://schemas.microsoft.com/office/drawing/2014/main" id="{81F7CCA8-F56A-4400-9CFC-D4344A1BA623}"/>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0" y="0"/>
            <a:ext cx="12192000" cy="6858000"/>
          </a:xfrm>
          <a:prstGeom prst="rect">
            <a:avLst/>
          </a:prstGeom>
        </p:spPr>
      </p:pic>
      <p:graphicFrame>
        <p:nvGraphicFramePr>
          <p:cNvPr id="3" name="Object 2" hidden="1">
            <a:extLst>
              <a:ext uri="{FF2B5EF4-FFF2-40B4-BE49-F238E27FC236}">
                <a16:creationId xmlns:a16="http://schemas.microsoft.com/office/drawing/2014/main" id="{7BEFF58C-83CF-420F-BF45-F188AE9E7308}"/>
              </a:ext>
            </a:extLst>
          </p:cNvPr>
          <p:cNvGraphicFramePr>
            <a:graphicFrameLocks noChangeAspect="1"/>
          </p:cNvGraphicFramePr>
          <p:nvPr userDrawn="1">
            <p:custDataLst>
              <p:tags r:id="rId1"/>
            </p:custDataLst>
            <p:extLst>
              <p:ext uri="{D42A27DB-BD31-4B8C-83A1-F6EECF244321}">
                <p14:modId xmlns:p14="http://schemas.microsoft.com/office/powerpoint/2010/main" val="13400213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2" imgW="344" imgH="344" progId="TCLayout.ActiveDocument.1">
                  <p:embed/>
                </p:oleObj>
              </mc:Choice>
              <mc:Fallback>
                <p:oleObj name="think-cell Slide" r:id="rId12" imgW="344" imgH="344" progId="TCLayout.ActiveDocument.1">
                  <p:embed/>
                  <p:pic>
                    <p:nvPicPr>
                      <p:cNvPr id="3" name="Object 2" hidden="1">
                        <a:extLst>
                          <a:ext uri="{FF2B5EF4-FFF2-40B4-BE49-F238E27FC236}">
                            <a16:creationId xmlns:a16="http://schemas.microsoft.com/office/drawing/2014/main" id="{7BEFF58C-83CF-420F-BF45-F188AE9E7308}"/>
                          </a:ext>
                        </a:extLst>
                      </p:cNvPr>
                      <p:cNvPicPr/>
                      <p:nvPr/>
                    </p:nvPicPr>
                    <p:blipFill>
                      <a:blip r:embed="rId13"/>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BEC3B16-0840-4135-8BED-D45704C35593}"/>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2" name="ClientLogo">
            <a:extLst>
              <a:ext uri="{FF2B5EF4-FFF2-40B4-BE49-F238E27FC236}">
                <a16:creationId xmlns:a16="http://schemas.microsoft.com/office/drawing/2014/main" id="{5A541723-8353-4CC2-AFDA-19C8B3B786BF}"/>
              </a:ext>
            </a:extLst>
          </p:cNvPr>
          <p:cNvSpPr>
            <a:spLocks noGrp="1"/>
          </p:cNvSpPr>
          <p:nvPr>
            <p:ph type="pic" sz="quarter" idx="14" hasCustomPrompt="1"/>
            <p:custDataLst>
              <p:tags r:id="rId3"/>
            </p:custDataLst>
          </p:nvPr>
        </p:nvSpPr>
        <p:spPr>
          <a:xfrm>
            <a:off x="551942" y="4984025"/>
            <a:ext cx="1901952" cy="969264"/>
          </a:xfrm>
          <a:prstGeom prst="rect">
            <a:avLst/>
          </a:prstGeom>
        </p:spPr>
        <p:txBody>
          <a:bodyPr>
            <a:noAutofit/>
          </a:bodyPr>
          <a:lstStyle>
            <a:lvl1pPr algn="ctr">
              <a:defRPr sz="1200">
                <a:solidFill>
                  <a:schemeClr val="bg2"/>
                </a:solidFill>
              </a:defRPr>
            </a:lvl1pPr>
          </a:lstStyle>
          <a:p>
            <a:r>
              <a:rPr lang="en-US"/>
              <a:t>Client logo goes here.</a:t>
            </a:r>
          </a:p>
        </p:txBody>
      </p:sp>
      <p:sp>
        <p:nvSpPr>
          <p:cNvPr id="13" name="Documenttype">
            <a:extLst>
              <a:ext uri="{FF2B5EF4-FFF2-40B4-BE49-F238E27FC236}">
                <a16:creationId xmlns:a16="http://schemas.microsoft.com/office/drawing/2014/main" id="{A8F38EAB-8863-4F94-ACD0-B6D27373BCC1}"/>
              </a:ext>
            </a:extLst>
          </p:cNvPr>
          <p:cNvSpPr>
            <a:spLocks noGrp="1"/>
          </p:cNvSpPr>
          <p:nvPr>
            <p:ph type="body" sz="quarter" idx="13" hasCustomPrompt="1"/>
            <p:custDataLst>
              <p:tags r:id="rId4"/>
            </p:custDataLst>
          </p:nvPr>
        </p:nvSpPr>
        <p:spPr>
          <a:xfrm>
            <a:off x="551942" y="4510168"/>
            <a:ext cx="6016752" cy="215444"/>
          </a:xfrm>
          <a:prstGeom prst="rect">
            <a:avLst/>
          </a:prstGeom>
        </p:spPr>
        <p:txBody>
          <a:bodyPr wrap="square">
            <a:noAutofit/>
          </a:bodyPr>
          <a:lstStyle>
            <a:lvl1pPr>
              <a:buNone/>
              <a:defRPr sz="1400">
                <a:solidFill>
                  <a:schemeClr val="bg2"/>
                </a:solidFill>
              </a:defRPr>
            </a:lvl1pPr>
            <a:lvl2pPr marL="115888" indent="0">
              <a:buNone/>
              <a:defRPr>
                <a:solidFill>
                  <a:schemeClr val="bg1"/>
                </a:solidFill>
              </a:defRPr>
            </a:lvl2pPr>
            <a:lvl3pPr marL="466344" indent="0">
              <a:buNone/>
              <a:defRPr>
                <a:solidFill>
                  <a:schemeClr val="bg1"/>
                </a:solidFill>
              </a:defRPr>
            </a:lvl3pPr>
            <a:lvl4pPr marL="813816" indent="0">
              <a:buNone/>
              <a:defRPr>
                <a:solidFill>
                  <a:schemeClr val="bg1"/>
                </a:solidFill>
              </a:defRPr>
            </a:lvl4pPr>
            <a:lvl5pPr marL="1161288" indent="0">
              <a:buNone/>
              <a:defRPr>
                <a:solidFill>
                  <a:schemeClr val="bg1"/>
                </a:solidFill>
              </a:defRPr>
            </a:lvl5pPr>
          </a:lstStyle>
          <a:p>
            <a:pPr lvl="0"/>
            <a:r>
              <a:rPr lang="en-US"/>
              <a:t>Edit date or title/role</a:t>
            </a:r>
          </a:p>
        </p:txBody>
      </p:sp>
      <p:sp>
        <p:nvSpPr>
          <p:cNvPr id="14" name="Subtitle">
            <a:extLst>
              <a:ext uri="{FF2B5EF4-FFF2-40B4-BE49-F238E27FC236}">
                <a16:creationId xmlns:a16="http://schemas.microsoft.com/office/drawing/2014/main" id="{6C219131-971A-4BF6-8DFB-186691126F2C}"/>
              </a:ext>
            </a:extLst>
          </p:cNvPr>
          <p:cNvSpPr>
            <a:spLocks noGrp="1"/>
          </p:cNvSpPr>
          <p:nvPr>
            <p:ph type="subTitle" idx="1"/>
            <p:custDataLst>
              <p:tags r:id="rId5"/>
            </p:custDataLst>
          </p:nvPr>
        </p:nvSpPr>
        <p:spPr>
          <a:xfrm>
            <a:off x="551942" y="4092559"/>
            <a:ext cx="6016752" cy="307777"/>
          </a:xfrm>
          <a:prstGeom prst="rect">
            <a:avLst/>
          </a:prstGeom>
        </p:spPr>
        <p:txBody>
          <a:bodyPr wrap="square">
            <a:noAutofit/>
          </a:bodyPr>
          <a:lstStyle>
            <a:lvl1pPr marL="0" indent="0" algn="l">
              <a:buNone/>
              <a:defRPr sz="20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1" name="Title">
            <a:extLst>
              <a:ext uri="{FF2B5EF4-FFF2-40B4-BE49-F238E27FC236}">
                <a16:creationId xmlns:a16="http://schemas.microsoft.com/office/drawing/2014/main" id="{B280F3D7-8B5E-4751-907E-C1D9BEBFDCB8}"/>
              </a:ext>
            </a:extLst>
          </p:cNvPr>
          <p:cNvSpPr>
            <a:spLocks noGrp="1"/>
          </p:cNvSpPr>
          <p:nvPr>
            <p:ph type="title"/>
            <p:custDataLst>
              <p:tags r:id="rId6"/>
            </p:custDataLst>
          </p:nvPr>
        </p:nvSpPr>
        <p:spPr>
          <a:xfrm>
            <a:off x="551942" y="2049805"/>
            <a:ext cx="6016752" cy="1921708"/>
          </a:xfrm>
          <a:prstGeom prst="rect">
            <a:avLst/>
          </a:prstGeom>
        </p:spPr>
        <p:txBody>
          <a:bodyPr vert="horz" anchor="b">
            <a:normAutofit/>
          </a:bodyPr>
          <a:lstStyle>
            <a:lvl1pPr>
              <a:defRPr sz="4400" baseline="0">
                <a:ln w="6350" cap="flat">
                  <a:noFill/>
                  <a:miter lim="800000"/>
                </a:ln>
                <a:solidFill>
                  <a:schemeClr val="bg2"/>
                </a:solidFill>
              </a:defRPr>
            </a:lvl1pPr>
          </a:lstStyle>
          <a:p>
            <a:r>
              <a:rPr lang="en-US"/>
              <a:t>Click to edit Master title style</a:t>
            </a:r>
          </a:p>
        </p:txBody>
      </p:sp>
      <p:sp>
        <p:nvSpPr>
          <p:cNvPr id="25" name="Disclaimer-English (United States)">
            <a:extLst>
              <a:ext uri="{FF2B5EF4-FFF2-40B4-BE49-F238E27FC236}">
                <a16:creationId xmlns:a16="http://schemas.microsoft.com/office/drawing/2014/main" id="{365FDE2E-B4AC-48A0-8D5A-94F648AEA896}"/>
              </a:ext>
            </a:extLst>
          </p:cNvPr>
          <p:cNvSpPr>
            <a:spLocks noChangeArrowheads="1"/>
          </p:cNvSpPr>
          <p:nvPr userDrawn="1">
            <p:custDataLst>
              <p:tags r:id="rId7"/>
            </p:custDataLst>
          </p:nvPr>
        </p:nvSpPr>
        <p:spPr bwMode="black">
          <a:xfrm>
            <a:off x="551942" y="6190488"/>
            <a:ext cx="2322576" cy="356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noAutofit/>
          </a:bodyPr>
          <a:lstStyle/>
          <a:p>
            <a:pPr defTabSz="804863" eaLnBrk="0" hangingPunct="0"/>
            <a:r>
              <a:rPr lang="en-US" sz="800">
                <a:solidFill>
                  <a:schemeClr val="bg2"/>
                </a:solidFill>
                <a:latin typeface="+mn-lt"/>
              </a:rPr>
              <a:t>CONFIDENTIAL AND PROPRIETARY</a:t>
            </a:r>
          </a:p>
          <a:p>
            <a:pPr defTabSz="804863" eaLnBrk="0" hangingPunct="0"/>
            <a:r>
              <a:rPr lang="en-US" sz="800">
                <a:solidFill>
                  <a:schemeClr val="bg2"/>
                </a:solidFill>
                <a:latin typeface="+mn-lt"/>
              </a:rPr>
              <a:t>Any use of this material without specific permission of McKinsey &amp; Company is strictly prohibited</a:t>
            </a:r>
          </a:p>
        </p:txBody>
      </p:sp>
      <p:grpSp>
        <p:nvGrpSpPr>
          <p:cNvPr id="17" name="LogoImage">
            <a:extLst>
              <a:ext uri="{FF2B5EF4-FFF2-40B4-BE49-F238E27FC236}">
                <a16:creationId xmlns:a16="http://schemas.microsoft.com/office/drawing/2014/main" id="{9AE2EE0E-5AF4-4323-B1E9-DD625EA361C1}"/>
              </a:ext>
            </a:extLst>
          </p:cNvPr>
          <p:cNvGrpSpPr>
            <a:grpSpLocks noChangeAspect="1"/>
          </p:cNvGrpSpPr>
          <p:nvPr userDrawn="1">
            <p:custDataLst>
              <p:tags r:id="rId8"/>
            </p:custDataLst>
          </p:nvPr>
        </p:nvGrpSpPr>
        <p:grpSpPr bwMode="black">
          <a:xfrm>
            <a:off x="551942" y="481160"/>
            <a:ext cx="1893201" cy="585216"/>
            <a:chOff x="0" y="973"/>
            <a:chExt cx="7680" cy="2374"/>
          </a:xfrm>
        </p:grpSpPr>
        <p:sp>
          <p:nvSpPr>
            <p:cNvPr id="18" name="AutoShape 3">
              <a:extLst>
                <a:ext uri="{FF2B5EF4-FFF2-40B4-BE49-F238E27FC236}">
                  <a16:creationId xmlns:a16="http://schemas.microsoft.com/office/drawing/2014/main" id="{E8A472B5-EC20-41F1-91D8-281D2B5D8D1E}"/>
                </a:ext>
              </a:extLst>
            </p:cNvPr>
            <p:cNvSpPr>
              <a:spLocks noChangeAspect="1" noChangeArrowheads="1" noTextEdit="1"/>
            </p:cNvSpPr>
            <p:nvPr userDrawn="1"/>
          </p:nvSpPr>
          <p:spPr bwMode="black">
            <a:xfrm>
              <a:off x="0" y="973"/>
              <a:ext cx="7680" cy="2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sp>
          <p:nvSpPr>
            <p:cNvPr id="22" name="Freeform 5">
              <a:extLst>
                <a:ext uri="{FF2B5EF4-FFF2-40B4-BE49-F238E27FC236}">
                  <a16:creationId xmlns:a16="http://schemas.microsoft.com/office/drawing/2014/main" id="{B5153A5B-4B89-4D4A-96F0-F9AFF4E7D0F5}"/>
                </a:ext>
              </a:extLst>
            </p:cNvPr>
            <p:cNvSpPr>
              <a:spLocks noEditPoints="1"/>
            </p:cNvSpPr>
            <p:nvPr userDrawn="1"/>
          </p:nvSpPr>
          <p:spPr bwMode="black">
            <a:xfrm>
              <a:off x="0" y="974"/>
              <a:ext cx="7680" cy="2373"/>
            </a:xfrm>
            <a:custGeom>
              <a:avLst/>
              <a:gdLst>
                <a:gd name="T0" fmla="*/ 4209 w 15155"/>
                <a:gd name="T1" fmla="*/ 2986 h 4678"/>
                <a:gd name="T2" fmla="*/ 3707 w 15155"/>
                <a:gd name="T3" fmla="*/ 2422 h 4678"/>
                <a:gd name="T4" fmla="*/ 3712 w 15155"/>
                <a:gd name="T5" fmla="*/ 2340 h 4678"/>
                <a:gd name="T6" fmla="*/ 4724 w 15155"/>
                <a:gd name="T7" fmla="*/ 4124 h 4678"/>
                <a:gd name="T8" fmla="*/ 3330 w 15155"/>
                <a:gd name="T9" fmla="*/ 3521 h 4678"/>
                <a:gd name="T10" fmla="*/ 5673 w 15155"/>
                <a:gd name="T11" fmla="*/ 3002 h 4678"/>
                <a:gd name="T12" fmla="*/ 6627 w 15155"/>
                <a:gd name="T13" fmla="*/ 2408 h 4678"/>
                <a:gd name="T14" fmla="*/ 6279 w 15155"/>
                <a:gd name="T15" fmla="*/ 4007 h 4678"/>
                <a:gd name="T16" fmla="*/ 10270 w 15155"/>
                <a:gd name="T17" fmla="*/ 3073 h 4678"/>
                <a:gd name="T18" fmla="*/ 10801 w 15155"/>
                <a:gd name="T19" fmla="*/ 4678 h 4678"/>
                <a:gd name="T20" fmla="*/ 11466 w 15155"/>
                <a:gd name="T21" fmla="*/ 3537 h 4678"/>
                <a:gd name="T22" fmla="*/ 10602 w 15155"/>
                <a:gd name="T23" fmla="*/ 3405 h 4678"/>
                <a:gd name="T24" fmla="*/ 14762 w 15155"/>
                <a:gd name="T25" fmla="*/ 3073 h 4678"/>
                <a:gd name="T26" fmla="*/ 14505 w 15155"/>
                <a:gd name="T27" fmla="*/ 2986 h 4678"/>
                <a:gd name="T28" fmla="*/ 14145 w 15155"/>
                <a:gd name="T29" fmla="*/ 4620 h 4678"/>
                <a:gd name="T30" fmla="*/ 15155 w 15155"/>
                <a:gd name="T31" fmla="*/ 2986 h 4678"/>
                <a:gd name="T32" fmla="*/ 10231 w 15155"/>
                <a:gd name="T33" fmla="*/ 4037 h 4678"/>
                <a:gd name="T34" fmla="*/ 9005 w 15155"/>
                <a:gd name="T35" fmla="*/ 2961 h 4678"/>
                <a:gd name="T36" fmla="*/ 8378 w 15155"/>
                <a:gd name="T37" fmla="*/ 3194 h 4678"/>
                <a:gd name="T38" fmla="*/ 8775 w 15155"/>
                <a:gd name="T39" fmla="*/ 4037 h 4678"/>
                <a:gd name="T40" fmla="*/ 9107 w 15155"/>
                <a:gd name="T41" fmla="*/ 3916 h 4678"/>
                <a:gd name="T42" fmla="*/ 9439 w 15155"/>
                <a:gd name="T43" fmla="*/ 4037 h 4678"/>
                <a:gd name="T44" fmla="*/ 9712 w 15155"/>
                <a:gd name="T45" fmla="*/ 4037 h 4678"/>
                <a:gd name="T46" fmla="*/ 7962 w 15155"/>
                <a:gd name="T47" fmla="*/ 3741 h 4678"/>
                <a:gd name="T48" fmla="*/ 7962 w 15155"/>
                <a:gd name="T49" fmla="*/ 3741 h 4678"/>
                <a:gd name="T50" fmla="*/ 12654 w 15155"/>
                <a:gd name="T51" fmla="*/ 2986 h 4678"/>
                <a:gd name="T52" fmla="*/ 12586 w 15155"/>
                <a:gd name="T53" fmla="*/ 4036 h 4678"/>
                <a:gd name="T54" fmla="*/ 11780 w 15155"/>
                <a:gd name="T55" fmla="*/ 3367 h 4678"/>
                <a:gd name="T56" fmla="*/ 11871 w 15155"/>
                <a:gd name="T57" fmla="*/ 4146 h 4678"/>
                <a:gd name="T58" fmla="*/ 13060 w 15155"/>
                <a:gd name="T59" fmla="*/ 3917 h 4678"/>
                <a:gd name="T60" fmla="*/ 13423 w 15155"/>
                <a:gd name="T61" fmla="*/ 4037 h 4678"/>
                <a:gd name="T62" fmla="*/ 12250 w 15155"/>
                <a:gd name="T63" fmla="*/ 3787 h 4678"/>
                <a:gd name="T64" fmla="*/ 12250 w 15155"/>
                <a:gd name="T65" fmla="*/ 3787 h 4678"/>
                <a:gd name="T66" fmla="*/ 8758 w 15155"/>
                <a:gd name="T67" fmla="*/ 1080 h 4678"/>
                <a:gd name="T68" fmla="*/ 8559 w 15155"/>
                <a:gd name="T69" fmla="*/ 1013 h 4678"/>
                <a:gd name="T70" fmla="*/ 9105 w 15155"/>
                <a:gd name="T71" fmla="*/ 2310 h 4678"/>
                <a:gd name="T72" fmla="*/ 9553 w 15155"/>
                <a:gd name="T73" fmla="*/ 626 h 4678"/>
                <a:gd name="T74" fmla="*/ 9293 w 15155"/>
                <a:gd name="T75" fmla="*/ 713 h 4678"/>
                <a:gd name="T76" fmla="*/ 8947 w 15155"/>
                <a:gd name="T77" fmla="*/ 843 h 4678"/>
                <a:gd name="T78" fmla="*/ 5105 w 15155"/>
                <a:gd name="T79" fmla="*/ 349 h 4678"/>
                <a:gd name="T80" fmla="*/ 3793 w 15155"/>
                <a:gd name="T81" fmla="*/ 882 h 4678"/>
                <a:gd name="T82" fmla="*/ 5848 w 15155"/>
                <a:gd name="T83" fmla="*/ 981 h 4678"/>
                <a:gd name="T84" fmla="*/ 6211 w 15155"/>
                <a:gd name="T85" fmla="*/ 1763 h 4678"/>
                <a:gd name="T86" fmla="*/ 6296 w 15155"/>
                <a:gd name="T87" fmla="*/ 601 h 4678"/>
                <a:gd name="T88" fmla="*/ 5638 w 15155"/>
                <a:gd name="T89" fmla="*/ 833 h 4678"/>
                <a:gd name="T90" fmla="*/ 4836 w 15155"/>
                <a:gd name="T91" fmla="*/ 625 h 4678"/>
                <a:gd name="T92" fmla="*/ 4778 w 15155"/>
                <a:gd name="T93" fmla="*/ 1676 h 4678"/>
                <a:gd name="T94" fmla="*/ 4692 w 15155"/>
                <a:gd name="T95" fmla="*/ 0 h 4678"/>
                <a:gd name="T96" fmla="*/ 3614 w 15155"/>
                <a:gd name="T97" fmla="*/ 221 h 4678"/>
                <a:gd name="T98" fmla="*/ 3236 w 15155"/>
                <a:gd name="T99" fmla="*/ 88 h 4678"/>
                <a:gd name="T100" fmla="*/ 3836 w 15155"/>
                <a:gd name="T101" fmla="*/ 1763 h 4678"/>
                <a:gd name="T102" fmla="*/ 7219 w 15155"/>
                <a:gd name="T103" fmla="*/ 683 h 4678"/>
                <a:gd name="T104" fmla="*/ 7226 w 15155"/>
                <a:gd name="T105" fmla="*/ 598 h 4678"/>
                <a:gd name="T106" fmla="*/ 6952 w 15155"/>
                <a:gd name="T107" fmla="*/ 1361 h 4678"/>
                <a:gd name="T108" fmla="*/ 7720 w 15155"/>
                <a:gd name="T109" fmla="*/ 1446 h 4678"/>
                <a:gd name="T110" fmla="*/ 3049 w 15155"/>
                <a:gd name="T111" fmla="*/ 753 h 4678"/>
                <a:gd name="T112" fmla="*/ 2703 w 15155"/>
                <a:gd name="T113" fmla="*/ 1584 h 4678"/>
                <a:gd name="T114" fmla="*/ 87 w 15155"/>
                <a:gd name="T115" fmla="*/ 88 h 4678"/>
                <a:gd name="T116" fmla="*/ 549 w 15155"/>
                <a:gd name="T117" fmla="*/ 1763 h 4678"/>
                <a:gd name="T118" fmla="*/ 1609 w 15155"/>
                <a:gd name="T119" fmla="*/ 259 h 4678"/>
                <a:gd name="T120" fmla="*/ 2069 w 15155"/>
                <a:gd name="T121" fmla="*/ 1676 h 4678"/>
                <a:gd name="T122" fmla="*/ 2070 w 15155"/>
                <a:gd name="T123" fmla="*/ 0 h 4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55" h="4678">
                  <a:moveTo>
                    <a:pt x="4451" y="3751"/>
                  </a:moveTo>
                  <a:cubicBezTo>
                    <a:pt x="4549" y="3607"/>
                    <a:pt x="4604" y="3438"/>
                    <a:pt x="4609" y="3264"/>
                  </a:cubicBezTo>
                  <a:cubicBezTo>
                    <a:pt x="4611" y="3211"/>
                    <a:pt x="4732" y="3072"/>
                    <a:pt x="4766" y="3072"/>
                  </a:cubicBezTo>
                  <a:cubicBezTo>
                    <a:pt x="4834" y="3072"/>
                    <a:pt x="4834" y="3072"/>
                    <a:pt x="4834" y="3072"/>
                  </a:cubicBezTo>
                  <a:cubicBezTo>
                    <a:pt x="4834" y="2986"/>
                    <a:pt x="4834" y="2986"/>
                    <a:pt x="4834" y="2986"/>
                  </a:cubicBezTo>
                  <a:cubicBezTo>
                    <a:pt x="4209" y="2986"/>
                    <a:pt x="4209" y="2986"/>
                    <a:pt x="4209" y="2986"/>
                  </a:cubicBezTo>
                  <a:cubicBezTo>
                    <a:pt x="4209" y="3073"/>
                    <a:pt x="4209" y="3073"/>
                    <a:pt x="4209" y="3073"/>
                  </a:cubicBezTo>
                  <a:cubicBezTo>
                    <a:pt x="4380" y="3078"/>
                    <a:pt x="4487" y="3175"/>
                    <a:pt x="4487" y="3337"/>
                  </a:cubicBezTo>
                  <a:cubicBezTo>
                    <a:pt x="4487" y="3482"/>
                    <a:pt x="4463" y="3591"/>
                    <a:pt x="4395" y="3702"/>
                  </a:cubicBezTo>
                  <a:cubicBezTo>
                    <a:pt x="4155" y="3489"/>
                    <a:pt x="3882" y="3230"/>
                    <a:pt x="3654" y="2986"/>
                  </a:cubicBezTo>
                  <a:cubicBezTo>
                    <a:pt x="3501" y="2928"/>
                    <a:pt x="3404" y="2814"/>
                    <a:pt x="3404" y="2673"/>
                  </a:cubicBezTo>
                  <a:cubicBezTo>
                    <a:pt x="3404" y="2514"/>
                    <a:pt x="3518" y="2422"/>
                    <a:pt x="3707" y="2422"/>
                  </a:cubicBezTo>
                  <a:cubicBezTo>
                    <a:pt x="3942" y="2422"/>
                    <a:pt x="4116" y="2659"/>
                    <a:pt x="4116" y="2777"/>
                  </a:cubicBezTo>
                  <a:cubicBezTo>
                    <a:pt x="4191" y="2777"/>
                    <a:pt x="4191" y="2777"/>
                    <a:pt x="4191" y="2777"/>
                  </a:cubicBezTo>
                  <a:cubicBezTo>
                    <a:pt x="4191" y="2362"/>
                    <a:pt x="4191" y="2362"/>
                    <a:pt x="4191" y="2362"/>
                  </a:cubicBezTo>
                  <a:cubicBezTo>
                    <a:pt x="4116" y="2362"/>
                    <a:pt x="4116" y="2362"/>
                    <a:pt x="4116" y="2362"/>
                  </a:cubicBezTo>
                  <a:cubicBezTo>
                    <a:pt x="4097" y="2391"/>
                    <a:pt x="4074" y="2393"/>
                    <a:pt x="4034" y="2393"/>
                  </a:cubicBezTo>
                  <a:cubicBezTo>
                    <a:pt x="3959" y="2393"/>
                    <a:pt x="3874" y="2340"/>
                    <a:pt x="3712" y="2340"/>
                  </a:cubicBezTo>
                  <a:cubicBezTo>
                    <a:pt x="3453" y="2340"/>
                    <a:pt x="3288" y="2480"/>
                    <a:pt x="3288" y="2732"/>
                  </a:cubicBezTo>
                  <a:cubicBezTo>
                    <a:pt x="3288" y="2887"/>
                    <a:pt x="3346" y="2991"/>
                    <a:pt x="3431" y="3100"/>
                  </a:cubicBezTo>
                  <a:cubicBezTo>
                    <a:pt x="3253" y="3219"/>
                    <a:pt x="3146" y="3420"/>
                    <a:pt x="3148" y="3634"/>
                  </a:cubicBezTo>
                  <a:cubicBezTo>
                    <a:pt x="3148" y="3944"/>
                    <a:pt x="3421" y="4155"/>
                    <a:pt x="3707" y="4155"/>
                  </a:cubicBezTo>
                  <a:cubicBezTo>
                    <a:pt x="3966" y="4155"/>
                    <a:pt x="4145" y="4080"/>
                    <a:pt x="4286" y="3944"/>
                  </a:cubicBezTo>
                  <a:cubicBezTo>
                    <a:pt x="4431" y="4078"/>
                    <a:pt x="4552" y="4124"/>
                    <a:pt x="4724" y="4124"/>
                  </a:cubicBezTo>
                  <a:cubicBezTo>
                    <a:pt x="4913" y="4124"/>
                    <a:pt x="4913" y="4124"/>
                    <a:pt x="4913" y="4124"/>
                  </a:cubicBezTo>
                  <a:cubicBezTo>
                    <a:pt x="4913" y="4036"/>
                    <a:pt x="4913" y="4036"/>
                    <a:pt x="4913" y="4036"/>
                  </a:cubicBezTo>
                  <a:cubicBezTo>
                    <a:pt x="4809" y="4036"/>
                    <a:pt x="4809" y="4036"/>
                    <a:pt x="4809" y="4036"/>
                  </a:cubicBezTo>
                  <a:cubicBezTo>
                    <a:pt x="4685" y="3947"/>
                    <a:pt x="4565" y="3852"/>
                    <a:pt x="4451" y="3751"/>
                  </a:cubicBezTo>
                  <a:close/>
                  <a:moveTo>
                    <a:pt x="3851" y="4015"/>
                  </a:moveTo>
                  <a:cubicBezTo>
                    <a:pt x="3599" y="4015"/>
                    <a:pt x="3330" y="3772"/>
                    <a:pt x="3330" y="3521"/>
                  </a:cubicBezTo>
                  <a:cubicBezTo>
                    <a:pt x="3330" y="3339"/>
                    <a:pt x="3378" y="3243"/>
                    <a:pt x="3470" y="3148"/>
                  </a:cubicBezTo>
                  <a:cubicBezTo>
                    <a:pt x="3707" y="3414"/>
                    <a:pt x="3962" y="3664"/>
                    <a:pt x="4233" y="3896"/>
                  </a:cubicBezTo>
                  <a:cubicBezTo>
                    <a:pt x="4134" y="3971"/>
                    <a:pt x="4008" y="4015"/>
                    <a:pt x="3851" y="4015"/>
                  </a:cubicBezTo>
                  <a:close/>
                  <a:moveTo>
                    <a:pt x="6279" y="4007"/>
                  </a:moveTo>
                  <a:cubicBezTo>
                    <a:pt x="5920" y="4007"/>
                    <a:pt x="5707" y="3758"/>
                    <a:pt x="5678" y="3450"/>
                  </a:cubicBezTo>
                  <a:cubicBezTo>
                    <a:pt x="5664" y="3301"/>
                    <a:pt x="5663" y="3151"/>
                    <a:pt x="5673" y="3002"/>
                  </a:cubicBezTo>
                  <a:cubicBezTo>
                    <a:pt x="5705" y="2605"/>
                    <a:pt x="5887" y="2435"/>
                    <a:pt x="6192" y="2435"/>
                  </a:cubicBezTo>
                  <a:cubicBezTo>
                    <a:pt x="6523" y="2435"/>
                    <a:pt x="6726" y="2803"/>
                    <a:pt x="6726" y="2985"/>
                  </a:cubicBezTo>
                  <a:cubicBezTo>
                    <a:pt x="6801" y="2985"/>
                    <a:pt x="6801" y="2985"/>
                    <a:pt x="6801" y="2985"/>
                  </a:cubicBezTo>
                  <a:cubicBezTo>
                    <a:pt x="6801" y="2362"/>
                    <a:pt x="6801" y="2362"/>
                    <a:pt x="6801" y="2362"/>
                  </a:cubicBezTo>
                  <a:cubicBezTo>
                    <a:pt x="6736" y="2362"/>
                    <a:pt x="6736" y="2362"/>
                    <a:pt x="6736" y="2362"/>
                  </a:cubicBezTo>
                  <a:cubicBezTo>
                    <a:pt x="6709" y="2393"/>
                    <a:pt x="6683" y="2408"/>
                    <a:pt x="6627" y="2408"/>
                  </a:cubicBezTo>
                  <a:cubicBezTo>
                    <a:pt x="6489" y="2408"/>
                    <a:pt x="6370" y="2330"/>
                    <a:pt x="6181" y="2330"/>
                  </a:cubicBezTo>
                  <a:cubicBezTo>
                    <a:pt x="5687" y="2330"/>
                    <a:pt x="5392" y="2732"/>
                    <a:pt x="5392" y="3236"/>
                  </a:cubicBezTo>
                  <a:cubicBezTo>
                    <a:pt x="5392" y="3740"/>
                    <a:pt x="5719" y="4156"/>
                    <a:pt x="6225" y="4156"/>
                  </a:cubicBezTo>
                  <a:cubicBezTo>
                    <a:pt x="6577" y="4156"/>
                    <a:pt x="6824" y="3967"/>
                    <a:pt x="6937" y="3652"/>
                  </a:cubicBezTo>
                  <a:cubicBezTo>
                    <a:pt x="6845" y="3652"/>
                    <a:pt x="6845" y="3652"/>
                    <a:pt x="6845" y="3652"/>
                  </a:cubicBezTo>
                  <a:cubicBezTo>
                    <a:pt x="6731" y="3884"/>
                    <a:pt x="6583" y="4007"/>
                    <a:pt x="6279" y="4007"/>
                  </a:cubicBezTo>
                  <a:close/>
                  <a:moveTo>
                    <a:pt x="11018" y="2957"/>
                  </a:moveTo>
                  <a:cubicBezTo>
                    <a:pt x="10830" y="2957"/>
                    <a:pt x="10704" y="3037"/>
                    <a:pt x="10605" y="3221"/>
                  </a:cubicBezTo>
                  <a:cubicBezTo>
                    <a:pt x="10566" y="2986"/>
                    <a:pt x="10566" y="2986"/>
                    <a:pt x="10566" y="2986"/>
                  </a:cubicBezTo>
                  <a:cubicBezTo>
                    <a:pt x="10195" y="2986"/>
                    <a:pt x="10195" y="2986"/>
                    <a:pt x="10195" y="2986"/>
                  </a:cubicBezTo>
                  <a:cubicBezTo>
                    <a:pt x="10195" y="3073"/>
                    <a:pt x="10195" y="3073"/>
                    <a:pt x="10195" y="3073"/>
                  </a:cubicBezTo>
                  <a:cubicBezTo>
                    <a:pt x="10270" y="3073"/>
                    <a:pt x="10270" y="3073"/>
                    <a:pt x="10270" y="3073"/>
                  </a:cubicBezTo>
                  <a:cubicBezTo>
                    <a:pt x="10304" y="3073"/>
                    <a:pt x="10391" y="3158"/>
                    <a:pt x="10391" y="3194"/>
                  </a:cubicBezTo>
                  <a:cubicBezTo>
                    <a:pt x="10391" y="4470"/>
                    <a:pt x="10391" y="4470"/>
                    <a:pt x="10391" y="4470"/>
                  </a:cubicBezTo>
                  <a:cubicBezTo>
                    <a:pt x="10391" y="4508"/>
                    <a:pt x="10304" y="4591"/>
                    <a:pt x="10270" y="4591"/>
                  </a:cubicBezTo>
                  <a:cubicBezTo>
                    <a:pt x="10195" y="4591"/>
                    <a:pt x="10195" y="4591"/>
                    <a:pt x="10195" y="4591"/>
                  </a:cubicBezTo>
                  <a:cubicBezTo>
                    <a:pt x="10195" y="4678"/>
                    <a:pt x="10195" y="4678"/>
                    <a:pt x="10195" y="4678"/>
                  </a:cubicBezTo>
                  <a:cubicBezTo>
                    <a:pt x="10801" y="4678"/>
                    <a:pt x="10801" y="4678"/>
                    <a:pt x="10801" y="4678"/>
                  </a:cubicBezTo>
                  <a:cubicBezTo>
                    <a:pt x="10801" y="4591"/>
                    <a:pt x="10801" y="4591"/>
                    <a:pt x="10801" y="4591"/>
                  </a:cubicBezTo>
                  <a:cubicBezTo>
                    <a:pt x="10726" y="4591"/>
                    <a:pt x="10726" y="4591"/>
                    <a:pt x="10726" y="4591"/>
                  </a:cubicBezTo>
                  <a:cubicBezTo>
                    <a:pt x="10694" y="4591"/>
                    <a:pt x="10605" y="4508"/>
                    <a:pt x="10605" y="4470"/>
                  </a:cubicBezTo>
                  <a:cubicBezTo>
                    <a:pt x="10605" y="3922"/>
                    <a:pt x="10605" y="3922"/>
                    <a:pt x="10605" y="3922"/>
                  </a:cubicBezTo>
                  <a:cubicBezTo>
                    <a:pt x="10687" y="4070"/>
                    <a:pt x="10793" y="4147"/>
                    <a:pt x="10994" y="4147"/>
                  </a:cubicBezTo>
                  <a:cubicBezTo>
                    <a:pt x="11272" y="4147"/>
                    <a:pt x="11466" y="3888"/>
                    <a:pt x="11466" y="3537"/>
                  </a:cubicBezTo>
                  <a:cubicBezTo>
                    <a:pt x="11466" y="3186"/>
                    <a:pt x="11297" y="2957"/>
                    <a:pt x="11018" y="2957"/>
                  </a:cubicBezTo>
                  <a:close/>
                  <a:moveTo>
                    <a:pt x="11246" y="3722"/>
                  </a:moveTo>
                  <a:cubicBezTo>
                    <a:pt x="11222" y="3903"/>
                    <a:pt x="11130" y="4027"/>
                    <a:pt x="10934" y="4027"/>
                  </a:cubicBezTo>
                  <a:cubicBezTo>
                    <a:pt x="10753" y="4029"/>
                    <a:pt x="10604" y="3884"/>
                    <a:pt x="10602" y="3703"/>
                  </a:cubicBezTo>
                  <a:cubicBezTo>
                    <a:pt x="10602" y="3701"/>
                    <a:pt x="10602" y="3698"/>
                    <a:pt x="10602" y="3695"/>
                  </a:cubicBezTo>
                  <a:cubicBezTo>
                    <a:pt x="10602" y="3405"/>
                    <a:pt x="10602" y="3405"/>
                    <a:pt x="10602" y="3405"/>
                  </a:cubicBezTo>
                  <a:cubicBezTo>
                    <a:pt x="10658" y="3225"/>
                    <a:pt x="10767" y="3092"/>
                    <a:pt x="10961" y="3092"/>
                  </a:cubicBezTo>
                  <a:cubicBezTo>
                    <a:pt x="11125" y="3092"/>
                    <a:pt x="11224" y="3208"/>
                    <a:pt x="11249" y="3390"/>
                  </a:cubicBezTo>
                  <a:cubicBezTo>
                    <a:pt x="11262" y="3500"/>
                    <a:pt x="11261" y="3612"/>
                    <a:pt x="11246" y="3722"/>
                  </a:cubicBezTo>
                  <a:close/>
                  <a:moveTo>
                    <a:pt x="14693" y="2986"/>
                  </a:moveTo>
                  <a:cubicBezTo>
                    <a:pt x="14693" y="3073"/>
                    <a:pt x="14693" y="3073"/>
                    <a:pt x="14693" y="3073"/>
                  </a:cubicBezTo>
                  <a:cubicBezTo>
                    <a:pt x="14762" y="3073"/>
                    <a:pt x="14762" y="3073"/>
                    <a:pt x="14762" y="3073"/>
                  </a:cubicBezTo>
                  <a:cubicBezTo>
                    <a:pt x="14794" y="3073"/>
                    <a:pt x="14864" y="3153"/>
                    <a:pt x="14862" y="3199"/>
                  </a:cubicBezTo>
                  <a:cubicBezTo>
                    <a:pt x="14610" y="3758"/>
                    <a:pt x="14610" y="3758"/>
                    <a:pt x="14610" y="3758"/>
                  </a:cubicBezTo>
                  <a:cubicBezTo>
                    <a:pt x="14335" y="3196"/>
                    <a:pt x="14335" y="3196"/>
                    <a:pt x="14335" y="3196"/>
                  </a:cubicBezTo>
                  <a:cubicBezTo>
                    <a:pt x="14335" y="3154"/>
                    <a:pt x="14403" y="3073"/>
                    <a:pt x="14434" y="3073"/>
                  </a:cubicBezTo>
                  <a:cubicBezTo>
                    <a:pt x="14505" y="3073"/>
                    <a:pt x="14505" y="3073"/>
                    <a:pt x="14505" y="3073"/>
                  </a:cubicBezTo>
                  <a:cubicBezTo>
                    <a:pt x="14505" y="2986"/>
                    <a:pt x="14505" y="2986"/>
                    <a:pt x="14505" y="2986"/>
                  </a:cubicBezTo>
                  <a:cubicBezTo>
                    <a:pt x="13889" y="2986"/>
                    <a:pt x="13889" y="2986"/>
                    <a:pt x="13889" y="2986"/>
                  </a:cubicBezTo>
                  <a:cubicBezTo>
                    <a:pt x="13889" y="3073"/>
                    <a:pt x="13889" y="3073"/>
                    <a:pt x="13889" y="3073"/>
                  </a:cubicBezTo>
                  <a:cubicBezTo>
                    <a:pt x="13940" y="3073"/>
                    <a:pt x="13940" y="3073"/>
                    <a:pt x="13940" y="3073"/>
                  </a:cubicBezTo>
                  <a:cubicBezTo>
                    <a:pt x="13969" y="3073"/>
                    <a:pt x="14068" y="3167"/>
                    <a:pt x="14087" y="3204"/>
                  </a:cubicBezTo>
                  <a:cubicBezTo>
                    <a:pt x="14489" y="3995"/>
                    <a:pt x="14489" y="3995"/>
                    <a:pt x="14489" y="3995"/>
                  </a:cubicBezTo>
                  <a:cubicBezTo>
                    <a:pt x="14145" y="4620"/>
                    <a:pt x="14145" y="4620"/>
                    <a:pt x="14145" y="4620"/>
                  </a:cubicBezTo>
                  <a:cubicBezTo>
                    <a:pt x="14245" y="4671"/>
                    <a:pt x="14245" y="4671"/>
                    <a:pt x="14245" y="4671"/>
                  </a:cubicBezTo>
                  <a:cubicBezTo>
                    <a:pt x="14584" y="4030"/>
                    <a:pt x="14584" y="4030"/>
                    <a:pt x="14584" y="4030"/>
                  </a:cubicBezTo>
                  <a:cubicBezTo>
                    <a:pt x="14968" y="3199"/>
                    <a:pt x="14968" y="3199"/>
                    <a:pt x="14968" y="3199"/>
                  </a:cubicBezTo>
                  <a:cubicBezTo>
                    <a:pt x="14993" y="3161"/>
                    <a:pt x="15075" y="3073"/>
                    <a:pt x="15102" y="3073"/>
                  </a:cubicBezTo>
                  <a:cubicBezTo>
                    <a:pt x="15155" y="3073"/>
                    <a:pt x="15155" y="3073"/>
                    <a:pt x="15155" y="3073"/>
                  </a:cubicBezTo>
                  <a:cubicBezTo>
                    <a:pt x="15155" y="2986"/>
                    <a:pt x="15155" y="2986"/>
                    <a:pt x="15155" y="2986"/>
                  </a:cubicBezTo>
                  <a:lnTo>
                    <a:pt x="14693" y="2986"/>
                  </a:lnTo>
                  <a:close/>
                  <a:moveTo>
                    <a:pt x="9712" y="4037"/>
                  </a:moveTo>
                  <a:cubicBezTo>
                    <a:pt x="9647" y="4037"/>
                    <a:pt x="9647" y="4037"/>
                    <a:pt x="9647" y="4037"/>
                  </a:cubicBezTo>
                  <a:cubicBezTo>
                    <a:pt x="9647" y="4124"/>
                    <a:pt x="9647" y="4124"/>
                    <a:pt x="9647" y="4124"/>
                  </a:cubicBezTo>
                  <a:cubicBezTo>
                    <a:pt x="10231" y="4124"/>
                    <a:pt x="10231" y="4124"/>
                    <a:pt x="10231" y="4124"/>
                  </a:cubicBezTo>
                  <a:cubicBezTo>
                    <a:pt x="10231" y="4037"/>
                    <a:pt x="10231" y="4037"/>
                    <a:pt x="10231" y="4037"/>
                  </a:cubicBezTo>
                  <a:cubicBezTo>
                    <a:pt x="10165" y="4037"/>
                    <a:pt x="10165" y="4037"/>
                    <a:pt x="10165" y="4037"/>
                  </a:cubicBezTo>
                  <a:cubicBezTo>
                    <a:pt x="10131" y="4037"/>
                    <a:pt x="10044" y="3954"/>
                    <a:pt x="10044" y="3916"/>
                  </a:cubicBezTo>
                  <a:cubicBezTo>
                    <a:pt x="10044" y="3288"/>
                    <a:pt x="10044" y="3288"/>
                    <a:pt x="10044" y="3288"/>
                  </a:cubicBezTo>
                  <a:cubicBezTo>
                    <a:pt x="10044" y="3080"/>
                    <a:pt x="9904" y="2964"/>
                    <a:pt x="9732" y="2964"/>
                  </a:cubicBezTo>
                  <a:cubicBezTo>
                    <a:pt x="9538" y="2964"/>
                    <a:pt x="9448" y="3066"/>
                    <a:pt x="9308" y="3204"/>
                  </a:cubicBezTo>
                  <a:cubicBezTo>
                    <a:pt x="9287" y="3044"/>
                    <a:pt x="9158" y="2961"/>
                    <a:pt x="9005" y="2961"/>
                  </a:cubicBezTo>
                  <a:cubicBezTo>
                    <a:pt x="8804" y="2961"/>
                    <a:pt x="8720" y="3068"/>
                    <a:pt x="8589" y="3206"/>
                  </a:cubicBezTo>
                  <a:cubicBezTo>
                    <a:pt x="8544" y="2986"/>
                    <a:pt x="8544" y="2986"/>
                    <a:pt x="8544" y="2986"/>
                  </a:cubicBezTo>
                  <a:cubicBezTo>
                    <a:pt x="8192" y="2986"/>
                    <a:pt x="8192" y="2986"/>
                    <a:pt x="8192" y="2986"/>
                  </a:cubicBezTo>
                  <a:cubicBezTo>
                    <a:pt x="8192" y="3073"/>
                    <a:pt x="8192" y="3073"/>
                    <a:pt x="8192" y="3073"/>
                  </a:cubicBezTo>
                  <a:cubicBezTo>
                    <a:pt x="8257" y="3073"/>
                    <a:pt x="8257" y="3073"/>
                    <a:pt x="8257" y="3073"/>
                  </a:cubicBezTo>
                  <a:cubicBezTo>
                    <a:pt x="8291" y="3073"/>
                    <a:pt x="8378" y="3158"/>
                    <a:pt x="8378" y="3194"/>
                  </a:cubicBezTo>
                  <a:cubicBezTo>
                    <a:pt x="8378" y="3916"/>
                    <a:pt x="8378" y="3916"/>
                    <a:pt x="8378" y="3916"/>
                  </a:cubicBezTo>
                  <a:cubicBezTo>
                    <a:pt x="8378" y="3954"/>
                    <a:pt x="8291" y="4037"/>
                    <a:pt x="8257" y="4037"/>
                  </a:cubicBezTo>
                  <a:cubicBezTo>
                    <a:pt x="8192" y="4037"/>
                    <a:pt x="8192" y="4037"/>
                    <a:pt x="8192" y="4037"/>
                  </a:cubicBezTo>
                  <a:cubicBezTo>
                    <a:pt x="8192" y="4124"/>
                    <a:pt x="8192" y="4124"/>
                    <a:pt x="8192" y="4124"/>
                  </a:cubicBezTo>
                  <a:cubicBezTo>
                    <a:pt x="8775" y="4124"/>
                    <a:pt x="8775" y="4124"/>
                    <a:pt x="8775" y="4124"/>
                  </a:cubicBezTo>
                  <a:cubicBezTo>
                    <a:pt x="8775" y="4037"/>
                    <a:pt x="8775" y="4037"/>
                    <a:pt x="8775" y="4037"/>
                  </a:cubicBezTo>
                  <a:cubicBezTo>
                    <a:pt x="8710" y="4037"/>
                    <a:pt x="8710" y="4037"/>
                    <a:pt x="8710" y="4037"/>
                  </a:cubicBezTo>
                  <a:cubicBezTo>
                    <a:pt x="8676" y="4037"/>
                    <a:pt x="8589" y="3954"/>
                    <a:pt x="8589" y="3916"/>
                  </a:cubicBezTo>
                  <a:cubicBezTo>
                    <a:pt x="8589" y="3330"/>
                    <a:pt x="8589" y="3330"/>
                    <a:pt x="8589" y="3330"/>
                  </a:cubicBezTo>
                  <a:cubicBezTo>
                    <a:pt x="8589" y="3252"/>
                    <a:pt x="8775" y="3099"/>
                    <a:pt x="8925" y="3099"/>
                  </a:cubicBezTo>
                  <a:cubicBezTo>
                    <a:pt x="9049" y="3099"/>
                    <a:pt x="9107" y="3177"/>
                    <a:pt x="9107" y="3288"/>
                  </a:cubicBezTo>
                  <a:cubicBezTo>
                    <a:pt x="9107" y="3916"/>
                    <a:pt x="9107" y="3916"/>
                    <a:pt x="9107" y="3916"/>
                  </a:cubicBezTo>
                  <a:cubicBezTo>
                    <a:pt x="9107" y="3954"/>
                    <a:pt x="9020" y="4037"/>
                    <a:pt x="8986" y="4037"/>
                  </a:cubicBezTo>
                  <a:cubicBezTo>
                    <a:pt x="8921" y="4037"/>
                    <a:pt x="8921" y="4037"/>
                    <a:pt x="8921" y="4037"/>
                  </a:cubicBezTo>
                  <a:cubicBezTo>
                    <a:pt x="8921" y="4124"/>
                    <a:pt x="8921" y="4124"/>
                    <a:pt x="8921" y="4124"/>
                  </a:cubicBezTo>
                  <a:cubicBezTo>
                    <a:pt x="9504" y="4124"/>
                    <a:pt x="9504" y="4124"/>
                    <a:pt x="9504" y="4124"/>
                  </a:cubicBezTo>
                  <a:cubicBezTo>
                    <a:pt x="9504" y="4037"/>
                    <a:pt x="9504" y="4037"/>
                    <a:pt x="9504" y="4037"/>
                  </a:cubicBezTo>
                  <a:cubicBezTo>
                    <a:pt x="9439" y="4037"/>
                    <a:pt x="9439" y="4037"/>
                    <a:pt x="9439" y="4037"/>
                  </a:cubicBezTo>
                  <a:cubicBezTo>
                    <a:pt x="9405" y="4037"/>
                    <a:pt x="9318" y="3954"/>
                    <a:pt x="9318" y="3916"/>
                  </a:cubicBezTo>
                  <a:cubicBezTo>
                    <a:pt x="9318" y="3323"/>
                    <a:pt x="9318" y="3323"/>
                    <a:pt x="9318" y="3323"/>
                  </a:cubicBezTo>
                  <a:cubicBezTo>
                    <a:pt x="9318" y="3246"/>
                    <a:pt x="9504" y="3101"/>
                    <a:pt x="9654" y="3101"/>
                  </a:cubicBezTo>
                  <a:cubicBezTo>
                    <a:pt x="9778" y="3101"/>
                    <a:pt x="9833" y="3178"/>
                    <a:pt x="9833" y="3289"/>
                  </a:cubicBezTo>
                  <a:cubicBezTo>
                    <a:pt x="9833" y="3917"/>
                    <a:pt x="9833" y="3917"/>
                    <a:pt x="9833" y="3917"/>
                  </a:cubicBezTo>
                  <a:cubicBezTo>
                    <a:pt x="9833" y="3954"/>
                    <a:pt x="9746" y="4037"/>
                    <a:pt x="9712" y="4037"/>
                  </a:cubicBezTo>
                  <a:close/>
                  <a:moveTo>
                    <a:pt x="7623" y="2957"/>
                  </a:moveTo>
                  <a:cubicBezTo>
                    <a:pt x="7320" y="2957"/>
                    <a:pt x="7051" y="3184"/>
                    <a:pt x="7051" y="3555"/>
                  </a:cubicBezTo>
                  <a:cubicBezTo>
                    <a:pt x="7051" y="3926"/>
                    <a:pt x="7320" y="4156"/>
                    <a:pt x="7623" y="4156"/>
                  </a:cubicBezTo>
                  <a:cubicBezTo>
                    <a:pt x="7925" y="4156"/>
                    <a:pt x="8192" y="3926"/>
                    <a:pt x="8192" y="3555"/>
                  </a:cubicBezTo>
                  <a:cubicBezTo>
                    <a:pt x="8192" y="3185"/>
                    <a:pt x="7925" y="2957"/>
                    <a:pt x="7623" y="2957"/>
                  </a:cubicBezTo>
                  <a:close/>
                  <a:moveTo>
                    <a:pt x="7962" y="3741"/>
                  </a:moveTo>
                  <a:cubicBezTo>
                    <a:pt x="7940" y="3920"/>
                    <a:pt x="7841" y="4044"/>
                    <a:pt x="7625" y="4044"/>
                  </a:cubicBezTo>
                  <a:cubicBezTo>
                    <a:pt x="7415" y="4044"/>
                    <a:pt x="7315" y="3916"/>
                    <a:pt x="7289" y="3739"/>
                  </a:cubicBezTo>
                  <a:cubicBezTo>
                    <a:pt x="7272" y="3613"/>
                    <a:pt x="7272" y="3485"/>
                    <a:pt x="7289" y="3359"/>
                  </a:cubicBezTo>
                  <a:cubicBezTo>
                    <a:pt x="7315" y="3177"/>
                    <a:pt x="7420" y="3056"/>
                    <a:pt x="7625" y="3056"/>
                  </a:cubicBezTo>
                  <a:cubicBezTo>
                    <a:pt x="7839" y="3056"/>
                    <a:pt x="7940" y="3177"/>
                    <a:pt x="7962" y="3361"/>
                  </a:cubicBezTo>
                  <a:cubicBezTo>
                    <a:pt x="7976" y="3487"/>
                    <a:pt x="7976" y="3615"/>
                    <a:pt x="7962" y="3741"/>
                  </a:cubicBezTo>
                  <a:close/>
                  <a:moveTo>
                    <a:pt x="13826" y="3916"/>
                  </a:moveTo>
                  <a:cubicBezTo>
                    <a:pt x="13826" y="3288"/>
                    <a:pt x="13826" y="3288"/>
                    <a:pt x="13826" y="3288"/>
                  </a:cubicBezTo>
                  <a:cubicBezTo>
                    <a:pt x="13826" y="3092"/>
                    <a:pt x="13685" y="2961"/>
                    <a:pt x="13509" y="2961"/>
                  </a:cubicBezTo>
                  <a:cubicBezTo>
                    <a:pt x="13303" y="2961"/>
                    <a:pt x="13196" y="3080"/>
                    <a:pt x="13058" y="3221"/>
                  </a:cubicBezTo>
                  <a:cubicBezTo>
                    <a:pt x="13016" y="2986"/>
                    <a:pt x="13016" y="2986"/>
                    <a:pt x="13016" y="2986"/>
                  </a:cubicBezTo>
                  <a:cubicBezTo>
                    <a:pt x="12654" y="2986"/>
                    <a:pt x="12654" y="2986"/>
                    <a:pt x="12654" y="2986"/>
                  </a:cubicBezTo>
                  <a:cubicBezTo>
                    <a:pt x="12654" y="3073"/>
                    <a:pt x="12654" y="3073"/>
                    <a:pt x="12654" y="3073"/>
                  </a:cubicBezTo>
                  <a:cubicBezTo>
                    <a:pt x="12724" y="3073"/>
                    <a:pt x="12724" y="3073"/>
                    <a:pt x="12724" y="3073"/>
                  </a:cubicBezTo>
                  <a:cubicBezTo>
                    <a:pt x="12758" y="3073"/>
                    <a:pt x="12850" y="3158"/>
                    <a:pt x="12850" y="3194"/>
                  </a:cubicBezTo>
                  <a:cubicBezTo>
                    <a:pt x="12850" y="3915"/>
                    <a:pt x="12850" y="3915"/>
                    <a:pt x="12850" y="3915"/>
                  </a:cubicBezTo>
                  <a:cubicBezTo>
                    <a:pt x="12850" y="3954"/>
                    <a:pt x="12758" y="4036"/>
                    <a:pt x="12724" y="4036"/>
                  </a:cubicBezTo>
                  <a:cubicBezTo>
                    <a:pt x="12586" y="4036"/>
                    <a:pt x="12586" y="4036"/>
                    <a:pt x="12586" y="4036"/>
                  </a:cubicBezTo>
                  <a:cubicBezTo>
                    <a:pt x="12555" y="4036"/>
                    <a:pt x="12460" y="3954"/>
                    <a:pt x="12460" y="3915"/>
                  </a:cubicBezTo>
                  <a:cubicBezTo>
                    <a:pt x="12460" y="3302"/>
                    <a:pt x="12460" y="3302"/>
                    <a:pt x="12460" y="3302"/>
                  </a:cubicBezTo>
                  <a:cubicBezTo>
                    <a:pt x="12460" y="3077"/>
                    <a:pt x="12267" y="2956"/>
                    <a:pt x="12020" y="2956"/>
                  </a:cubicBezTo>
                  <a:cubicBezTo>
                    <a:pt x="11787" y="2956"/>
                    <a:pt x="11639" y="3041"/>
                    <a:pt x="11545" y="3138"/>
                  </a:cubicBezTo>
                  <a:cubicBezTo>
                    <a:pt x="11698" y="3367"/>
                    <a:pt x="11698" y="3367"/>
                    <a:pt x="11698" y="3367"/>
                  </a:cubicBezTo>
                  <a:cubicBezTo>
                    <a:pt x="11780" y="3367"/>
                    <a:pt x="11780" y="3367"/>
                    <a:pt x="11780" y="3367"/>
                  </a:cubicBezTo>
                  <a:cubicBezTo>
                    <a:pt x="11695" y="3171"/>
                    <a:pt x="11773" y="3041"/>
                    <a:pt x="11969" y="3041"/>
                  </a:cubicBezTo>
                  <a:cubicBezTo>
                    <a:pt x="12175" y="3041"/>
                    <a:pt x="12252" y="3138"/>
                    <a:pt x="12250" y="3300"/>
                  </a:cubicBezTo>
                  <a:cubicBezTo>
                    <a:pt x="12247" y="3435"/>
                    <a:pt x="12247" y="3435"/>
                    <a:pt x="12247" y="3435"/>
                  </a:cubicBezTo>
                  <a:cubicBezTo>
                    <a:pt x="11952" y="3496"/>
                    <a:pt x="11952" y="3496"/>
                    <a:pt x="11952" y="3496"/>
                  </a:cubicBezTo>
                  <a:cubicBezTo>
                    <a:pt x="11790" y="3531"/>
                    <a:pt x="11578" y="3608"/>
                    <a:pt x="11578" y="3836"/>
                  </a:cubicBezTo>
                  <a:cubicBezTo>
                    <a:pt x="11578" y="4023"/>
                    <a:pt x="11714" y="4146"/>
                    <a:pt x="11871" y="4146"/>
                  </a:cubicBezTo>
                  <a:cubicBezTo>
                    <a:pt x="12041" y="4146"/>
                    <a:pt x="12162" y="4008"/>
                    <a:pt x="12254" y="3890"/>
                  </a:cubicBezTo>
                  <a:cubicBezTo>
                    <a:pt x="12283" y="4125"/>
                    <a:pt x="12283" y="4125"/>
                    <a:pt x="12283" y="4125"/>
                  </a:cubicBezTo>
                  <a:cubicBezTo>
                    <a:pt x="13251" y="4125"/>
                    <a:pt x="13251" y="4125"/>
                    <a:pt x="13251" y="4125"/>
                  </a:cubicBezTo>
                  <a:cubicBezTo>
                    <a:pt x="13251" y="4038"/>
                    <a:pt x="13251" y="4038"/>
                    <a:pt x="13251" y="4038"/>
                  </a:cubicBezTo>
                  <a:cubicBezTo>
                    <a:pt x="13186" y="4038"/>
                    <a:pt x="13186" y="4038"/>
                    <a:pt x="13186" y="4038"/>
                  </a:cubicBezTo>
                  <a:cubicBezTo>
                    <a:pt x="13152" y="4038"/>
                    <a:pt x="13060" y="3955"/>
                    <a:pt x="13060" y="3917"/>
                  </a:cubicBezTo>
                  <a:cubicBezTo>
                    <a:pt x="13060" y="3342"/>
                    <a:pt x="13060" y="3342"/>
                    <a:pt x="13060" y="3342"/>
                  </a:cubicBezTo>
                  <a:cubicBezTo>
                    <a:pt x="13060" y="3264"/>
                    <a:pt x="13271" y="3104"/>
                    <a:pt x="13433" y="3104"/>
                  </a:cubicBezTo>
                  <a:cubicBezTo>
                    <a:pt x="13557" y="3104"/>
                    <a:pt x="13615" y="3190"/>
                    <a:pt x="13615" y="3301"/>
                  </a:cubicBezTo>
                  <a:cubicBezTo>
                    <a:pt x="13615" y="3916"/>
                    <a:pt x="13615" y="3916"/>
                    <a:pt x="13615" y="3916"/>
                  </a:cubicBezTo>
                  <a:cubicBezTo>
                    <a:pt x="13615" y="3954"/>
                    <a:pt x="13523" y="4037"/>
                    <a:pt x="13489" y="4037"/>
                  </a:cubicBezTo>
                  <a:cubicBezTo>
                    <a:pt x="13423" y="4037"/>
                    <a:pt x="13423" y="4037"/>
                    <a:pt x="13423" y="4037"/>
                  </a:cubicBezTo>
                  <a:cubicBezTo>
                    <a:pt x="13423" y="4124"/>
                    <a:pt x="13423" y="4124"/>
                    <a:pt x="13423" y="4124"/>
                  </a:cubicBezTo>
                  <a:cubicBezTo>
                    <a:pt x="14022" y="4124"/>
                    <a:pt x="14022" y="4124"/>
                    <a:pt x="14022" y="4124"/>
                  </a:cubicBezTo>
                  <a:cubicBezTo>
                    <a:pt x="14022" y="4037"/>
                    <a:pt x="14022" y="4037"/>
                    <a:pt x="14022" y="4037"/>
                  </a:cubicBezTo>
                  <a:cubicBezTo>
                    <a:pt x="13952" y="4037"/>
                    <a:pt x="13952" y="4037"/>
                    <a:pt x="13952" y="4037"/>
                  </a:cubicBezTo>
                  <a:cubicBezTo>
                    <a:pt x="13918" y="4037"/>
                    <a:pt x="13826" y="3954"/>
                    <a:pt x="13826" y="3916"/>
                  </a:cubicBezTo>
                  <a:close/>
                  <a:moveTo>
                    <a:pt x="12250" y="3787"/>
                  </a:moveTo>
                  <a:cubicBezTo>
                    <a:pt x="12201" y="3873"/>
                    <a:pt x="12080" y="3988"/>
                    <a:pt x="11969" y="3988"/>
                  </a:cubicBezTo>
                  <a:cubicBezTo>
                    <a:pt x="11872" y="3993"/>
                    <a:pt x="11789" y="3918"/>
                    <a:pt x="11785" y="3820"/>
                  </a:cubicBezTo>
                  <a:cubicBezTo>
                    <a:pt x="11785" y="3816"/>
                    <a:pt x="11785" y="3811"/>
                    <a:pt x="11785" y="3807"/>
                  </a:cubicBezTo>
                  <a:cubicBezTo>
                    <a:pt x="11785" y="3693"/>
                    <a:pt x="11833" y="3618"/>
                    <a:pt x="11977" y="3582"/>
                  </a:cubicBezTo>
                  <a:cubicBezTo>
                    <a:pt x="12251" y="3511"/>
                    <a:pt x="12251" y="3511"/>
                    <a:pt x="12251" y="3511"/>
                  </a:cubicBezTo>
                  <a:lnTo>
                    <a:pt x="12250" y="3787"/>
                  </a:lnTo>
                  <a:close/>
                  <a:moveTo>
                    <a:pt x="8336" y="1790"/>
                  </a:moveTo>
                  <a:cubicBezTo>
                    <a:pt x="8617" y="1790"/>
                    <a:pt x="8765" y="1637"/>
                    <a:pt x="8840" y="1388"/>
                  </a:cubicBezTo>
                  <a:cubicBezTo>
                    <a:pt x="8769" y="1388"/>
                    <a:pt x="8769" y="1388"/>
                    <a:pt x="8769" y="1388"/>
                  </a:cubicBezTo>
                  <a:cubicBezTo>
                    <a:pt x="8697" y="1519"/>
                    <a:pt x="8605" y="1584"/>
                    <a:pt x="8411" y="1584"/>
                  </a:cubicBezTo>
                  <a:cubicBezTo>
                    <a:pt x="8152" y="1584"/>
                    <a:pt x="8002" y="1349"/>
                    <a:pt x="7997" y="1141"/>
                  </a:cubicBezTo>
                  <a:cubicBezTo>
                    <a:pt x="8758" y="1080"/>
                    <a:pt x="8758" y="1080"/>
                    <a:pt x="8758" y="1080"/>
                  </a:cubicBezTo>
                  <a:cubicBezTo>
                    <a:pt x="8753" y="997"/>
                    <a:pt x="8753" y="997"/>
                    <a:pt x="8753" y="997"/>
                  </a:cubicBezTo>
                  <a:cubicBezTo>
                    <a:pt x="8740" y="774"/>
                    <a:pt x="8595" y="600"/>
                    <a:pt x="8336" y="598"/>
                  </a:cubicBezTo>
                  <a:cubicBezTo>
                    <a:pt x="8041" y="595"/>
                    <a:pt x="7811" y="857"/>
                    <a:pt x="7811" y="1196"/>
                  </a:cubicBezTo>
                  <a:cubicBezTo>
                    <a:pt x="7811" y="1519"/>
                    <a:pt x="8033" y="1790"/>
                    <a:pt x="8336" y="1790"/>
                  </a:cubicBezTo>
                  <a:close/>
                  <a:moveTo>
                    <a:pt x="8331" y="686"/>
                  </a:moveTo>
                  <a:cubicBezTo>
                    <a:pt x="8554" y="686"/>
                    <a:pt x="8578" y="850"/>
                    <a:pt x="8559" y="1013"/>
                  </a:cubicBezTo>
                  <a:cubicBezTo>
                    <a:pt x="7990" y="1061"/>
                    <a:pt x="7990" y="1061"/>
                    <a:pt x="7990" y="1061"/>
                  </a:cubicBezTo>
                  <a:cubicBezTo>
                    <a:pt x="7997" y="882"/>
                    <a:pt x="8094" y="686"/>
                    <a:pt x="8331" y="686"/>
                  </a:cubicBezTo>
                  <a:close/>
                  <a:moveTo>
                    <a:pt x="8947" y="843"/>
                  </a:moveTo>
                  <a:cubicBezTo>
                    <a:pt x="9349" y="1635"/>
                    <a:pt x="9349" y="1635"/>
                    <a:pt x="9349" y="1635"/>
                  </a:cubicBezTo>
                  <a:cubicBezTo>
                    <a:pt x="9005" y="2259"/>
                    <a:pt x="9005" y="2259"/>
                    <a:pt x="9005" y="2259"/>
                  </a:cubicBezTo>
                  <a:cubicBezTo>
                    <a:pt x="9105" y="2310"/>
                    <a:pt x="9105" y="2310"/>
                    <a:pt x="9105" y="2310"/>
                  </a:cubicBezTo>
                  <a:cubicBezTo>
                    <a:pt x="9444" y="1669"/>
                    <a:pt x="9444" y="1669"/>
                    <a:pt x="9444" y="1669"/>
                  </a:cubicBezTo>
                  <a:cubicBezTo>
                    <a:pt x="9828" y="839"/>
                    <a:pt x="9828" y="839"/>
                    <a:pt x="9828" y="839"/>
                  </a:cubicBezTo>
                  <a:cubicBezTo>
                    <a:pt x="9853" y="800"/>
                    <a:pt x="9935" y="713"/>
                    <a:pt x="9962" y="713"/>
                  </a:cubicBezTo>
                  <a:cubicBezTo>
                    <a:pt x="10015" y="713"/>
                    <a:pt x="10015" y="713"/>
                    <a:pt x="10015" y="713"/>
                  </a:cubicBezTo>
                  <a:cubicBezTo>
                    <a:pt x="10015" y="626"/>
                    <a:pt x="10015" y="626"/>
                    <a:pt x="10015" y="626"/>
                  </a:cubicBezTo>
                  <a:cubicBezTo>
                    <a:pt x="9553" y="626"/>
                    <a:pt x="9553" y="626"/>
                    <a:pt x="9553" y="626"/>
                  </a:cubicBezTo>
                  <a:cubicBezTo>
                    <a:pt x="9553" y="713"/>
                    <a:pt x="9553" y="713"/>
                    <a:pt x="9553" y="713"/>
                  </a:cubicBezTo>
                  <a:cubicBezTo>
                    <a:pt x="9623" y="713"/>
                    <a:pt x="9623" y="713"/>
                    <a:pt x="9623" y="713"/>
                  </a:cubicBezTo>
                  <a:cubicBezTo>
                    <a:pt x="9654" y="713"/>
                    <a:pt x="9725" y="793"/>
                    <a:pt x="9722" y="839"/>
                  </a:cubicBezTo>
                  <a:cubicBezTo>
                    <a:pt x="9470" y="1398"/>
                    <a:pt x="9470" y="1398"/>
                    <a:pt x="9470" y="1398"/>
                  </a:cubicBezTo>
                  <a:cubicBezTo>
                    <a:pt x="9194" y="836"/>
                    <a:pt x="9194" y="836"/>
                    <a:pt x="9194" y="836"/>
                  </a:cubicBezTo>
                  <a:cubicBezTo>
                    <a:pt x="9194" y="794"/>
                    <a:pt x="9262" y="713"/>
                    <a:pt x="9293" y="713"/>
                  </a:cubicBezTo>
                  <a:cubicBezTo>
                    <a:pt x="9364" y="713"/>
                    <a:pt x="9364" y="713"/>
                    <a:pt x="9364" y="713"/>
                  </a:cubicBezTo>
                  <a:cubicBezTo>
                    <a:pt x="9364" y="626"/>
                    <a:pt x="9364" y="626"/>
                    <a:pt x="9364" y="626"/>
                  </a:cubicBezTo>
                  <a:cubicBezTo>
                    <a:pt x="8749" y="626"/>
                    <a:pt x="8749" y="626"/>
                    <a:pt x="8749" y="626"/>
                  </a:cubicBezTo>
                  <a:cubicBezTo>
                    <a:pt x="8749" y="713"/>
                    <a:pt x="8749" y="713"/>
                    <a:pt x="8749" y="713"/>
                  </a:cubicBezTo>
                  <a:cubicBezTo>
                    <a:pt x="8800" y="713"/>
                    <a:pt x="8800" y="713"/>
                    <a:pt x="8800" y="713"/>
                  </a:cubicBezTo>
                  <a:cubicBezTo>
                    <a:pt x="8829" y="712"/>
                    <a:pt x="8928" y="807"/>
                    <a:pt x="8947" y="843"/>
                  </a:cubicBezTo>
                  <a:close/>
                  <a:moveTo>
                    <a:pt x="5117" y="349"/>
                  </a:moveTo>
                  <a:cubicBezTo>
                    <a:pt x="5195" y="353"/>
                    <a:pt x="5261" y="293"/>
                    <a:pt x="5265" y="215"/>
                  </a:cubicBezTo>
                  <a:cubicBezTo>
                    <a:pt x="5265" y="210"/>
                    <a:pt x="5265" y="206"/>
                    <a:pt x="5265" y="201"/>
                  </a:cubicBezTo>
                  <a:cubicBezTo>
                    <a:pt x="5265" y="112"/>
                    <a:pt x="5202" y="56"/>
                    <a:pt x="5117" y="56"/>
                  </a:cubicBezTo>
                  <a:cubicBezTo>
                    <a:pt x="5032" y="56"/>
                    <a:pt x="4967" y="112"/>
                    <a:pt x="4967" y="201"/>
                  </a:cubicBezTo>
                  <a:cubicBezTo>
                    <a:pt x="4965" y="280"/>
                    <a:pt x="5026" y="346"/>
                    <a:pt x="5105" y="349"/>
                  </a:cubicBezTo>
                  <a:cubicBezTo>
                    <a:pt x="5109" y="349"/>
                    <a:pt x="5113" y="349"/>
                    <a:pt x="5117" y="349"/>
                  </a:cubicBezTo>
                  <a:close/>
                  <a:moveTo>
                    <a:pt x="3836" y="1676"/>
                  </a:moveTo>
                  <a:cubicBezTo>
                    <a:pt x="3749" y="1676"/>
                    <a:pt x="3749" y="1676"/>
                    <a:pt x="3749" y="1676"/>
                  </a:cubicBezTo>
                  <a:cubicBezTo>
                    <a:pt x="3715" y="1676"/>
                    <a:pt x="3613" y="1579"/>
                    <a:pt x="3613" y="1543"/>
                  </a:cubicBezTo>
                  <a:cubicBezTo>
                    <a:pt x="3613" y="1075"/>
                    <a:pt x="3613" y="1075"/>
                    <a:pt x="3613" y="1075"/>
                  </a:cubicBezTo>
                  <a:cubicBezTo>
                    <a:pt x="3793" y="882"/>
                    <a:pt x="3793" y="882"/>
                    <a:pt x="3793" y="882"/>
                  </a:cubicBezTo>
                  <a:cubicBezTo>
                    <a:pt x="4403" y="1763"/>
                    <a:pt x="4403" y="1763"/>
                    <a:pt x="4403" y="1763"/>
                  </a:cubicBezTo>
                  <a:cubicBezTo>
                    <a:pt x="6040" y="1763"/>
                    <a:pt x="6040" y="1763"/>
                    <a:pt x="6040" y="1763"/>
                  </a:cubicBezTo>
                  <a:cubicBezTo>
                    <a:pt x="6040" y="1676"/>
                    <a:pt x="6040" y="1676"/>
                    <a:pt x="6040" y="1676"/>
                  </a:cubicBezTo>
                  <a:cubicBezTo>
                    <a:pt x="5974" y="1676"/>
                    <a:pt x="5974" y="1676"/>
                    <a:pt x="5974" y="1676"/>
                  </a:cubicBezTo>
                  <a:cubicBezTo>
                    <a:pt x="5940" y="1676"/>
                    <a:pt x="5848" y="1594"/>
                    <a:pt x="5848" y="1555"/>
                  </a:cubicBezTo>
                  <a:cubicBezTo>
                    <a:pt x="5848" y="981"/>
                    <a:pt x="5848" y="981"/>
                    <a:pt x="5848" y="981"/>
                  </a:cubicBezTo>
                  <a:cubicBezTo>
                    <a:pt x="5848" y="904"/>
                    <a:pt x="6059" y="744"/>
                    <a:pt x="6221" y="744"/>
                  </a:cubicBezTo>
                  <a:cubicBezTo>
                    <a:pt x="6345" y="744"/>
                    <a:pt x="6403" y="829"/>
                    <a:pt x="6403" y="940"/>
                  </a:cubicBezTo>
                  <a:cubicBezTo>
                    <a:pt x="6403" y="1555"/>
                    <a:pt x="6403" y="1555"/>
                    <a:pt x="6403" y="1555"/>
                  </a:cubicBezTo>
                  <a:cubicBezTo>
                    <a:pt x="6403" y="1594"/>
                    <a:pt x="6311" y="1676"/>
                    <a:pt x="6277" y="1676"/>
                  </a:cubicBezTo>
                  <a:cubicBezTo>
                    <a:pt x="6211" y="1676"/>
                    <a:pt x="6211" y="1676"/>
                    <a:pt x="6211" y="1676"/>
                  </a:cubicBezTo>
                  <a:cubicBezTo>
                    <a:pt x="6211" y="1763"/>
                    <a:pt x="6211" y="1763"/>
                    <a:pt x="6211" y="1763"/>
                  </a:cubicBezTo>
                  <a:cubicBezTo>
                    <a:pt x="6810" y="1763"/>
                    <a:pt x="6810" y="1763"/>
                    <a:pt x="6810" y="1763"/>
                  </a:cubicBezTo>
                  <a:cubicBezTo>
                    <a:pt x="6810" y="1676"/>
                    <a:pt x="6810" y="1676"/>
                    <a:pt x="6810" y="1676"/>
                  </a:cubicBezTo>
                  <a:cubicBezTo>
                    <a:pt x="6739" y="1676"/>
                    <a:pt x="6739" y="1676"/>
                    <a:pt x="6739" y="1676"/>
                  </a:cubicBezTo>
                  <a:cubicBezTo>
                    <a:pt x="6706" y="1676"/>
                    <a:pt x="6613" y="1594"/>
                    <a:pt x="6613" y="1555"/>
                  </a:cubicBezTo>
                  <a:cubicBezTo>
                    <a:pt x="6613" y="928"/>
                    <a:pt x="6613" y="928"/>
                    <a:pt x="6613" y="928"/>
                  </a:cubicBezTo>
                  <a:cubicBezTo>
                    <a:pt x="6613" y="732"/>
                    <a:pt x="6473" y="601"/>
                    <a:pt x="6296" y="601"/>
                  </a:cubicBezTo>
                  <a:cubicBezTo>
                    <a:pt x="6091" y="601"/>
                    <a:pt x="5984" y="720"/>
                    <a:pt x="5846" y="860"/>
                  </a:cubicBezTo>
                  <a:cubicBezTo>
                    <a:pt x="5803" y="625"/>
                    <a:pt x="5803" y="625"/>
                    <a:pt x="5803" y="625"/>
                  </a:cubicBezTo>
                  <a:cubicBezTo>
                    <a:pt x="5441" y="625"/>
                    <a:pt x="5441" y="625"/>
                    <a:pt x="5441" y="625"/>
                  </a:cubicBezTo>
                  <a:cubicBezTo>
                    <a:pt x="5441" y="712"/>
                    <a:pt x="5441" y="712"/>
                    <a:pt x="5441" y="712"/>
                  </a:cubicBezTo>
                  <a:cubicBezTo>
                    <a:pt x="5512" y="712"/>
                    <a:pt x="5512" y="712"/>
                    <a:pt x="5512" y="712"/>
                  </a:cubicBezTo>
                  <a:cubicBezTo>
                    <a:pt x="5546" y="712"/>
                    <a:pt x="5638" y="798"/>
                    <a:pt x="5638" y="833"/>
                  </a:cubicBezTo>
                  <a:cubicBezTo>
                    <a:pt x="5638" y="1555"/>
                    <a:pt x="5638" y="1555"/>
                    <a:pt x="5638" y="1555"/>
                  </a:cubicBezTo>
                  <a:cubicBezTo>
                    <a:pt x="5638" y="1593"/>
                    <a:pt x="5546" y="1676"/>
                    <a:pt x="5512" y="1676"/>
                  </a:cubicBezTo>
                  <a:cubicBezTo>
                    <a:pt x="5371" y="1676"/>
                    <a:pt x="5371" y="1676"/>
                    <a:pt x="5371" y="1676"/>
                  </a:cubicBezTo>
                  <a:cubicBezTo>
                    <a:pt x="5340" y="1676"/>
                    <a:pt x="5245" y="1593"/>
                    <a:pt x="5245" y="1555"/>
                  </a:cubicBezTo>
                  <a:cubicBezTo>
                    <a:pt x="5245" y="625"/>
                    <a:pt x="5245" y="625"/>
                    <a:pt x="5245" y="625"/>
                  </a:cubicBezTo>
                  <a:cubicBezTo>
                    <a:pt x="4836" y="625"/>
                    <a:pt x="4836" y="625"/>
                    <a:pt x="4836" y="625"/>
                  </a:cubicBezTo>
                  <a:cubicBezTo>
                    <a:pt x="4836" y="712"/>
                    <a:pt x="4836" y="712"/>
                    <a:pt x="4836" y="712"/>
                  </a:cubicBezTo>
                  <a:cubicBezTo>
                    <a:pt x="4906" y="712"/>
                    <a:pt x="4906" y="712"/>
                    <a:pt x="4906" y="712"/>
                  </a:cubicBezTo>
                  <a:cubicBezTo>
                    <a:pt x="4940" y="712"/>
                    <a:pt x="5032" y="798"/>
                    <a:pt x="5032" y="833"/>
                  </a:cubicBezTo>
                  <a:cubicBezTo>
                    <a:pt x="5032" y="1555"/>
                    <a:pt x="5032" y="1555"/>
                    <a:pt x="5032" y="1555"/>
                  </a:cubicBezTo>
                  <a:cubicBezTo>
                    <a:pt x="5032" y="1594"/>
                    <a:pt x="4940" y="1676"/>
                    <a:pt x="4906" y="1676"/>
                  </a:cubicBezTo>
                  <a:cubicBezTo>
                    <a:pt x="4778" y="1676"/>
                    <a:pt x="4778" y="1676"/>
                    <a:pt x="4778" y="1676"/>
                  </a:cubicBezTo>
                  <a:cubicBezTo>
                    <a:pt x="4742" y="1676"/>
                    <a:pt x="4599" y="1567"/>
                    <a:pt x="4570" y="1528"/>
                  </a:cubicBezTo>
                  <a:cubicBezTo>
                    <a:pt x="3953" y="707"/>
                    <a:pt x="3953" y="707"/>
                    <a:pt x="3953" y="707"/>
                  </a:cubicBezTo>
                  <a:cubicBezTo>
                    <a:pt x="4381" y="247"/>
                    <a:pt x="4381" y="247"/>
                    <a:pt x="4381" y="247"/>
                  </a:cubicBezTo>
                  <a:cubicBezTo>
                    <a:pt x="4405" y="221"/>
                    <a:pt x="4572" y="88"/>
                    <a:pt x="4606" y="88"/>
                  </a:cubicBezTo>
                  <a:cubicBezTo>
                    <a:pt x="4692" y="88"/>
                    <a:pt x="4692" y="88"/>
                    <a:pt x="4692" y="88"/>
                  </a:cubicBezTo>
                  <a:cubicBezTo>
                    <a:pt x="4692" y="0"/>
                    <a:pt x="4692" y="0"/>
                    <a:pt x="4692" y="0"/>
                  </a:cubicBezTo>
                  <a:cubicBezTo>
                    <a:pt x="4052" y="0"/>
                    <a:pt x="4052" y="0"/>
                    <a:pt x="4052" y="0"/>
                  </a:cubicBezTo>
                  <a:cubicBezTo>
                    <a:pt x="4052" y="88"/>
                    <a:pt x="4052" y="88"/>
                    <a:pt x="4052" y="88"/>
                  </a:cubicBezTo>
                  <a:cubicBezTo>
                    <a:pt x="4137" y="88"/>
                    <a:pt x="4137" y="88"/>
                    <a:pt x="4137" y="88"/>
                  </a:cubicBezTo>
                  <a:cubicBezTo>
                    <a:pt x="4171" y="88"/>
                    <a:pt x="4270" y="209"/>
                    <a:pt x="4244" y="240"/>
                  </a:cubicBezTo>
                  <a:cubicBezTo>
                    <a:pt x="3614" y="942"/>
                    <a:pt x="3614" y="942"/>
                    <a:pt x="3614" y="942"/>
                  </a:cubicBezTo>
                  <a:cubicBezTo>
                    <a:pt x="3614" y="221"/>
                    <a:pt x="3614" y="221"/>
                    <a:pt x="3614" y="221"/>
                  </a:cubicBezTo>
                  <a:cubicBezTo>
                    <a:pt x="3614" y="184"/>
                    <a:pt x="3716" y="88"/>
                    <a:pt x="3750" y="88"/>
                  </a:cubicBezTo>
                  <a:cubicBezTo>
                    <a:pt x="3837" y="88"/>
                    <a:pt x="3837" y="88"/>
                    <a:pt x="3837" y="88"/>
                  </a:cubicBezTo>
                  <a:cubicBezTo>
                    <a:pt x="3837" y="0"/>
                    <a:pt x="3837" y="0"/>
                    <a:pt x="3837" y="0"/>
                  </a:cubicBezTo>
                  <a:cubicBezTo>
                    <a:pt x="3149" y="0"/>
                    <a:pt x="3149" y="0"/>
                    <a:pt x="3149" y="0"/>
                  </a:cubicBezTo>
                  <a:cubicBezTo>
                    <a:pt x="3149" y="88"/>
                    <a:pt x="3149" y="88"/>
                    <a:pt x="3149" y="88"/>
                  </a:cubicBezTo>
                  <a:cubicBezTo>
                    <a:pt x="3236" y="88"/>
                    <a:pt x="3236" y="88"/>
                    <a:pt x="3236" y="88"/>
                  </a:cubicBezTo>
                  <a:cubicBezTo>
                    <a:pt x="3270" y="88"/>
                    <a:pt x="3371" y="184"/>
                    <a:pt x="3371" y="221"/>
                  </a:cubicBezTo>
                  <a:cubicBezTo>
                    <a:pt x="3371" y="1543"/>
                    <a:pt x="3371" y="1543"/>
                    <a:pt x="3371" y="1543"/>
                  </a:cubicBezTo>
                  <a:cubicBezTo>
                    <a:pt x="3371" y="1579"/>
                    <a:pt x="3270" y="1676"/>
                    <a:pt x="3236" y="1676"/>
                  </a:cubicBezTo>
                  <a:cubicBezTo>
                    <a:pt x="3149" y="1676"/>
                    <a:pt x="3149" y="1676"/>
                    <a:pt x="3149" y="1676"/>
                  </a:cubicBezTo>
                  <a:cubicBezTo>
                    <a:pt x="3149" y="1763"/>
                    <a:pt x="3149" y="1763"/>
                    <a:pt x="3149" y="1763"/>
                  </a:cubicBezTo>
                  <a:cubicBezTo>
                    <a:pt x="3836" y="1763"/>
                    <a:pt x="3836" y="1763"/>
                    <a:pt x="3836" y="1763"/>
                  </a:cubicBezTo>
                  <a:lnTo>
                    <a:pt x="3836" y="1676"/>
                  </a:lnTo>
                  <a:close/>
                  <a:moveTo>
                    <a:pt x="7720" y="1446"/>
                  </a:moveTo>
                  <a:cubicBezTo>
                    <a:pt x="7720" y="1262"/>
                    <a:pt x="7579" y="1163"/>
                    <a:pt x="7456" y="1114"/>
                  </a:cubicBezTo>
                  <a:cubicBezTo>
                    <a:pt x="7361" y="1078"/>
                    <a:pt x="7296" y="1049"/>
                    <a:pt x="7209" y="1013"/>
                  </a:cubicBezTo>
                  <a:cubicBezTo>
                    <a:pt x="7090" y="962"/>
                    <a:pt x="7023" y="927"/>
                    <a:pt x="7023" y="829"/>
                  </a:cubicBezTo>
                  <a:cubicBezTo>
                    <a:pt x="7023" y="739"/>
                    <a:pt x="7085" y="683"/>
                    <a:pt x="7219" y="683"/>
                  </a:cubicBezTo>
                  <a:cubicBezTo>
                    <a:pt x="7432" y="683"/>
                    <a:pt x="7565" y="884"/>
                    <a:pt x="7565" y="979"/>
                  </a:cubicBezTo>
                  <a:cubicBezTo>
                    <a:pt x="7635" y="979"/>
                    <a:pt x="7635" y="979"/>
                    <a:pt x="7635" y="979"/>
                  </a:cubicBezTo>
                  <a:cubicBezTo>
                    <a:pt x="7635" y="625"/>
                    <a:pt x="7635" y="625"/>
                    <a:pt x="7635" y="625"/>
                  </a:cubicBezTo>
                  <a:cubicBezTo>
                    <a:pt x="7572" y="625"/>
                    <a:pt x="7572" y="625"/>
                    <a:pt x="7572" y="625"/>
                  </a:cubicBezTo>
                  <a:cubicBezTo>
                    <a:pt x="7562" y="649"/>
                    <a:pt x="7543" y="657"/>
                    <a:pt x="7509" y="657"/>
                  </a:cubicBezTo>
                  <a:cubicBezTo>
                    <a:pt x="7422" y="657"/>
                    <a:pt x="7352" y="598"/>
                    <a:pt x="7226" y="598"/>
                  </a:cubicBezTo>
                  <a:cubicBezTo>
                    <a:pt x="7015" y="598"/>
                    <a:pt x="6882" y="707"/>
                    <a:pt x="6882" y="913"/>
                  </a:cubicBezTo>
                  <a:cubicBezTo>
                    <a:pt x="6882" y="1071"/>
                    <a:pt x="6986" y="1160"/>
                    <a:pt x="7124" y="1223"/>
                  </a:cubicBezTo>
                  <a:cubicBezTo>
                    <a:pt x="7216" y="1264"/>
                    <a:pt x="7282" y="1291"/>
                    <a:pt x="7361" y="1325"/>
                  </a:cubicBezTo>
                  <a:cubicBezTo>
                    <a:pt x="7463" y="1367"/>
                    <a:pt x="7577" y="1412"/>
                    <a:pt x="7577" y="1540"/>
                  </a:cubicBezTo>
                  <a:cubicBezTo>
                    <a:pt x="7577" y="1647"/>
                    <a:pt x="7497" y="1695"/>
                    <a:pt x="7354" y="1695"/>
                  </a:cubicBezTo>
                  <a:cubicBezTo>
                    <a:pt x="7107" y="1695"/>
                    <a:pt x="6952" y="1468"/>
                    <a:pt x="6952" y="1361"/>
                  </a:cubicBezTo>
                  <a:cubicBezTo>
                    <a:pt x="6882" y="1361"/>
                    <a:pt x="6882" y="1361"/>
                    <a:pt x="6882" y="1361"/>
                  </a:cubicBezTo>
                  <a:cubicBezTo>
                    <a:pt x="6882" y="1763"/>
                    <a:pt x="6882" y="1763"/>
                    <a:pt x="6882" y="1763"/>
                  </a:cubicBezTo>
                  <a:cubicBezTo>
                    <a:pt x="6938" y="1763"/>
                    <a:pt x="6938" y="1763"/>
                    <a:pt x="6938" y="1763"/>
                  </a:cubicBezTo>
                  <a:cubicBezTo>
                    <a:pt x="6967" y="1737"/>
                    <a:pt x="6979" y="1725"/>
                    <a:pt x="7025" y="1725"/>
                  </a:cubicBezTo>
                  <a:cubicBezTo>
                    <a:pt x="7124" y="1725"/>
                    <a:pt x="7209" y="1790"/>
                    <a:pt x="7354" y="1790"/>
                  </a:cubicBezTo>
                  <a:cubicBezTo>
                    <a:pt x="7570" y="1790"/>
                    <a:pt x="7720" y="1664"/>
                    <a:pt x="7720" y="1446"/>
                  </a:cubicBezTo>
                  <a:close/>
                  <a:moveTo>
                    <a:pt x="2703" y="1584"/>
                  </a:moveTo>
                  <a:cubicBezTo>
                    <a:pt x="2442" y="1584"/>
                    <a:pt x="2282" y="1383"/>
                    <a:pt x="2282" y="1129"/>
                  </a:cubicBezTo>
                  <a:cubicBezTo>
                    <a:pt x="2282" y="860"/>
                    <a:pt x="2391" y="683"/>
                    <a:pt x="2618" y="683"/>
                  </a:cubicBezTo>
                  <a:cubicBezTo>
                    <a:pt x="2815" y="683"/>
                    <a:pt x="2844" y="840"/>
                    <a:pt x="2812" y="1017"/>
                  </a:cubicBezTo>
                  <a:cubicBezTo>
                    <a:pt x="2882" y="1013"/>
                    <a:pt x="2882" y="1013"/>
                    <a:pt x="2882" y="1013"/>
                  </a:cubicBezTo>
                  <a:cubicBezTo>
                    <a:pt x="3049" y="753"/>
                    <a:pt x="3049" y="753"/>
                    <a:pt x="3049" y="753"/>
                  </a:cubicBezTo>
                  <a:cubicBezTo>
                    <a:pt x="2945" y="649"/>
                    <a:pt x="2824" y="596"/>
                    <a:pt x="2645" y="596"/>
                  </a:cubicBezTo>
                  <a:cubicBezTo>
                    <a:pt x="2345" y="596"/>
                    <a:pt x="2100" y="833"/>
                    <a:pt x="2100" y="1201"/>
                  </a:cubicBezTo>
                  <a:cubicBezTo>
                    <a:pt x="2100" y="1526"/>
                    <a:pt x="2306" y="1792"/>
                    <a:pt x="2623" y="1792"/>
                  </a:cubicBezTo>
                  <a:cubicBezTo>
                    <a:pt x="2909" y="1792"/>
                    <a:pt x="3061" y="1635"/>
                    <a:pt x="3136" y="1386"/>
                  </a:cubicBezTo>
                  <a:cubicBezTo>
                    <a:pt x="3066" y="1386"/>
                    <a:pt x="3066" y="1386"/>
                    <a:pt x="3066" y="1386"/>
                  </a:cubicBezTo>
                  <a:cubicBezTo>
                    <a:pt x="2986" y="1519"/>
                    <a:pt x="2902" y="1584"/>
                    <a:pt x="2703" y="1584"/>
                  </a:cubicBezTo>
                  <a:close/>
                  <a:moveTo>
                    <a:pt x="1053" y="1322"/>
                  </a:moveTo>
                  <a:cubicBezTo>
                    <a:pt x="1041" y="1322"/>
                    <a:pt x="1041" y="1322"/>
                    <a:pt x="1041" y="1322"/>
                  </a:cubicBezTo>
                  <a:cubicBezTo>
                    <a:pt x="511" y="0"/>
                    <a:pt x="511" y="0"/>
                    <a:pt x="511" y="0"/>
                  </a:cubicBezTo>
                  <a:cubicBezTo>
                    <a:pt x="0" y="0"/>
                    <a:pt x="0" y="0"/>
                    <a:pt x="0" y="0"/>
                  </a:cubicBezTo>
                  <a:cubicBezTo>
                    <a:pt x="0" y="88"/>
                    <a:pt x="0" y="88"/>
                    <a:pt x="0" y="88"/>
                  </a:cubicBezTo>
                  <a:cubicBezTo>
                    <a:pt x="87" y="88"/>
                    <a:pt x="87" y="88"/>
                    <a:pt x="87" y="88"/>
                  </a:cubicBezTo>
                  <a:cubicBezTo>
                    <a:pt x="121" y="88"/>
                    <a:pt x="223" y="184"/>
                    <a:pt x="223" y="221"/>
                  </a:cubicBezTo>
                  <a:cubicBezTo>
                    <a:pt x="223" y="1543"/>
                    <a:pt x="223" y="1543"/>
                    <a:pt x="223" y="1543"/>
                  </a:cubicBezTo>
                  <a:cubicBezTo>
                    <a:pt x="223" y="1579"/>
                    <a:pt x="121" y="1676"/>
                    <a:pt x="87" y="1676"/>
                  </a:cubicBezTo>
                  <a:cubicBezTo>
                    <a:pt x="0" y="1676"/>
                    <a:pt x="0" y="1676"/>
                    <a:pt x="0" y="1676"/>
                  </a:cubicBezTo>
                  <a:cubicBezTo>
                    <a:pt x="0" y="1763"/>
                    <a:pt x="0" y="1763"/>
                    <a:pt x="0" y="1763"/>
                  </a:cubicBezTo>
                  <a:cubicBezTo>
                    <a:pt x="549" y="1763"/>
                    <a:pt x="549" y="1763"/>
                    <a:pt x="549" y="1763"/>
                  </a:cubicBezTo>
                  <a:cubicBezTo>
                    <a:pt x="549" y="1676"/>
                    <a:pt x="549" y="1676"/>
                    <a:pt x="549" y="1676"/>
                  </a:cubicBezTo>
                  <a:cubicBezTo>
                    <a:pt x="462" y="1676"/>
                    <a:pt x="462" y="1676"/>
                    <a:pt x="462" y="1676"/>
                  </a:cubicBezTo>
                  <a:cubicBezTo>
                    <a:pt x="428" y="1676"/>
                    <a:pt x="327" y="1579"/>
                    <a:pt x="327" y="1543"/>
                  </a:cubicBezTo>
                  <a:cubicBezTo>
                    <a:pt x="327" y="233"/>
                    <a:pt x="327" y="233"/>
                    <a:pt x="327" y="233"/>
                  </a:cubicBezTo>
                  <a:cubicBezTo>
                    <a:pt x="968" y="1794"/>
                    <a:pt x="968" y="1794"/>
                    <a:pt x="968" y="1794"/>
                  </a:cubicBezTo>
                  <a:cubicBezTo>
                    <a:pt x="1609" y="259"/>
                    <a:pt x="1609" y="259"/>
                    <a:pt x="1609" y="259"/>
                  </a:cubicBezTo>
                  <a:cubicBezTo>
                    <a:pt x="1609" y="1543"/>
                    <a:pt x="1609" y="1543"/>
                    <a:pt x="1609" y="1543"/>
                  </a:cubicBezTo>
                  <a:cubicBezTo>
                    <a:pt x="1609" y="1579"/>
                    <a:pt x="1507" y="1676"/>
                    <a:pt x="1473" y="1676"/>
                  </a:cubicBezTo>
                  <a:cubicBezTo>
                    <a:pt x="1386" y="1676"/>
                    <a:pt x="1386" y="1676"/>
                    <a:pt x="1386" y="1676"/>
                  </a:cubicBezTo>
                  <a:cubicBezTo>
                    <a:pt x="1386" y="1763"/>
                    <a:pt x="1386" y="1763"/>
                    <a:pt x="1386" y="1763"/>
                  </a:cubicBezTo>
                  <a:cubicBezTo>
                    <a:pt x="2069" y="1763"/>
                    <a:pt x="2069" y="1763"/>
                    <a:pt x="2069" y="1763"/>
                  </a:cubicBezTo>
                  <a:cubicBezTo>
                    <a:pt x="2069" y="1676"/>
                    <a:pt x="2069" y="1676"/>
                    <a:pt x="2069" y="1676"/>
                  </a:cubicBezTo>
                  <a:cubicBezTo>
                    <a:pt x="1983" y="1676"/>
                    <a:pt x="1983" y="1676"/>
                    <a:pt x="1983" y="1676"/>
                  </a:cubicBezTo>
                  <a:cubicBezTo>
                    <a:pt x="1949" y="1676"/>
                    <a:pt x="1848" y="1579"/>
                    <a:pt x="1848" y="1543"/>
                  </a:cubicBezTo>
                  <a:cubicBezTo>
                    <a:pt x="1848" y="221"/>
                    <a:pt x="1848" y="221"/>
                    <a:pt x="1848" y="221"/>
                  </a:cubicBezTo>
                  <a:cubicBezTo>
                    <a:pt x="1848" y="184"/>
                    <a:pt x="1949" y="88"/>
                    <a:pt x="1983" y="88"/>
                  </a:cubicBezTo>
                  <a:cubicBezTo>
                    <a:pt x="2070" y="88"/>
                    <a:pt x="2070" y="88"/>
                    <a:pt x="2070" y="88"/>
                  </a:cubicBezTo>
                  <a:cubicBezTo>
                    <a:pt x="2070" y="0"/>
                    <a:pt x="2070" y="0"/>
                    <a:pt x="2070" y="0"/>
                  </a:cubicBezTo>
                  <a:cubicBezTo>
                    <a:pt x="1610" y="0"/>
                    <a:pt x="1610" y="0"/>
                    <a:pt x="1610" y="0"/>
                  </a:cubicBezTo>
                  <a:lnTo>
                    <a:pt x="1053" y="1322"/>
                  </a:lnTo>
                  <a:close/>
                </a:path>
              </a:pathLst>
            </a:custGeom>
            <a:solidFill>
              <a:srgbClr val="051C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grpSp>
    </p:spTree>
    <p:extLst>
      <p:ext uri="{BB962C8B-B14F-4D97-AF65-F5344CB8AC3E}">
        <p14:creationId xmlns:p14="http://schemas.microsoft.com/office/powerpoint/2010/main" val="26885933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rast 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6D01440F-CB45-4B1E-BF2B-97953CB35508}"/>
              </a:ext>
            </a:extLst>
          </p:cNvPr>
          <p:cNvGraphicFramePr>
            <a:graphicFrameLocks noChangeAspect="1"/>
          </p:cNvGraphicFramePr>
          <p:nvPr userDrawn="1">
            <p:custDataLst>
              <p:tags r:id="rId1"/>
            </p:custDataLst>
            <p:extLst>
              <p:ext uri="{D42A27DB-BD31-4B8C-83A1-F6EECF244321}">
                <p14:modId xmlns:p14="http://schemas.microsoft.com/office/powerpoint/2010/main" val="35308568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6D01440F-CB45-4B1E-BF2B-97953CB35508}"/>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F95EE31F-4647-48C1-8F33-15A7FC3D359F}"/>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5" name="Slide Number">
            <a:extLst>
              <a:ext uri="{FF2B5EF4-FFF2-40B4-BE49-F238E27FC236}">
                <a16:creationId xmlns:a16="http://schemas.microsoft.com/office/drawing/2014/main" id="{E4920261-0593-4AC5-992E-73B8CB0A1C71}"/>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9" name="5. Source" hidden="1">
            <a:extLst>
              <a:ext uri="{FF2B5EF4-FFF2-40B4-BE49-F238E27FC236}">
                <a16:creationId xmlns:a16="http://schemas.microsoft.com/office/drawing/2014/main" id="{0CC39C66-1ED1-4BBF-87FB-6C74C9A461BE}"/>
              </a:ext>
            </a:extLst>
          </p:cNvPr>
          <p:cNvSpPr txBox="1"/>
          <p:nvPr userDrawn="1">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2" name="2. Slide Title">
            <a:extLst>
              <a:ext uri="{FF2B5EF4-FFF2-40B4-BE49-F238E27FC236}">
                <a16:creationId xmlns:a16="http://schemas.microsoft.com/office/drawing/2014/main" id="{0BDEB94E-58BF-43E2-8FF2-DCDA24AD4E9D}"/>
              </a:ext>
            </a:extLst>
          </p:cNvPr>
          <p:cNvSpPr>
            <a:spLocks noGrp="1"/>
          </p:cNvSpPr>
          <p:nvPr>
            <p:ph type="title"/>
            <p:custDataLst>
              <p:tags r:id="rId5"/>
            </p:custDataLst>
          </p:nvPr>
        </p:nvSpPr>
        <p:spPr>
          <a:xfrm>
            <a:off x="554736" y="182372"/>
            <a:ext cx="11082528" cy="731520"/>
          </a:xfrm>
        </p:spPr>
        <p:txBody>
          <a:bodyPr/>
          <a:lstStyle/>
          <a:p>
            <a:r>
              <a:rPr lang="en-US"/>
              <a:t>Click to edit Master title style</a:t>
            </a:r>
          </a:p>
        </p:txBody>
      </p:sp>
      <p:sp>
        <p:nvSpPr>
          <p:cNvPr id="14" name="3. Subtitle">
            <a:extLst>
              <a:ext uri="{FF2B5EF4-FFF2-40B4-BE49-F238E27FC236}">
                <a16:creationId xmlns:a16="http://schemas.microsoft.com/office/drawing/2014/main" id="{A865C2CC-D12C-4517-9906-7CCD161322EB}"/>
              </a:ext>
            </a:extLst>
          </p:cNvPr>
          <p:cNvSpPr>
            <a:spLocks noGrp="1"/>
          </p:cNvSpPr>
          <p:nvPr>
            <p:ph type="subTitle" idx="1"/>
            <p:custDataLst>
              <p:tags r:id="rId6"/>
            </p:custDataLst>
          </p:nvPr>
        </p:nvSpPr>
        <p:spPr>
          <a:xfrm>
            <a:off x="554736" y="903861"/>
            <a:ext cx="11082528" cy="276999"/>
          </a:xfrm>
        </p:spPr>
        <p:txBody>
          <a:bodyPr anchor="ctr" anchorCtr="0"/>
          <a:lstStyle/>
          <a:p>
            <a:r>
              <a:rPr lang="en-US" sz="1600"/>
              <a:t>Click to edit Master subtitle style</a:t>
            </a:r>
          </a:p>
        </p:txBody>
      </p:sp>
      <p:sp>
        <p:nvSpPr>
          <p:cNvPr id="17" name="1. On-page tracker">
            <a:extLst>
              <a:ext uri="{FF2B5EF4-FFF2-40B4-BE49-F238E27FC236}">
                <a16:creationId xmlns:a16="http://schemas.microsoft.com/office/drawing/2014/main" id="{FE52895E-A8CE-4207-AC48-2296C3D01401}"/>
              </a:ext>
            </a:extLst>
          </p:cNvPr>
          <p:cNvSpPr>
            <a:spLocks noGrp="1"/>
          </p:cNvSpPr>
          <p:nvPr>
            <p:ph type="body" sz="quarter" idx="17" hasCustomPrompt="1"/>
            <p:custDataLst>
              <p:tags r:id="rId7"/>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8545150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rast Top Left">
    <p:spTree>
      <p:nvGrpSpPr>
        <p:cNvPr id="1" name=""/>
        <p:cNvGrpSpPr/>
        <p:nvPr/>
      </p:nvGrpSpPr>
      <p:grpSpPr>
        <a:xfrm>
          <a:off x="0" y="0"/>
          <a:ext cx="0" cy="0"/>
          <a:chOff x="0" y="0"/>
          <a:chExt cx="0" cy="0"/>
        </a:xfrm>
      </p:grpSpPr>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1"/>
            </p:custDataLst>
          </p:nvPr>
        </p:nvSpPr>
        <p:spPr>
          <a:xfrm>
            <a:off x="554736" y="1706563"/>
            <a:ext cx="3813048" cy="861774"/>
          </a:xfrm>
          <a:prstGeom prst="rect">
            <a:avLst/>
          </a:prstGeom>
        </p:spPr>
        <p:txBody>
          <a:bodyPr anchor="t">
            <a:noAutofit/>
          </a:bodyPr>
          <a:lstStyle>
            <a:lvl1pPr>
              <a:defRPr>
                <a:ln w="6350" cap="flat">
                  <a:noFill/>
                  <a:miter lim="800000"/>
                </a:ln>
              </a:defRPr>
            </a:lvl1pPr>
          </a:lstStyle>
          <a:p>
            <a:r>
              <a:rPr lang="en-US"/>
              <a:t>Click to edit Master title style</a:t>
            </a:r>
          </a:p>
        </p:txBody>
      </p:sp>
      <p:sp>
        <p:nvSpPr>
          <p:cNvPr id="4" name="Slide Number">
            <a:extLst>
              <a:ext uri="{FF2B5EF4-FFF2-40B4-BE49-F238E27FC236}">
                <a16:creationId xmlns:a16="http://schemas.microsoft.com/office/drawing/2014/main" id="{E74A6D15-9D93-480F-A207-CA245151AE26}"/>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33F722E2-991C-4728-97C9-8D281DB3C594}"/>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8" name="1. On-page tracker">
            <a:extLst>
              <a:ext uri="{FF2B5EF4-FFF2-40B4-BE49-F238E27FC236}">
                <a16:creationId xmlns:a16="http://schemas.microsoft.com/office/drawing/2014/main" id="{86FA29AF-027A-4D55-B276-E2DD256DB988}"/>
              </a:ext>
            </a:extLst>
          </p:cNvPr>
          <p:cNvSpPr>
            <a:spLocks noGrp="1"/>
          </p:cNvSpPr>
          <p:nvPr>
            <p:ph type="body" sz="quarter" idx="17" hasCustomPrompt="1"/>
            <p:custDataLst>
              <p:tags r:id="rId4"/>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921966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rast Mid Left">
    <p:spTree>
      <p:nvGrpSpPr>
        <p:cNvPr id="1" name=""/>
        <p:cNvGrpSpPr/>
        <p:nvPr/>
      </p:nvGrpSpPr>
      <p:grpSpPr>
        <a:xfrm>
          <a:off x="0" y="0"/>
          <a:ext cx="0" cy="0"/>
          <a:chOff x="0" y="0"/>
          <a:chExt cx="0" cy="0"/>
        </a:xfrm>
      </p:grpSpPr>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1"/>
            </p:custDataLst>
          </p:nvPr>
        </p:nvSpPr>
        <p:spPr>
          <a:xfrm>
            <a:off x="554736" y="3044280"/>
            <a:ext cx="5065776" cy="769441"/>
          </a:xfrm>
          <a:prstGeom prst="rect">
            <a:avLst/>
          </a:prstGeom>
        </p:spPr>
        <p:txBody>
          <a:bodyPr rIns="365760" anchor="ctr">
            <a:noAutofit/>
          </a:bodyPr>
          <a:lstStyle>
            <a:lvl1pPr>
              <a:defRPr>
                <a:ln w="6350" cap="flat">
                  <a:noFill/>
                  <a:miter lim="800000"/>
                </a:ln>
              </a:defRPr>
            </a:lvl1pPr>
          </a:lstStyle>
          <a:p>
            <a:r>
              <a:rPr lang="en-US"/>
              <a:t>Click to edit Master title style</a:t>
            </a:r>
          </a:p>
        </p:txBody>
      </p:sp>
      <p:sp>
        <p:nvSpPr>
          <p:cNvPr id="9" name="Slide Number">
            <a:extLst>
              <a:ext uri="{FF2B5EF4-FFF2-40B4-BE49-F238E27FC236}">
                <a16:creationId xmlns:a16="http://schemas.microsoft.com/office/drawing/2014/main" id="{8CFBA6B2-A084-4532-80C0-2629A5553A76}"/>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677DA9EB-F148-4622-AB71-9F38D348578D}"/>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8" name="1. On-page tracker">
            <a:extLst>
              <a:ext uri="{FF2B5EF4-FFF2-40B4-BE49-F238E27FC236}">
                <a16:creationId xmlns:a16="http://schemas.microsoft.com/office/drawing/2014/main" id="{93728AF3-A71A-4C7A-97DE-605BB9E1802D}"/>
              </a:ext>
            </a:extLst>
          </p:cNvPr>
          <p:cNvSpPr>
            <a:spLocks noGrp="1"/>
          </p:cNvSpPr>
          <p:nvPr>
            <p:ph type="body" sz="quarter" idx="17" hasCustomPrompt="1"/>
            <p:custDataLst>
              <p:tags r:id="rId4"/>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5282945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rast 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70A466E0-AD73-4F3A-9B78-5C1BB1238B16}"/>
              </a:ext>
            </a:extLst>
          </p:cNvPr>
          <p:cNvGraphicFramePr>
            <a:graphicFrameLocks noChangeAspect="1"/>
          </p:cNvGraphicFramePr>
          <p:nvPr userDrawn="1">
            <p:custDataLst>
              <p:tags r:id="rId1"/>
            </p:custDataLst>
            <p:extLst>
              <p:ext uri="{D42A27DB-BD31-4B8C-83A1-F6EECF244321}">
                <p14:modId xmlns:p14="http://schemas.microsoft.com/office/powerpoint/2010/main" val="18142986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73" imgH="476" progId="TCLayout.ActiveDocument.1">
                  <p:embed/>
                </p:oleObj>
              </mc:Choice>
              <mc:Fallback>
                <p:oleObj name="think-cell Slide" r:id="rId8" imgW="473" imgH="476" progId="TCLayout.ActiveDocument.1">
                  <p:embed/>
                  <p:pic>
                    <p:nvPicPr>
                      <p:cNvPr id="3" name="Object 2" hidden="1">
                        <a:extLst>
                          <a:ext uri="{FF2B5EF4-FFF2-40B4-BE49-F238E27FC236}">
                            <a16:creationId xmlns:a16="http://schemas.microsoft.com/office/drawing/2014/main" id="{70A466E0-AD73-4F3A-9B78-5C1BB1238B16}"/>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D52DFA4F-F49F-468D-B19A-F0D9ACACF902}"/>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2. Slide Title">
            <a:extLst>
              <a:ext uri="{FF2B5EF4-FFF2-40B4-BE49-F238E27FC236}">
                <a16:creationId xmlns:a16="http://schemas.microsoft.com/office/drawing/2014/main" id="{E222DC4C-FD9F-4495-B0EA-3E6F1E35596A}"/>
              </a:ext>
            </a:extLst>
          </p:cNvPr>
          <p:cNvSpPr>
            <a:spLocks noGrp="1"/>
          </p:cNvSpPr>
          <p:nvPr>
            <p:ph type="title"/>
            <p:custDataLst>
              <p:tags r:id="rId3"/>
            </p:custDataLst>
          </p:nvPr>
        </p:nvSpPr>
        <p:spPr>
          <a:xfrm>
            <a:off x="554736" y="4580468"/>
            <a:ext cx="11082528" cy="677108"/>
          </a:xfrm>
        </p:spPr>
        <p:txBody>
          <a:bodyPr anchor="b">
            <a:noAutofit/>
          </a:bodyPr>
          <a:lstStyle>
            <a:lvl1pPr>
              <a:lnSpc>
                <a:spcPct val="93000"/>
              </a:lnSpc>
              <a:defRPr sz="4400"/>
            </a:lvl1pPr>
          </a:lstStyle>
          <a:p>
            <a:r>
              <a:rPr lang="en-US"/>
              <a:t>Click to edit Master title style</a:t>
            </a:r>
          </a:p>
        </p:txBody>
      </p:sp>
      <p:sp>
        <p:nvSpPr>
          <p:cNvPr id="8" name="Slide Number">
            <a:extLst>
              <a:ext uri="{FF2B5EF4-FFF2-40B4-BE49-F238E27FC236}">
                <a16:creationId xmlns:a16="http://schemas.microsoft.com/office/drawing/2014/main" id="{9AC4B822-CA6B-4F05-8715-F74C6D5D34B1}"/>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4376B40D-309A-4442-81B2-638CDEBB2F76}"/>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9" name="1. On-page tracker">
            <a:extLst>
              <a:ext uri="{FF2B5EF4-FFF2-40B4-BE49-F238E27FC236}">
                <a16:creationId xmlns:a16="http://schemas.microsoft.com/office/drawing/2014/main" id="{54D7CBA4-82F6-465D-A903-99498223AB1A}"/>
              </a:ext>
            </a:extLst>
          </p:cNvPr>
          <p:cNvSpPr>
            <a:spLocks noGrp="1"/>
          </p:cNvSpPr>
          <p:nvPr>
            <p:ph type="body" sz="quarter" idx="17" hasCustomPrompt="1"/>
            <p:custDataLst>
              <p:tags r:id="rId6"/>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775015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92742848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9F741700-5035-4E61-A4AC-1B3C7AE220D5}"/>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182372"/>
            <a:ext cx="11082528" cy="731520"/>
          </a:xfrm>
        </p:spPr>
        <p:txBody>
          <a:bodyPr/>
          <a:lstStyle/>
          <a:p>
            <a:r>
              <a:rPr lang="en-US"/>
              <a:t>Click to edit Master 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A8BAFD1A-3C11-49E6-B76E-5166760AF118}"/>
              </a:ext>
            </a:extLst>
          </p:cNvPr>
          <p:cNvSpPr>
            <a:spLocks noGrp="1"/>
          </p:cNvSpPr>
          <p:nvPr>
            <p:ph type="body" sz="quarter" idx="17" hasCustomPrompt="1"/>
            <p:custDataLst>
              <p:tags r:id="rId6"/>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
        <p:nvSpPr>
          <p:cNvPr id="12" name="3. Subtitle">
            <a:extLst>
              <a:ext uri="{FF2B5EF4-FFF2-40B4-BE49-F238E27FC236}">
                <a16:creationId xmlns:a16="http://schemas.microsoft.com/office/drawing/2014/main" id="{1EE9FF4B-7331-4DE1-A594-C0C335ED5BE5}"/>
              </a:ext>
            </a:extLst>
          </p:cNvPr>
          <p:cNvSpPr>
            <a:spLocks noGrp="1"/>
          </p:cNvSpPr>
          <p:nvPr>
            <p:ph type="subTitle" idx="1"/>
            <p:custDataLst>
              <p:tags r:id="rId7"/>
            </p:custDataLst>
          </p:nvPr>
        </p:nvSpPr>
        <p:spPr>
          <a:xfrm>
            <a:off x="554736" y="903861"/>
            <a:ext cx="11082528" cy="276999"/>
          </a:xfrm>
        </p:spPr>
        <p:txBody>
          <a:bodyPr anchor="ctr" anchorCtr="0"/>
          <a:lstStyle/>
          <a:p>
            <a:r>
              <a:rPr lang="en-US" sz="1600"/>
              <a:t>Click to edit Master subtitle style</a:t>
            </a:r>
          </a:p>
        </p:txBody>
      </p:sp>
    </p:spTree>
    <p:extLst>
      <p:ext uri="{BB962C8B-B14F-4D97-AF65-F5344CB8AC3E}">
        <p14:creationId xmlns:p14="http://schemas.microsoft.com/office/powerpoint/2010/main" val="16082243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rast 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65A42E5-8A95-48CC-91A7-EC09BEF8D283}"/>
              </a:ext>
            </a:extLst>
          </p:cNvPr>
          <p:cNvGraphicFramePr>
            <a:graphicFrameLocks noChangeAspect="1"/>
          </p:cNvGraphicFramePr>
          <p:nvPr userDrawn="1">
            <p:custDataLst>
              <p:tags r:id="rId1"/>
            </p:custDataLst>
            <p:extLst>
              <p:ext uri="{D42A27DB-BD31-4B8C-83A1-F6EECF244321}">
                <p14:modId xmlns:p14="http://schemas.microsoft.com/office/powerpoint/2010/main" val="41813966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73" imgH="476" progId="TCLayout.ActiveDocument.1">
                  <p:embed/>
                </p:oleObj>
              </mc:Choice>
              <mc:Fallback>
                <p:oleObj name="think-cell Slide" r:id="rId9" imgW="473" imgH="476" progId="TCLayout.ActiveDocument.1">
                  <p:embed/>
                  <p:pic>
                    <p:nvPicPr>
                      <p:cNvPr id="3" name="Object 2" hidden="1">
                        <a:extLst>
                          <a:ext uri="{FF2B5EF4-FFF2-40B4-BE49-F238E27FC236}">
                            <a16:creationId xmlns:a16="http://schemas.microsoft.com/office/drawing/2014/main" id="{965A42E5-8A95-48CC-91A7-EC09BEF8D2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96343A1-B4C8-41A2-9540-F666771DD092}"/>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2. Slide Title">
            <a:extLst>
              <a:ext uri="{FF2B5EF4-FFF2-40B4-BE49-F238E27FC236}">
                <a16:creationId xmlns:a16="http://schemas.microsoft.com/office/drawing/2014/main" id="{FB296734-15F7-4BDF-BF7F-AD560B3E09D7}"/>
              </a:ext>
            </a:extLst>
          </p:cNvPr>
          <p:cNvSpPr>
            <a:spLocks noGrp="1"/>
          </p:cNvSpPr>
          <p:nvPr>
            <p:ph type="title" hasCustomPrompt="1"/>
            <p:custDataLst>
              <p:tags r:id="rId3"/>
            </p:custDataLst>
          </p:nvPr>
        </p:nvSpPr>
        <p:spPr>
          <a:xfrm>
            <a:off x="1505712" y="3592841"/>
            <a:ext cx="9180576" cy="486608"/>
          </a:xfrm>
          <a:prstGeom prst="rect">
            <a:avLst/>
          </a:prstGeom>
        </p:spPr>
        <p:txBody>
          <a:bodyPr>
            <a:spAutoFit/>
          </a:bodyPr>
          <a:lstStyle>
            <a:lvl1pPr>
              <a:lnSpc>
                <a:spcPct val="93000"/>
              </a:lnSpc>
              <a:defRPr sz="3400"/>
            </a:lvl1pPr>
          </a:lstStyle>
          <a:p>
            <a:r>
              <a:rPr lang="en-US"/>
              <a:t>“Click to add quote</a:t>
            </a:r>
          </a:p>
        </p:txBody>
      </p:sp>
      <p:sp>
        <p:nvSpPr>
          <p:cNvPr id="9" name="3. Subtitle">
            <a:extLst>
              <a:ext uri="{FF2B5EF4-FFF2-40B4-BE49-F238E27FC236}">
                <a16:creationId xmlns:a16="http://schemas.microsoft.com/office/drawing/2014/main" id="{F91EA195-0A6B-4141-BE0A-C29B8632D98B}"/>
              </a:ext>
            </a:extLst>
          </p:cNvPr>
          <p:cNvSpPr>
            <a:spLocks noGrp="1"/>
          </p:cNvSpPr>
          <p:nvPr>
            <p:ph type="subTitle" idx="1" hasCustomPrompt="1"/>
            <p:custDataLst>
              <p:tags r:id="rId4"/>
            </p:custDataLst>
          </p:nvPr>
        </p:nvSpPr>
        <p:spPr>
          <a:xfrm>
            <a:off x="1505712" y="4284630"/>
            <a:ext cx="9180576" cy="276999"/>
          </a:xfr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quote source</a:t>
            </a:r>
          </a:p>
        </p:txBody>
      </p:sp>
      <p:sp>
        <p:nvSpPr>
          <p:cNvPr id="8" name="Slide Number">
            <a:extLst>
              <a:ext uri="{FF2B5EF4-FFF2-40B4-BE49-F238E27FC236}">
                <a16:creationId xmlns:a16="http://schemas.microsoft.com/office/drawing/2014/main" id="{9A085514-D1F6-4D77-A23F-C5C66C21AB2E}"/>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11" name="5. Source" hidden="1">
            <a:extLst>
              <a:ext uri="{FF2B5EF4-FFF2-40B4-BE49-F238E27FC236}">
                <a16:creationId xmlns:a16="http://schemas.microsoft.com/office/drawing/2014/main" id="{C5FBD0AF-1EDD-41EB-9A6E-173435ADFFE5}"/>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3" name="1. On-page tracker">
            <a:extLst>
              <a:ext uri="{FF2B5EF4-FFF2-40B4-BE49-F238E27FC236}">
                <a16:creationId xmlns:a16="http://schemas.microsoft.com/office/drawing/2014/main" id="{F4C99502-105F-4A25-9FB4-3478945E9EF7}"/>
              </a:ext>
            </a:extLst>
          </p:cNvPr>
          <p:cNvSpPr>
            <a:spLocks noGrp="1"/>
          </p:cNvSpPr>
          <p:nvPr>
            <p:ph type="body" sz="quarter" idx="17" hasCustomPrompt="1"/>
            <p:custDataLst>
              <p:tags r:id="rId7"/>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23126788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ontrast 1/4">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3A3BA4A-22A3-4843-892F-E42C155B4288}"/>
              </a:ext>
            </a:extLst>
          </p:cNvPr>
          <p:cNvGraphicFramePr>
            <a:graphicFrameLocks noChangeAspect="1"/>
          </p:cNvGraphicFramePr>
          <p:nvPr userDrawn="1">
            <p:custDataLst>
              <p:tags r:id="rId1"/>
            </p:custDataLst>
            <p:extLst>
              <p:ext uri="{D42A27DB-BD31-4B8C-83A1-F6EECF244321}">
                <p14:modId xmlns:p14="http://schemas.microsoft.com/office/powerpoint/2010/main" val="6065062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C3A3BA4A-22A3-4843-892F-E42C155B4288}"/>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BF2AED7-361B-4221-9AF6-77A108DA0C2B}"/>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6" name="RectangleDark">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chemeClr val="bg2"/>
              </a:solidFill>
              <a:latin typeface="Arial" panose="020B0604020202020204" pitchFamily="34" charset="0"/>
            </a:endParaRPr>
          </a:p>
        </p:txBody>
      </p:sp>
      <p:sp>
        <p:nvSpPr>
          <p:cNvPr id="16" name="SlideLogoText">
            <a:extLst>
              <a:ext uri="{FF2B5EF4-FFF2-40B4-BE49-F238E27FC236}">
                <a16:creationId xmlns:a16="http://schemas.microsoft.com/office/drawing/2014/main" id="{7D03BAA3-96F1-4B7C-895E-B9B8CFDDA50B}"/>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7C125983-42A9-42F7-AA00-F56CD87B285E}"/>
              </a:ext>
            </a:extLst>
          </p:cNvPr>
          <p:cNvSpPr>
            <a:spLocks noGrp="1"/>
          </p:cNvSpPr>
          <p:nvPr>
            <p:ph type="title"/>
            <p:custDataLst>
              <p:tags r:id="rId6"/>
            </p:custDataLst>
          </p:nvPr>
        </p:nvSpPr>
        <p:spPr>
          <a:xfrm>
            <a:off x="554736" y="2744369"/>
            <a:ext cx="2514600" cy="769441"/>
          </a:xfrm>
        </p:spPr>
        <p:txBody>
          <a:bodyPr vert="horz" anchor="b">
            <a:noAutofit/>
          </a:bodyPr>
          <a:lstStyle>
            <a:lvl1pPr>
              <a:defRPr>
                <a:solidFill>
                  <a:schemeClr val="bg2"/>
                </a:solidFill>
              </a:defRPr>
            </a:lvl1pPr>
          </a:lstStyle>
          <a:p>
            <a:r>
              <a:rPr lang="en-US"/>
              <a:t>Click to edit Master title</a:t>
            </a:r>
          </a:p>
        </p:txBody>
      </p:sp>
      <p:sp>
        <p:nvSpPr>
          <p:cNvPr id="20" name="3. Subtitle">
            <a:extLst>
              <a:ext uri="{FF2B5EF4-FFF2-40B4-BE49-F238E27FC236}">
                <a16:creationId xmlns:a16="http://schemas.microsoft.com/office/drawing/2014/main" id="{9D41FF9F-DFB7-4DFF-B338-08A2CA649393}"/>
              </a:ext>
            </a:extLst>
          </p:cNvPr>
          <p:cNvSpPr>
            <a:spLocks noGrp="1"/>
          </p:cNvSpPr>
          <p:nvPr>
            <p:ph type="subTitle" idx="1"/>
            <p:custDataLst>
              <p:tags r:id="rId7"/>
            </p:custDataLst>
          </p:nvPr>
        </p:nvSpPr>
        <p:spPr>
          <a:xfrm>
            <a:off x="554736" y="3659644"/>
            <a:ext cx="2514600" cy="492443"/>
          </a:xfrm>
        </p:spPr>
        <p:txBody>
          <a:bodyPr wrap="square">
            <a:spAutoFit/>
          </a:bodyPr>
          <a:lstStyle>
            <a:lvl1pPr marL="0" indent="0" algn="l">
              <a:buNone/>
              <a:defRPr sz="1600" b="0">
                <a:solidFill>
                  <a:schemeClr val="bg2"/>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064AC035-5239-45FF-8383-33CBCD30D33E}"/>
              </a:ext>
            </a:extLst>
          </p:cNvPr>
          <p:cNvSpPr txBox="1"/>
          <p:nvPr userDrawn="1">
            <p:custDataLst>
              <p:tags r:id="rId8"/>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bg2"/>
                </a:solidFill>
              </a:rPr>
              <a:t>Source: …</a:t>
            </a:r>
          </a:p>
        </p:txBody>
      </p:sp>
      <p:sp>
        <p:nvSpPr>
          <p:cNvPr id="15" name="1. On-page tracker">
            <a:extLst>
              <a:ext uri="{FF2B5EF4-FFF2-40B4-BE49-F238E27FC236}">
                <a16:creationId xmlns:a16="http://schemas.microsoft.com/office/drawing/2014/main" id="{3DF66089-C2CC-4E6A-A7ED-0B333FCF2C47}"/>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29896470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ontrast 1/3">
    <p:bg>
      <p:bgPr>
        <a:solidFill>
          <a:schemeClr val="tx1"/>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D6AD2A36-39D2-411F-97A0-A924098965AA}"/>
              </a:ext>
            </a:extLst>
          </p:cNvPr>
          <p:cNvGraphicFramePr>
            <a:graphicFrameLocks noChangeAspect="1"/>
          </p:cNvGraphicFramePr>
          <p:nvPr userDrawn="1">
            <p:custDataLst>
              <p:tags r:id="rId1"/>
            </p:custDataLst>
            <p:extLst>
              <p:ext uri="{D42A27DB-BD31-4B8C-83A1-F6EECF244321}">
                <p14:modId xmlns:p14="http://schemas.microsoft.com/office/powerpoint/2010/main" val="12571975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4" name="Object 3" hidden="1">
                        <a:extLst>
                          <a:ext uri="{FF2B5EF4-FFF2-40B4-BE49-F238E27FC236}">
                            <a16:creationId xmlns:a16="http://schemas.microsoft.com/office/drawing/2014/main" id="{D6AD2A36-39D2-411F-97A0-A924098965AA}"/>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4E67A342-8C8E-4A76-A2F2-1541645630AD}"/>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6" name="RectangleDark">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chemeClr val="bg2"/>
              </a:solidFill>
              <a:latin typeface="Arial" panose="020B0604020202020204" pitchFamily="34" charset="0"/>
            </a:endParaRPr>
          </a:p>
        </p:txBody>
      </p:sp>
      <p:sp>
        <p:nvSpPr>
          <p:cNvPr id="16" name="SlideLogoText">
            <a:extLst>
              <a:ext uri="{FF2B5EF4-FFF2-40B4-BE49-F238E27FC236}">
                <a16:creationId xmlns:a16="http://schemas.microsoft.com/office/drawing/2014/main" id="{2D4C39DE-34D3-430B-A68C-3662DBF9F427}"/>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20" name="2. Slide Title">
            <a:extLst>
              <a:ext uri="{FF2B5EF4-FFF2-40B4-BE49-F238E27FC236}">
                <a16:creationId xmlns:a16="http://schemas.microsoft.com/office/drawing/2014/main" id="{F2EA5A09-84EC-4368-8C76-0BEA141A4333}"/>
              </a:ext>
            </a:extLst>
          </p:cNvPr>
          <p:cNvSpPr>
            <a:spLocks noGrp="1"/>
          </p:cNvSpPr>
          <p:nvPr>
            <p:ph type="title"/>
            <p:custDataLst>
              <p:tags r:id="rId6"/>
            </p:custDataLst>
          </p:nvPr>
        </p:nvSpPr>
        <p:spPr>
          <a:xfrm>
            <a:off x="554736" y="2744369"/>
            <a:ext cx="3465576" cy="769441"/>
          </a:xfrm>
          <a:prstGeom prst="rect">
            <a:avLst/>
          </a:prstGeom>
        </p:spPr>
        <p:txBody>
          <a:bodyPr vert="horz" wrap="square" anchor="b">
            <a:noAutofit/>
          </a:bodyPr>
          <a:lstStyle>
            <a:lvl1pPr algn="l">
              <a:defRPr>
                <a:solidFill>
                  <a:schemeClr val="bg2"/>
                </a:solidFill>
              </a:defRPr>
            </a:lvl1pPr>
          </a:lstStyle>
          <a:p>
            <a:r>
              <a:rPr lang="en-US"/>
              <a:t>Click to edit Master title style</a:t>
            </a:r>
          </a:p>
        </p:txBody>
      </p:sp>
      <p:sp>
        <p:nvSpPr>
          <p:cNvPr id="21" name="3. Subtitle">
            <a:extLst>
              <a:ext uri="{FF2B5EF4-FFF2-40B4-BE49-F238E27FC236}">
                <a16:creationId xmlns:a16="http://schemas.microsoft.com/office/drawing/2014/main" id="{4BAE0A91-D3D3-4C9A-9F81-3C13D960A341}"/>
              </a:ext>
            </a:extLst>
          </p:cNvPr>
          <p:cNvSpPr>
            <a:spLocks noGrp="1"/>
          </p:cNvSpPr>
          <p:nvPr>
            <p:ph type="subTitle" idx="1"/>
            <p:custDataLst>
              <p:tags r:id="rId7"/>
            </p:custDataLst>
          </p:nvPr>
        </p:nvSpPr>
        <p:spPr>
          <a:xfrm>
            <a:off x="554735" y="3659644"/>
            <a:ext cx="3465575" cy="246221"/>
          </a:xfrm>
        </p:spPr>
        <p:txBody>
          <a:bodyPr wrap="square">
            <a:spAutoFit/>
          </a:bodyPr>
          <a:lstStyle>
            <a:lvl1pPr marL="0" indent="0" algn="l">
              <a:buNone/>
              <a:defRPr sz="1600" b="0">
                <a:solidFill>
                  <a:schemeClr val="bg2"/>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15" name="5. Source" hidden="1">
            <a:extLst>
              <a:ext uri="{FF2B5EF4-FFF2-40B4-BE49-F238E27FC236}">
                <a16:creationId xmlns:a16="http://schemas.microsoft.com/office/drawing/2014/main" id="{6BA86AD8-0ECF-4EA8-B346-D8EA2716E80C}"/>
              </a:ext>
            </a:extLst>
          </p:cNvPr>
          <p:cNvSpPr txBox="1"/>
          <p:nvPr userDrawn="1">
            <p:custDataLst>
              <p:tags r:id="rId8"/>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bg2"/>
                </a:solidFill>
              </a:rPr>
              <a:t>Source: …</a:t>
            </a:r>
          </a:p>
        </p:txBody>
      </p:sp>
      <p:sp>
        <p:nvSpPr>
          <p:cNvPr id="19" name="1. On-page tracker">
            <a:extLst>
              <a:ext uri="{FF2B5EF4-FFF2-40B4-BE49-F238E27FC236}">
                <a16:creationId xmlns:a16="http://schemas.microsoft.com/office/drawing/2014/main" id="{EDC5E9D8-BFBA-409D-B6E5-65A580E73B61}"/>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20172942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ntrast 1/2">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65793B5E-3475-4FCD-8164-7A168B5C1B4B}"/>
              </a:ext>
            </a:extLst>
          </p:cNvPr>
          <p:cNvGraphicFramePr>
            <a:graphicFrameLocks noChangeAspect="1"/>
          </p:cNvGraphicFramePr>
          <p:nvPr userDrawn="1">
            <p:custDataLst>
              <p:tags r:id="rId1"/>
            </p:custDataLst>
            <p:extLst>
              <p:ext uri="{D42A27DB-BD31-4B8C-83A1-F6EECF244321}">
                <p14:modId xmlns:p14="http://schemas.microsoft.com/office/powerpoint/2010/main" val="22025979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73" imgH="473" progId="TCLayout.ActiveDocument.1">
                  <p:embed/>
                </p:oleObj>
              </mc:Choice>
              <mc:Fallback>
                <p:oleObj name="think-cell Slide" r:id="rId11" imgW="473" imgH="473" progId="TCLayout.ActiveDocument.1">
                  <p:embed/>
                  <p:pic>
                    <p:nvPicPr>
                      <p:cNvPr id="3" name="Object 2" hidden="1">
                        <a:extLst>
                          <a:ext uri="{FF2B5EF4-FFF2-40B4-BE49-F238E27FC236}">
                            <a16:creationId xmlns:a16="http://schemas.microsoft.com/office/drawing/2014/main" id="{65793B5E-3475-4FCD-8164-7A168B5C1B4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D89D8F9-1075-4B52-8375-8D4A2673D845}"/>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7" name="SlideLogoText">
            <a:extLst>
              <a:ext uri="{FF2B5EF4-FFF2-40B4-BE49-F238E27FC236}">
                <a16:creationId xmlns:a16="http://schemas.microsoft.com/office/drawing/2014/main" id="{609F85FD-B74A-4A4E-BFA9-7668DD6BCB90}"/>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19" name="5. Source" hidden="1">
            <a:extLst>
              <a:ext uri="{FF2B5EF4-FFF2-40B4-BE49-F238E27FC236}">
                <a16:creationId xmlns:a16="http://schemas.microsoft.com/office/drawing/2014/main" id="{4F4B7457-0497-46CF-9E9B-69EB8E74CC15}"/>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bg2"/>
                </a:solidFill>
              </a:rPr>
              <a:t>Source: …</a:t>
            </a:r>
          </a:p>
        </p:txBody>
      </p:sp>
      <p:sp>
        <p:nvSpPr>
          <p:cNvPr id="21" name="2. Slide Title">
            <a:extLst>
              <a:ext uri="{FF2B5EF4-FFF2-40B4-BE49-F238E27FC236}">
                <a16:creationId xmlns:a16="http://schemas.microsoft.com/office/drawing/2014/main" id="{DF67D7DC-1A5A-4301-93C0-59BCC9FE6A85}"/>
              </a:ext>
            </a:extLst>
          </p:cNvPr>
          <p:cNvSpPr>
            <a:spLocks noGrp="1"/>
          </p:cNvSpPr>
          <p:nvPr>
            <p:ph type="title"/>
            <p:custDataLst>
              <p:tags r:id="rId7"/>
            </p:custDataLst>
          </p:nvPr>
        </p:nvSpPr>
        <p:spPr>
          <a:xfrm>
            <a:off x="554736" y="182372"/>
            <a:ext cx="5065776" cy="731520"/>
          </a:xfrm>
        </p:spPr>
        <p:txBody>
          <a:bodyPr vert="horz"/>
          <a:lstStyle>
            <a:lvl1pPr>
              <a:defRPr>
                <a:solidFill>
                  <a:schemeClr val="tx2"/>
                </a:solidFill>
              </a:defRPr>
            </a:lvl1pPr>
          </a:lstStyle>
          <a:p>
            <a:r>
              <a:rPr lang="en-US"/>
              <a:t>Click to edit Master title style</a:t>
            </a:r>
          </a:p>
        </p:txBody>
      </p:sp>
      <p:sp>
        <p:nvSpPr>
          <p:cNvPr id="23" name="3. Subtitle">
            <a:extLst>
              <a:ext uri="{FF2B5EF4-FFF2-40B4-BE49-F238E27FC236}">
                <a16:creationId xmlns:a16="http://schemas.microsoft.com/office/drawing/2014/main" id="{08590DB3-FFB4-489D-B120-ADFDC12014DE}"/>
              </a:ext>
            </a:extLst>
          </p:cNvPr>
          <p:cNvSpPr>
            <a:spLocks noGrp="1"/>
          </p:cNvSpPr>
          <p:nvPr>
            <p:ph type="subTitle" idx="1"/>
            <p:custDataLst>
              <p:tags r:id="rId8"/>
            </p:custDataLst>
          </p:nvPr>
        </p:nvSpPr>
        <p:spPr>
          <a:xfrm>
            <a:off x="554736" y="903861"/>
            <a:ext cx="5065776" cy="276999"/>
          </a:xfrm>
        </p:spPr>
        <p:txBody>
          <a:bodyPr anchor="ctr" anchorCtr="0"/>
          <a:lstStyle>
            <a:lvl1pPr>
              <a:defRPr>
                <a:solidFill>
                  <a:schemeClr val="tx2"/>
                </a:solidFill>
              </a:defRPr>
            </a:lvl1pPr>
          </a:lstStyle>
          <a:p>
            <a:r>
              <a:rPr lang="en-US" sz="1600"/>
              <a:t>Click to edit Master subtitle style</a:t>
            </a:r>
          </a:p>
        </p:txBody>
      </p:sp>
      <p:sp>
        <p:nvSpPr>
          <p:cNvPr id="24" name="1. On-page tracker">
            <a:extLst>
              <a:ext uri="{FF2B5EF4-FFF2-40B4-BE49-F238E27FC236}">
                <a16:creationId xmlns:a16="http://schemas.microsoft.com/office/drawing/2014/main" id="{CC3A7643-6C17-4DEC-88AD-F79B0F2E7A18}"/>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5185615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ontrast 2/3">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CB55F70-6D9A-415C-82BE-CBDB3A3541E6}"/>
              </a:ext>
            </a:extLst>
          </p:cNvPr>
          <p:cNvGraphicFramePr>
            <a:graphicFrameLocks noChangeAspect="1"/>
          </p:cNvGraphicFramePr>
          <p:nvPr userDrawn="1">
            <p:custDataLst>
              <p:tags r:id="rId1"/>
            </p:custDataLst>
            <p:extLst>
              <p:ext uri="{D42A27DB-BD31-4B8C-83A1-F6EECF244321}">
                <p14:modId xmlns:p14="http://schemas.microsoft.com/office/powerpoint/2010/main" val="348574718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FCB55F70-6D9A-415C-82BE-CBDB3A3541E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7F893DE-55B2-4BF3-87B6-545011BEFD97}"/>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7830312" y="0"/>
            <a:ext cx="436168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6" name="SlideLogoText">
            <a:extLst>
              <a:ext uri="{FF2B5EF4-FFF2-40B4-BE49-F238E27FC236}">
                <a16:creationId xmlns:a16="http://schemas.microsoft.com/office/drawing/2014/main" id="{AEC46ACE-42CD-4304-9E51-86DBC38CA4EB}"/>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18" name="5. Source" hidden="1">
            <a:extLst>
              <a:ext uri="{FF2B5EF4-FFF2-40B4-BE49-F238E27FC236}">
                <a16:creationId xmlns:a16="http://schemas.microsoft.com/office/drawing/2014/main" id="{143701BF-655B-4E75-9AF7-14445CDB19BD}"/>
              </a:ext>
            </a:extLst>
          </p:cNvPr>
          <p:cNvSpPr txBox="1"/>
          <p:nvPr userDrawn="1">
            <p:custDataLst>
              <p:tags r:id="rId6"/>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bg2"/>
                </a:solidFill>
              </a:rPr>
              <a:t>Source: …</a:t>
            </a:r>
          </a:p>
        </p:txBody>
      </p:sp>
      <p:sp>
        <p:nvSpPr>
          <p:cNvPr id="21" name="2. Slide Title">
            <a:extLst>
              <a:ext uri="{FF2B5EF4-FFF2-40B4-BE49-F238E27FC236}">
                <a16:creationId xmlns:a16="http://schemas.microsoft.com/office/drawing/2014/main" id="{4A5E485D-7560-4AEC-8D55-C1425B9D1F47}"/>
              </a:ext>
            </a:extLst>
          </p:cNvPr>
          <p:cNvSpPr>
            <a:spLocks noGrp="1"/>
          </p:cNvSpPr>
          <p:nvPr>
            <p:ph type="title"/>
            <p:custDataLst>
              <p:tags r:id="rId7"/>
            </p:custDataLst>
          </p:nvPr>
        </p:nvSpPr>
        <p:spPr>
          <a:xfrm>
            <a:off x="554736" y="182372"/>
            <a:ext cx="6967728" cy="731520"/>
          </a:xfrm>
        </p:spPr>
        <p:txBody>
          <a:bodyPr vert="horz"/>
          <a:lstStyle>
            <a:lvl1pPr>
              <a:defRPr>
                <a:solidFill>
                  <a:schemeClr val="tx2"/>
                </a:solidFill>
              </a:defRPr>
            </a:lvl1pPr>
          </a:lstStyle>
          <a:p>
            <a:r>
              <a:rPr lang="en-US"/>
              <a:t>Click to edit Master title style</a:t>
            </a:r>
          </a:p>
        </p:txBody>
      </p:sp>
      <p:sp>
        <p:nvSpPr>
          <p:cNvPr id="22" name="3. Subtitle">
            <a:extLst>
              <a:ext uri="{FF2B5EF4-FFF2-40B4-BE49-F238E27FC236}">
                <a16:creationId xmlns:a16="http://schemas.microsoft.com/office/drawing/2014/main" id="{F1301516-07B7-4BE0-9669-E93BD5C22D18}"/>
              </a:ext>
            </a:extLst>
          </p:cNvPr>
          <p:cNvSpPr>
            <a:spLocks noGrp="1"/>
          </p:cNvSpPr>
          <p:nvPr>
            <p:ph type="subTitle" idx="1"/>
            <p:custDataLst>
              <p:tags r:id="rId8"/>
            </p:custDataLst>
          </p:nvPr>
        </p:nvSpPr>
        <p:spPr>
          <a:xfrm>
            <a:off x="554736" y="903861"/>
            <a:ext cx="6967728" cy="276999"/>
          </a:xfrm>
        </p:spPr>
        <p:txBody>
          <a:bodyPr anchor="ctr" anchorCtr="0"/>
          <a:lstStyle>
            <a:lvl1pPr>
              <a:defRPr>
                <a:solidFill>
                  <a:schemeClr val="tx2"/>
                </a:solidFill>
              </a:defRPr>
            </a:lvl1pPr>
          </a:lstStyle>
          <a:p>
            <a:r>
              <a:rPr lang="en-US" sz="1600"/>
              <a:t>Click to edit Master subtitle style</a:t>
            </a:r>
          </a:p>
        </p:txBody>
      </p:sp>
      <p:sp>
        <p:nvSpPr>
          <p:cNvPr id="15" name="1. On-page tracker">
            <a:extLst>
              <a:ext uri="{FF2B5EF4-FFF2-40B4-BE49-F238E27FC236}">
                <a16:creationId xmlns:a16="http://schemas.microsoft.com/office/drawing/2014/main" id="{D374A786-7E98-4488-A29B-98B4E357E7B8}"/>
              </a:ext>
            </a:extLst>
          </p:cNvPr>
          <p:cNvSpPr>
            <a:spLocks noGrp="1"/>
          </p:cNvSpPr>
          <p:nvPr>
            <p:ph type="body" sz="quarter" idx="18" hasCustomPrompt="1"/>
            <p:custDataLst>
              <p:tags r:id="rId9"/>
            </p:custDataLst>
          </p:nvPr>
        </p:nvSpPr>
        <p:spPr>
          <a:xfrm>
            <a:off x="8173370" y="78768"/>
            <a:ext cx="3466942" cy="123111"/>
          </a:xfrm>
        </p:spPr>
        <p:txBody>
          <a:bodyPr wrap="square"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14385532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ntrast 3/4">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B19533A-7C36-4239-BCB1-336E4EF4EA93}"/>
              </a:ext>
            </a:extLst>
          </p:cNvPr>
          <p:cNvGraphicFramePr>
            <a:graphicFrameLocks noChangeAspect="1"/>
          </p:cNvGraphicFramePr>
          <p:nvPr userDrawn="1">
            <p:custDataLst>
              <p:tags r:id="rId1"/>
            </p:custDataLst>
            <p:extLst>
              <p:ext uri="{D42A27DB-BD31-4B8C-83A1-F6EECF244321}">
                <p14:modId xmlns:p14="http://schemas.microsoft.com/office/powerpoint/2010/main" val="28668072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73" imgH="473" progId="TCLayout.ActiveDocument.1">
                  <p:embed/>
                </p:oleObj>
              </mc:Choice>
              <mc:Fallback>
                <p:oleObj name="think-cell Slide" r:id="rId11" imgW="473" imgH="473" progId="TCLayout.ActiveDocument.1">
                  <p:embed/>
                  <p:pic>
                    <p:nvPicPr>
                      <p:cNvPr id="3" name="Object 2" hidden="1">
                        <a:extLst>
                          <a:ext uri="{FF2B5EF4-FFF2-40B4-BE49-F238E27FC236}">
                            <a16:creationId xmlns:a16="http://schemas.microsoft.com/office/drawing/2014/main" id="{3B19533A-7C36-4239-BCB1-336E4EF4EA93}"/>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8F94EA0-F844-4358-BAB1-09AA056D6AC4}"/>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2500" b="1" i="0" u="none" strike="noStrike" kern="1200" cap="none" spc="0" normalizeH="0" baseline="0" noProof="0" err="1">
              <a:ln>
                <a:noFill/>
              </a:ln>
              <a:solidFill>
                <a:srgbClr val="051C2C"/>
              </a:solidFill>
              <a:effectLst/>
              <a:uLnTx/>
              <a:uFillTx/>
              <a:latin typeface="Georgia" panose="02040502050405020303" pitchFamily="18" charset="0"/>
              <a:ea typeface="+mj-ea"/>
              <a:cs typeface="+mj-cs"/>
              <a:sym typeface="Georgia" panose="02040502050405020303" pitchFamily="18" charset="0"/>
            </a:endParaRPr>
          </a:p>
        </p:txBody>
      </p:sp>
      <p:sp>
        <p:nvSpPr>
          <p:cNvPr id="22" name="RectangleLight">
            <a:extLst>
              <a:ext uri="{FF2B5EF4-FFF2-40B4-BE49-F238E27FC236}">
                <a16:creationId xmlns:a16="http://schemas.microsoft.com/office/drawing/2014/main" id="{65BA59B8-E166-40EF-A08B-73C27149A153}"/>
              </a:ext>
            </a:extLst>
          </p:cNvPr>
          <p:cNvSpPr/>
          <p:nvPr userDrawn="1">
            <p:custDataLst>
              <p:tags r:id="rId3"/>
            </p:custDataLst>
          </p:nvPr>
        </p:nvSpPr>
        <p:spPr bwMode="ltGray">
          <a:xfrm>
            <a:off x="8781416" y="0"/>
            <a:ext cx="3410584"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F0F0"/>
              </a:solidFill>
              <a:effectLst/>
              <a:uLnTx/>
              <a:uFillTx/>
              <a:latin typeface="Arial" panose="020B0604020202020204" pitchFamily="34" charset="0"/>
              <a:ea typeface="+mn-ea"/>
              <a:cs typeface="+mn-cs"/>
            </a:endParaRPr>
          </a:p>
        </p:txBody>
      </p:sp>
      <p:sp>
        <p:nvSpPr>
          <p:cNvPr id="17" name="SlideLogoText">
            <a:extLst>
              <a:ext uri="{FF2B5EF4-FFF2-40B4-BE49-F238E27FC236}">
                <a16:creationId xmlns:a16="http://schemas.microsoft.com/office/drawing/2014/main" id="{609F85FD-B74A-4A4E-BFA9-7668DD6BCB90}"/>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mn-ea"/>
                <a:cs typeface="Arial" panose="020B0604020202020204" pitchFamily="34" charset="0"/>
              </a:rPr>
              <a:t>McKinsey &amp; Company</a:t>
            </a: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rgbClr val="FFFFFF"/>
                </a:solidFill>
                <a:effectLst/>
                <a:uLnTx/>
                <a:uFillTx/>
                <a:latin typeface="Arial"/>
                <a:ea typeface="+mn-ea"/>
                <a:cs typeface="Arial" panose="020B0604020202020204" pitchFamily="34" charset="0"/>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rgbClr val="FFFFFF"/>
              </a:solidFill>
              <a:effectLst/>
              <a:uLnTx/>
              <a:uFillTx/>
              <a:latin typeface="Arial"/>
              <a:ea typeface="+mn-ea"/>
              <a:cs typeface="Arial" panose="020B0604020202020204" pitchFamily="34" charset="0"/>
            </a:endParaRPr>
          </a:p>
        </p:txBody>
      </p:sp>
      <p:sp>
        <p:nvSpPr>
          <p:cNvPr id="19" name="5. Source" hidden="1">
            <a:extLst>
              <a:ext uri="{FF2B5EF4-FFF2-40B4-BE49-F238E27FC236}">
                <a16:creationId xmlns:a16="http://schemas.microsoft.com/office/drawing/2014/main" id="{4F4B7457-0497-46CF-9E9B-69EB8E74CC15}"/>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Source: …</a:t>
            </a:r>
          </a:p>
        </p:txBody>
      </p:sp>
      <p:sp>
        <p:nvSpPr>
          <p:cNvPr id="21" name="2. Slide Title">
            <a:extLst>
              <a:ext uri="{FF2B5EF4-FFF2-40B4-BE49-F238E27FC236}">
                <a16:creationId xmlns:a16="http://schemas.microsoft.com/office/drawing/2014/main" id="{7387EF73-467A-4B89-B365-A62C8CF7BE39}"/>
              </a:ext>
            </a:extLst>
          </p:cNvPr>
          <p:cNvSpPr>
            <a:spLocks noGrp="1"/>
          </p:cNvSpPr>
          <p:nvPr>
            <p:ph type="title"/>
            <p:custDataLst>
              <p:tags r:id="rId7"/>
            </p:custDataLst>
          </p:nvPr>
        </p:nvSpPr>
        <p:spPr>
          <a:xfrm>
            <a:off x="554736" y="182372"/>
            <a:ext cx="7918704" cy="731520"/>
          </a:xfrm>
        </p:spPr>
        <p:txBody>
          <a:bodyPr vert="horz"/>
          <a:lstStyle>
            <a:lvl1pPr>
              <a:defRPr>
                <a:solidFill>
                  <a:schemeClr val="tx2"/>
                </a:solidFill>
              </a:defRPr>
            </a:lvl1pPr>
          </a:lstStyle>
          <a:p>
            <a:r>
              <a:rPr lang="en-US"/>
              <a:t>Click to edit Master title style</a:t>
            </a:r>
          </a:p>
        </p:txBody>
      </p:sp>
      <p:sp>
        <p:nvSpPr>
          <p:cNvPr id="27" name="3. Subtitle">
            <a:extLst>
              <a:ext uri="{FF2B5EF4-FFF2-40B4-BE49-F238E27FC236}">
                <a16:creationId xmlns:a16="http://schemas.microsoft.com/office/drawing/2014/main" id="{274629CD-1AB4-49FA-9F53-76F3C2EB06BF}"/>
              </a:ext>
            </a:extLst>
          </p:cNvPr>
          <p:cNvSpPr>
            <a:spLocks noGrp="1"/>
          </p:cNvSpPr>
          <p:nvPr>
            <p:ph type="subTitle" idx="1"/>
            <p:custDataLst>
              <p:tags r:id="rId8"/>
            </p:custDataLst>
          </p:nvPr>
        </p:nvSpPr>
        <p:spPr>
          <a:xfrm>
            <a:off x="554736" y="903861"/>
            <a:ext cx="7918704" cy="276999"/>
          </a:xfrm>
        </p:spPr>
        <p:txBody>
          <a:bodyPr anchor="ctr" anchorCtr="0"/>
          <a:lstStyle>
            <a:lvl1pPr>
              <a:defRPr>
                <a:solidFill>
                  <a:schemeClr val="tx2"/>
                </a:solidFill>
              </a:defRPr>
            </a:lvl1pPr>
          </a:lstStyle>
          <a:p>
            <a:r>
              <a:rPr lang="en-US" sz="1600"/>
              <a:t>Click to edit Master subtitle style</a:t>
            </a:r>
          </a:p>
        </p:txBody>
      </p:sp>
      <p:sp>
        <p:nvSpPr>
          <p:cNvPr id="28" name="1. On-page tracker">
            <a:extLst>
              <a:ext uri="{FF2B5EF4-FFF2-40B4-BE49-F238E27FC236}">
                <a16:creationId xmlns:a16="http://schemas.microsoft.com/office/drawing/2014/main" id="{DF5FDB83-729E-495E-B061-EB75DD93AD7B}"/>
              </a:ext>
            </a:extLst>
          </p:cNvPr>
          <p:cNvSpPr>
            <a:spLocks noGrp="1"/>
          </p:cNvSpPr>
          <p:nvPr>
            <p:ph type="body" sz="quarter" idx="17" hasCustomPrompt="1"/>
            <p:custDataLst>
              <p:tags r:id="rId9"/>
            </p:custDataLst>
          </p:nvPr>
        </p:nvSpPr>
        <p:spPr>
          <a:xfrm>
            <a:off x="9119860" y="78768"/>
            <a:ext cx="2520451" cy="123111"/>
          </a:xfrm>
        </p:spPr>
        <p:txBody>
          <a:bodyPr wrap="square"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18687019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Reverse Contrast 1/2">
    <p:bg>
      <p:bgPr>
        <a:solidFill>
          <a:schemeClr val="tx1"/>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DB8ACA33-401E-43F4-A170-DD6C5D984D07}"/>
              </a:ext>
            </a:extLst>
          </p:cNvPr>
          <p:cNvGraphicFramePr>
            <a:graphicFrameLocks noChangeAspect="1"/>
          </p:cNvGraphicFramePr>
          <p:nvPr userDrawn="1">
            <p:custDataLst>
              <p:tags r:id="rId1"/>
            </p:custDataLst>
            <p:extLst>
              <p:ext uri="{D42A27DB-BD31-4B8C-83A1-F6EECF244321}">
                <p14:modId xmlns:p14="http://schemas.microsoft.com/office/powerpoint/2010/main" val="40868902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73" imgH="473" progId="TCLayout.ActiveDocument.1">
                  <p:embed/>
                </p:oleObj>
              </mc:Choice>
              <mc:Fallback>
                <p:oleObj name="think-cell Slide" r:id="rId11" imgW="473" imgH="473" progId="TCLayout.ActiveDocument.1">
                  <p:embed/>
                  <p:pic>
                    <p:nvPicPr>
                      <p:cNvPr id="4" name="Object 3" hidden="1">
                        <a:extLst>
                          <a:ext uri="{FF2B5EF4-FFF2-40B4-BE49-F238E27FC236}">
                            <a16:creationId xmlns:a16="http://schemas.microsoft.com/office/drawing/2014/main" id="{DB8ACA33-401E-43F4-A170-DD6C5D984D07}"/>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34231008-BBCB-47D1-91D5-881CAE172F74}"/>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0" y="0"/>
            <a:ext cx="609904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7" name="SlideLogoText">
            <a:extLst>
              <a:ext uri="{FF2B5EF4-FFF2-40B4-BE49-F238E27FC236}">
                <a16:creationId xmlns:a16="http://schemas.microsoft.com/office/drawing/2014/main" id="{609F85FD-B74A-4A4E-BFA9-7668DD6BCB90}"/>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2"/>
                </a:solidFill>
                <a:latin typeface="+mn-lt"/>
                <a:ea typeface="+mn-ea"/>
                <a:cs typeface="Arial" panose="020B0604020202020204" pitchFamily="34" charset="0"/>
              </a:rPr>
              <a:t>McKinsey &amp; Company</a:t>
            </a: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2"/>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2"/>
              </a:solidFill>
              <a:latin typeface="+mn-lt"/>
              <a:ea typeface="+mn-ea"/>
              <a:cs typeface="Arial" panose="020B0604020202020204" pitchFamily="34" charset="0"/>
            </a:endParaRPr>
          </a:p>
        </p:txBody>
      </p:sp>
      <p:sp>
        <p:nvSpPr>
          <p:cNvPr id="19" name="5. Source" hidden="1">
            <a:extLst>
              <a:ext uri="{FF2B5EF4-FFF2-40B4-BE49-F238E27FC236}">
                <a16:creationId xmlns:a16="http://schemas.microsoft.com/office/drawing/2014/main" id="{4F4B7457-0497-46CF-9E9B-69EB8E74CC15}"/>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tx1"/>
                </a:solidFill>
              </a:rPr>
              <a:t>Source: …</a:t>
            </a:r>
          </a:p>
        </p:txBody>
      </p:sp>
      <p:sp>
        <p:nvSpPr>
          <p:cNvPr id="16" name="2. Slide Title">
            <a:extLst>
              <a:ext uri="{FF2B5EF4-FFF2-40B4-BE49-F238E27FC236}">
                <a16:creationId xmlns:a16="http://schemas.microsoft.com/office/drawing/2014/main" id="{A6572372-0AB1-4E81-BB71-21DAADA26CB0}"/>
              </a:ext>
            </a:extLst>
          </p:cNvPr>
          <p:cNvSpPr>
            <a:spLocks noGrp="1"/>
          </p:cNvSpPr>
          <p:nvPr>
            <p:ph type="title"/>
            <p:custDataLst>
              <p:tags r:id="rId7"/>
            </p:custDataLst>
          </p:nvPr>
        </p:nvSpPr>
        <p:spPr>
          <a:xfrm>
            <a:off x="554736" y="182372"/>
            <a:ext cx="5065776" cy="731520"/>
          </a:xfrm>
        </p:spPr>
        <p:txBody>
          <a:bodyPr vert="horz"/>
          <a:lstStyle>
            <a:lvl1pPr>
              <a:defRPr>
                <a:solidFill>
                  <a:schemeClr val="tx1"/>
                </a:solidFill>
              </a:defRPr>
            </a:lvl1pPr>
          </a:lstStyle>
          <a:p>
            <a:r>
              <a:rPr lang="en-US"/>
              <a:t>Click to edit Master title style</a:t>
            </a:r>
          </a:p>
        </p:txBody>
      </p:sp>
      <p:sp>
        <p:nvSpPr>
          <p:cNvPr id="21" name="3. Subtitle">
            <a:extLst>
              <a:ext uri="{FF2B5EF4-FFF2-40B4-BE49-F238E27FC236}">
                <a16:creationId xmlns:a16="http://schemas.microsoft.com/office/drawing/2014/main" id="{ECA9DF7A-E368-4E06-81DB-9573DB7F92EA}"/>
              </a:ext>
            </a:extLst>
          </p:cNvPr>
          <p:cNvSpPr>
            <a:spLocks noGrp="1"/>
          </p:cNvSpPr>
          <p:nvPr>
            <p:ph type="subTitle" idx="1"/>
            <p:custDataLst>
              <p:tags r:id="rId8"/>
            </p:custDataLst>
          </p:nvPr>
        </p:nvSpPr>
        <p:spPr>
          <a:xfrm>
            <a:off x="554736" y="903861"/>
            <a:ext cx="5065776" cy="276999"/>
          </a:xfrm>
        </p:spPr>
        <p:txBody>
          <a:bodyPr anchor="ctr" anchorCtr="0"/>
          <a:lstStyle>
            <a:lvl1pPr>
              <a:defRPr>
                <a:solidFill>
                  <a:schemeClr val="tx1"/>
                </a:solidFill>
              </a:defRPr>
            </a:lvl1pPr>
          </a:lstStyle>
          <a:p>
            <a:r>
              <a:rPr lang="en-US" sz="1600"/>
              <a:t>Click to edit Master subtitle style</a:t>
            </a:r>
          </a:p>
        </p:txBody>
      </p:sp>
      <p:sp>
        <p:nvSpPr>
          <p:cNvPr id="24" name="1. On-page tracker">
            <a:extLst>
              <a:ext uri="{FF2B5EF4-FFF2-40B4-BE49-F238E27FC236}">
                <a16:creationId xmlns:a16="http://schemas.microsoft.com/office/drawing/2014/main" id="{0343DE71-74EF-4CF3-AB14-F26D42418051}"/>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solidFill>
                  <a:schemeClr val="tx2"/>
                </a:solidFill>
                <a:latin typeface="+mn-lt"/>
              </a:defRPr>
            </a:lvl1pPr>
          </a:lstStyle>
          <a:p>
            <a:pPr lvl="0"/>
            <a:r>
              <a:rPr lang="en-US"/>
              <a:t>Chapter › Topic</a:t>
            </a:r>
          </a:p>
        </p:txBody>
      </p:sp>
    </p:spTree>
    <p:extLst>
      <p:ext uri="{BB962C8B-B14F-4D97-AF65-F5344CB8AC3E}">
        <p14:creationId xmlns:p14="http://schemas.microsoft.com/office/powerpoint/2010/main" val="27837923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Reverse Contrast 2/3">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CB55F70-6D9A-415C-82BE-CBDB3A3541E6}"/>
              </a:ext>
            </a:extLst>
          </p:cNvPr>
          <p:cNvGraphicFramePr>
            <a:graphicFrameLocks noChangeAspect="1"/>
          </p:cNvGraphicFramePr>
          <p:nvPr userDrawn="1">
            <p:custDataLst>
              <p:tags r:id="rId1"/>
            </p:custDataLst>
            <p:extLst>
              <p:ext uri="{D42A27DB-BD31-4B8C-83A1-F6EECF244321}">
                <p14:modId xmlns:p14="http://schemas.microsoft.com/office/powerpoint/2010/main" val="38282436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FCB55F70-6D9A-415C-82BE-CBDB3A3541E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7F893DE-55B2-4BF3-87B6-545011BEFD97}"/>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5702" y="0"/>
            <a:ext cx="436168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6" name="SlideLogoText">
            <a:extLst>
              <a:ext uri="{FF2B5EF4-FFF2-40B4-BE49-F238E27FC236}">
                <a16:creationId xmlns:a16="http://schemas.microsoft.com/office/drawing/2014/main" id="{AEC46ACE-42CD-4304-9E51-86DBC38CA4EB}"/>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2"/>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2"/>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2"/>
              </a:solidFill>
              <a:latin typeface="+mn-lt"/>
              <a:ea typeface="+mn-ea"/>
              <a:cs typeface="Arial" panose="020B0604020202020204" pitchFamily="34" charset="0"/>
            </a:endParaRPr>
          </a:p>
        </p:txBody>
      </p:sp>
      <p:sp>
        <p:nvSpPr>
          <p:cNvPr id="18" name="5. Source" hidden="1">
            <a:extLst>
              <a:ext uri="{FF2B5EF4-FFF2-40B4-BE49-F238E27FC236}">
                <a16:creationId xmlns:a16="http://schemas.microsoft.com/office/drawing/2014/main" id="{143701BF-655B-4E75-9AF7-14445CDB19BD}"/>
              </a:ext>
            </a:extLst>
          </p:cNvPr>
          <p:cNvSpPr txBox="1"/>
          <p:nvPr userDrawn="1">
            <p:custDataLst>
              <p:tags r:id="rId6"/>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tx1"/>
                </a:solidFill>
              </a:rPr>
              <a:t>Source: …</a:t>
            </a:r>
          </a:p>
        </p:txBody>
      </p:sp>
      <p:sp>
        <p:nvSpPr>
          <p:cNvPr id="21" name="2. Slide Title">
            <a:extLst>
              <a:ext uri="{FF2B5EF4-FFF2-40B4-BE49-F238E27FC236}">
                <a16:creationId xmlns:a16="http://schemas.microsoft.com/office/drawing/2014/main" id="{61BAB226-116B-4061-AAA6-FA0B19E0A17E}"/>
              </a:ext>
            </a:extLst>
          </p:cNvPr>
          <p:cNvSpPr>
            <a:spLocks noGrp="1"/>
          </p:cNvSpPr>
          <p:nvPr>
            <p:ph type="title"/>
            <p:custDataLst>
              <p:tags r:id="rId7"/>
            </p:custDataLst>
          </p:nvPr>
        </p:nvSpPr>
        <p:spPr>
          <a:xfrm>
            <a:off x="554736" y="2743200"/>
            <a:ext cx="3465576" cy="770400"/>
          </a:xfrm>
        </p:spPr>
        <p:txBody>
          <a:bodyPr vert="horz"/>
          <a:lstStyle>
            <a:lvl1pPr>
              <a:defRPr>
                <a:solidFill>
                  <a:schemeClr val="tx1"/>
                </a:solidFill>
              </a:defRPr>
            </a:lvl1pPr>
          </a:lstStyle>
          <a:p>
            <a:r>
              <a:rPr lang="en-US"/>
              <a:t>Click to edit Master title style</a:t>
            </a:r>
          </a:p>
        </p:txBody>
      </p:sp>
      <p:sp>
        <p:nvSpPr>
          <p:cNvPr id="22" name="3. Subtitle">
            <a:extLst>
              <a:ext uri="{FF2B5EF4-FFF2-40B4-BE49-F238E27FC236}">
                <a16:creationId xmlns:a16="http://schemas.microsoft.com/office/drawing/2014/main" id="{901EC9FA-65C7-4AC6-A9AC-B43BD4264291}"/>
              </a:ext>
            </a:extLst>
          </p:cNvPr>
          <p:cNvSpPr>
            <a:spLocks noGrp="1"/>
          </p:cNvSpPr>
          <p:nvPr>
            <p:ph type="subTitle" idx="1"/>
            <p:custDataLst>
              <p:tags r:id="rId8"/>
            </p:custDataLst>
          </p:nvPr>
        </p:nvSpPr>
        <p:spPr>
          <a:xfrm>
            <a:off x="554736" y="3661200"/>
            <a:ext cx="3465576" cy="244800"/>
          </a:xfrm>
        </p:spPr>
        <p:txBody>
          <a:bodyPr anchor="t" anchorCtr="0"/>
          <a:lstStyle>
            <a:lvl1pPr>
              <a:defRPr>
                <a:solidFill>
                  <a:schemeClr val="tx1"/>
                </a:solidFill>
              </a:defRPr>
            </a:lvl1pPr>
          </a:lstStyle>
          <a:p>
            <a:r>
              <a:rPr lang="en-US" sz="1600"/>
              <a:t>Click to edit Master subtitle style</a:t>
            </a:r>
          </a:p>
        </p:txBody>
      </p:sp>
      <p:sp>
        <p:nvSpPr>
          <p:cNvPr id="23" name="1. On-page tracker">
            <a:extLst>
              <a:ext uri="{FF2B5EF4-FFF2-40B4-BE49-F238E27FC236}">
                <a16:creationId xmlns:a16="http://schemas.microsoft.com/office/drawing/2014/main" id="{A75CDD39-93AC-4160-B69B-06F75E5A85A6}"/>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solidFill>
                  <a:schemeClr val="tx2"/>
                </a:solidFill>
                <a:latin typeface="+mn-lt"/>
              </a:defRPr>
            </a:lvl1pPr>
          </a:lstStyle>
          <a:p>
            <a:pPr lvl="0"/>
            <a:r>
              <a:rPr lang="en-US"/>
              <a:t>Chapter › Topic</a:t>
            </a:r>
          </a:p>
        </p:txBody>
      </p:sp>
    </p:spTree>
    <p:extLst>
      <p:ext uri="{BB962C8B-B14F-4D97-AF65-F5344CB8AC3E}">
        <p14:creationId xmlns:p14="http://schemas.microsoft.com/office/powerpoint/2010/main" val="28794959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Reverse Contrast 3/4">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CB55F70-6D9A-415C-82BE-CBDB3A3541E6}"/>
              </a:ext>
            </a:extLst>
          </p:cNvPr>
          <p:cNvGraphicFramePr>
            <a:graphicFrameLocks noChangeAspect="1"/>
          </p:cNvGraphicFramePr>
          <p:nvPr userDrawn="1">
            <p:custDataLst>
              <p:tags r:id="rId1"/>
            </p:custDataLst>
            <p:extLst>
              <p:ext uri="{D42A27DB-BD31-4B8C-83A1-F6EECF244321}">
                <p14:modId xmlns:p14="http://schemas.microsoft.com/office/powerpoint/2010/main" val="42766011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FCB55F70-6D9A-415C-82BE-CBDB3A3541E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7F893DE-55B2-4BF3-87B6-545011BEFD97}"/>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5702" y="0"/>
            <a:ext cx="3410584"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6" name="SlideLogoText">
            <a:extLst>
              <a:ext uri="{FF2B5EF4-FFF2-40B4-BE49-F238E27FC236}">
                <a16:creationId xmlns:a16="http://schemas.microsoft.com/office/drawing/2014/main" id="{AEC46ACE-42CD-4304-9E51-86DBC38CA4EB}"/>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2"/>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2"/>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2"/>
              </a:solidFill>
              <a:latin typeface="+mn-lt"/>
              <a:ea typeface="+mn-ea"/>
              <a:cs typeface="Arial" panose="020B0604020202020204" pitchFamily="34" charset="0"/>
            </a:endParaRPr>
          </a:p>
        </p:txBody>
      </p:sp>
      <p:sp>
        <p:nvSpPr>
          <p:cNvPr id="18" name="5. Source" hidden="1">
            <a:extLst>
              <a:ext uri="{FF2B5EF4-FFF2-40B4-BE49-F238E27FC236}">
                <a16:creationId xmlns:a16="http://schemas.microsoft.com/office/drawing/2014/main" id="{143701BF-655B-4E75-9AF7-14445CDB19BD}"/>
              </a:ext>
            </a:extLst>
          </p:cNvPr>
          <p:cNvSpPr txBox="1"/>
          <p:nvPr userDrawn="1">
            <p:custDataLst>
              <p:tags r:id="rId6"/>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tx1"/>
                </a:solidFill>
              </a:rPr>
              <a:t>Source: …</a:t>
            </a:r>
          </a:p>
        </p:txBody>
      </p:sp>
      <p:sp>
        <p:nvSpPr>
          <p:cNvPr id="24" name="2. Slide Title">
            <a:extLst>
              <a:ext uri="{FF2B5EF4-FFF2-40B4-BE49-F238E27FC236}">
                <a16:creationId xmlns:a16="http://schemas.microsoft.com/office/drawing/2014/main" id="{931FDB32-E5DC-4F7F-A1B1-FB3CC830903E}"/>
              </a:ext>
            </a:extLst>
          </p:cNvPr>
          <p:cNvSpPr>
            <a:spLocks noGrp="1"/>
          </p:cNvSpPr>
          <p:nvPr>
            <p:ph type="title" hasCustomPrompt="1"/>
            <p:custDataLst>
              <p:tags r:id="rId7"/>
            </p:custDataLst>
          </p:nvPr>
        </p:nvSpPr>
        <p:spPr>
          <a:xfrm>
            <a:off x="554736" y="2743200"/>
            <a:ext cx="2514600" cy="770400"/>
          </a:xfrm>
        </p:spPr>
        <p:txBody>
          <a:bodyPr vert="horz"/>
          <a:lstStyle>
            <a:lvl1pPr>
              <a:defRPr>
                <a:solidFill>
                  <a:schemeClr val="tx1"/>
                </a:solidFill>
              </a:defRPr>
            </a:lvl1pPr>
          </a:lstStyle>
          <a:p>
            <a:r>
              <a:rPr lang="en-US"/>
              <a:t>Click to edit title style</a:t>
            </a:r>
          </a:p>
        </p:txBody>
      </p:sp>
      <p:sp>
        <p:nvSpPr>
          <p:cNvPr id="25" name="3. Subtitle">
            <a:extLst>
              <a:ext uri="{FF2B5EF4-FFF2-40B4-BE49-F238E27FC236}">
                <a16:creationId xmlns:a16="http://schemas.microsoft.com/office/drawing/2014/main" id="{04057707-3F89-441E-A13E-6FCB40A78D50}"/>
              </a:ext>
            </a:extLst>
          </p:cNvPr>
          <p:cNvSpPr>
            <a:spLocks noGrp="1"/>
          </p:cNvSpPr>
          <p:nvPr>
            <p:ph type="subTitle" idx="1" hasCustomPrompt="1"/>
            <p:custDataLst>
              <p:tags r:id="rId8"/>
            </p:custDataLst>
          </p:nvPr>
        </p:nvSpPr>
        <p:spPr>
          <a:xfrm>
            <a:off x="554736" y="3661200"/>
            <a:ext cx="2514600" cy="493200"/>
          </a:xfrm>
        </p:spPr>
        <p:txBody>
          <a:bodyPr anchor="t" anchorCtr="0"/>
          <a:lstStyle>
            <a:lvl1pPr>
              <a:defRPr>
                <a:solidFill>
                  <a:schemeClr val="tx1"/>
                </a:solidFill>
              </a:defRPr>
            </a:lvl1pPr>
          </a:lstStyle>
          <a:p>
            <a:r>
              <a:rPr lang="en-US" sz="1600"/>
              <a:t>Click to edit subtitle style</a:t>
            </a:r>
          </a:p>
        </p:txBody>
      </p:sp>
      <p:sp>
        <p:nvSpPr>
          <p:cNvPr id="26" name="1. On-page tracker">
            <a:extLst>
              <a:ext uri="{FF2B5EF4-FFF2-40B4-BE49-F238E27FC236}">
                <a16:creationId xmlns:a16="http://schemas.microsoft.com/office/drawing/2014/main" id="{95F50EB6-435E-4A8C-B188-9BE2198DB2B9}"/>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solidFill>
                  <a:schemeClr val="tx2"/>
                </a:solidFill>
                <a:latin typeface="+mn-lt"/>
              </a:defRPr>
            </a:lvl1pPr>
          </a:lstStyle>
          <a:p>
            <a:pPr lvl="0"/>
            <a:r>
              <a:rPr lang="en-US"/>
              <a:t>Chapter › Topic</a:t>
            </a:r>
          </a:p>
        </p:txBody>
      </p:sp>
    </p:spTree>
    <p:extLst>
      <p:ext uri="{BB962C8B-B14F-4D97-AF65-F5344CB8AC3E}">
        <p14:creationId xmlns:p14="http://schemas.microsoft.com/office/powerpoint/2010/main" val="13798855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ontrast 3-line">
    <p:spTree>
      <p:nvGrpSpPr>
        <p:cNvPr id="1" name=""/>
        <p:cNvGrpSpPr/>
        <p:nvPr/>
      </p:nvGrpSpPr>
      <p:grpSpPr>
        <a:xfrm>
          <a:off x="0" y="0"/>
          <a:ext cx="0" cy="0"/>
          <a:chOff x="0" y="0"/>
          <a:chExt cx="0" cy="0"/>
        </a:xfrm>
      </p:grpSpPr>
      <p:sp>
        <p:nvSpPr>
          <p:cNvPr id="14" name="SlideLogoText">
            <a:extLst>
              <a:ext uri="{FF2B5EF4-FFF2-40B4-BE49-F238E27FC236}">
                <a16:creationId xmlns:a16="http://schemas.microsoft.com/office/drawing/2014/main" id="{B789CE62-716F-47B1-B8FE-60436A1FA5A7}"/>
              </a:ext>
            </a:extLst>
          </p:cNvPr>
          <p:cNvSpPr txBox="1"/>
          <p:nvPr userDrawn="1">
            <p:custDataLst>
              <p:tags r:id="rId1"/>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3"/>
            </p:custDataLst>
          </p:nvPr>
        </p:nvSpPr>
        <p:spPr>
          <a:xfrm>
            <a:off x="554736" y="175171"/>
            <a:ext cx="11082528" cy="989512"/>
          </a:xfrm>
        </p:spPr>
        <p:txBody>
          <a:bodyPr>
            <a:noAutofit/>
          </a:bodyPr>
          <a:lstStyle>
            <a:lvl1pPr>
              <a:defRPr/>
            </a:lvl1pPr>
          </a:lstStyle>
          <a:p>
            <a:r>
              <a:rPr lang="en-US"/>
              <a:t>Click to edit Master title style</a:t>
            </a:r>
          </a:p>
        </p:txBody>
      </p:sp>
      <p:sp>
        <p:nvSpPr>
          <p:cNvPr id="10" name="5. Source" hidden="1">
            <a:extLst>
              <a:ext uri="{FF2B5EF4-FFF2-40B4-BE49-F238E27FC236}">
                <a16:creationId xmlns:a16="http://schemas.microsoft.com/office/drawing/2014/main" id="{67B1A162-B59D-4B89-B39B-FBDD9E751175}"/>
              </a:ext>
            </a:extLst>
          </p:cNvPr>
          <p:cNvSpPr txBox="1"/>
          <p:nvPr userDrawn="1">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9" name="1. On-page tracker">
            <a:extLst>
              <a:ext uri="{FF2B5EF4-FFF2-40B4-BE49-F238E27FC236}">
                <a16:creationId xmlns:a16="http://schemas.microsoft.com/office/drawing/2014/main" id="{4511BB28-C86B-4C18-B1A3-EF33CF458B8E}"/>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solidFill>
                  <a:schemeClr val="tx1"/>
                </a:solidFill>
                <a:latin typeface="+mn-lt"/>
              </a:defRPr>
            </a:lvl1pPr>
          </a:lstStyle>
          <a:p>
            <a:pPr lvl="0"/>
            <a:r>
              <a:rPr lang="en-US"/>
              <a:t>Chapter › Topic</a:t>
            </a:r>
          </a:p>
        </p:txBody>
      </p:sp>
    </p:spTree>
    <p:extLst>
      <p:ext uri="{BB962C8B-B14F-4D97-AF65-F5344CB8AC3E}">
        <p14:creationId xmlns:p14="http://schemas.microsoft.com/office/powerpoint/2010/main" val="15464079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1"/>
            </p:custDataLst>
          </p:nvPr>
        </p:nvSpPr>
        <p:spPr>
          <a:xfrm>
            <a:off x="554736" y="1706563"/>
            <a:ext cx="3813048" cy="694944"/>
          </a:xfrm>
          <a:prstGeom prst="rect">
            <a:avLst/>
          </a:prstGeom>
        </p:spPr>
        <p:txBody>
          <a:bodyPr anchor="t">
            <a:noAutofit/>
          </a:bodyPr>
          <a:lstStyle>
            <a:lvl1pPr>
              <a:lnSpc>
                <a:spcPct val="90000"/>
              </a:lnSpc>
              <a:defRPr>
                <a:ln w="6350" cap="flat">
                  <a:noFill/>
                  <a:miter lim="800000"/>
                </a:ln>
              </a:defRPr>
            </a:lvl1pPr>
          </a:lstStyle>
          <a:p>
            <a:r>
              <a:rPr lang="en-US"/>
              <a:t>Click to edit Master title style</a:t>
            </a:r>
          </a:p>
        </p:txBody>
      </p:sp>
      <p:sp>
        <p:nvSpPr>
          <p:cNvPr id="4" name="Slide Number">
            <a:extLst>
              <a:ext uri="{FF2B5EF4-FFF2-40B4-BE49-F238E27FC236}">
                <a16:creationId xmlns:a16="http://schemas.microsoft.com/office/drawing/2014/main" id="{EFB4BF85-6002-4998-80DC-DC1B92544D1D}"/>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0E2D5DBB-C1B8-4A27-836D-C2E6D553234D}"/>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8" name="1. On-page tracker">
            <a:extLst>
              <a:ext uri="{FF2B5EF4-FFF2-40B4-BE49-F238E27FC236}">
                <a16:creationId xmlns:a16="http://schemas.microsoft.com/office/drawing/2014/main" id="{2382874E-5BAC-44EB-9C53-2930F0FC66DC}"/>
              </a:ext>
            </a:extLst>
          </p:cNvPr>
          <p:cNvSpPr>
            <a:spLocks noGrp="1"/>
          </p:cNvSpPr>
          <p:nvPr>
            <p:ph type="body" sz="quarter" idx="17" hasCustomPrompt="1"/>
            <p:custDataLst>
              <p:tags r:id="rId4"/>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8524986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Contrast Custom">
    <p:spTree>
      <p:nvGrpSpPr>
        <p:cNvPr id="1" name=""/>
        <p:cNvGrpSpPr/>
        <p:nvPr/>
      </p:nvGrpSpPr>
      <p:grpSpPr>
        <a:xfrm>
          <a:off x="0" y="0"/>
          <a:ext cx="0" cy="0"/>
          <a:chOff x="0" y="0"/>
          <a:chExt cx="0" cy="0"/>
        </a:xfrm>
      </p:grpSpPr>
      <p:sp>
        <p:nvSpPr>
          <p:cNvPr id="4" name="SlideLogoText">
            <a:extLst>
              <a:ext uri="{FF2B5EF4-FFF2-40B4-BE49-F238E27FC236}">
                <a16:creationId xmlns:a16="http://schemas.microsoft.com/office/drawing/2014/main" id="{2F705A80-1DB0-43C3-A71A-9587E6BCC3AD}"/>
              </a:ext>
            </a:extLst>
          </p:cNvPr>
          <p:cNvSpPr txBox="1"/>
          <p:nvPr userDrawn="1">
            <p:custDataLst>
              <p:tags r:id="rId1"/>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5" name="Slide Number">
            <a:extLst>
              <a:ext uri="{FF2B5EF4-FFF2-40B4-BE49-F238E27FC236}">
                <a16:creationId xmlns:a16="http://schemas.microsoft.com/office/drawing/2014/main" id="{4833D5AF-2A75-4978-AA54-00BA594BBA72}"/>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48684DB6-320C-4E95-A29C-791B412C8164}"/>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7" name="1. On-page tracker">
            <a:extLst>
              <a:ext uri="{FF2B5EF4-FFF2-40B4-BE49-F238E27FC236}">
                <a16:creationId xmlns:a16="http://schemas.microsoft.com/office/drawing/2014/main" id="{AD9436C5-E5F5-42BD-9013-D04449180E92}"/>
              </a:ext>
            </a:extLst>
          </p:cNvPr>
          <p:cNvSpPr>
            <a:spLocks noGrp="1"/>
          </p:cNvSpPr>
          <p:nvPr>
            <p:ph type="body" sz="quarter" idx="17" hasCustomPrompt="1"/>
            <p:custDataLst>
              <p:tags r:id="rId4"/>
            </p:custDataLst>
          </p:nvPr>
        </p:nvSpPr>
        <p:spPr>
          <a:xfrm>
            <a:off x="7159752" y="78768"/>
            <a:ext cx="4480560" cy="123111"/>
          </a:xfrm>
        </p:spPr>
        <p:txBody>
          <a:bodyPr anchor="ctr" anchorCtr="0">
            <a:spAutoFit/>
          </a:bodyPr>
          <a:lstStyle>
            <a:lvl1pPr algn="r">
              <a:defRPr sz="800">
                <a:solidFill>
                  <a:schemeClr val="tx1"/>
                </a:solidFill>
                <a:latin typeface="+mn-lt"/>
              </a:defRPr>
            </a:lvl1pPr>
          </a:lstStyle>
          <a:p>
            <a:pPr lvl="0"/>
            <a:r>
              <a:rPr lang="en-US"/>
              <a:t>Chapter › Topic</a:t>
            </a:r>
          </a:p>
        </p:txBody>
      </p:sp>
    </p:spTree>
    <p:extLst>
      <p:ext uri="{BB962C8B-B14F-4D97-AF65-F5344CB8AC3E}">
        <p14:creationId xmlns:p14="http://schemas.microsoft.com/office/powerpoint/2010/main" val="3196490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ontrast End">
    <p:bg>
      <p:bgPr>
        <a:solidFill>
          <a:srgbClr val="FFFFFF"/>
        </a:solidFill>
        <a:effectLst/>
      </p:bgPr>
    </p:bg>
    <p:spTree>
      <p:nvGrpSpPr>
        <p:cNvPr id="1" name=""/>
        <p:cNvGrpSpPr/>
        <p:nvPr/>
      </p:nvGrpSpPr>
      <p:grpSpPr>
        <a:xfrm>
          <a:off x="0" y="0"/>
          <a:ext cx="0" cy="0"/>
          <a:chOff x="0" y="0"/>
          <a:chExt cx="0" cy="0"/>
        </a:xfrm>
      </p:grpSpPr>
      <p:pic>
        <p:nvPicPr>
          <p:cNvPr id="7" name="Partnership">
            <a:extLst>
              <a:ext uri="{FF2B5EF4-FFF2-40B4-BE49-F238E27FC236}">
                <a16:creationId xmlns:a16="http://schemas.microsoft.com/office/drawing/2014/main" id="{5B679412-C01D-475C-80C6-930AD63EFE07}"/>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0"/>
            <a:ext cx="12192000" cy="6858000"/>
          </a:xfrm>
          <a:prstGeom prst="rect">
            <a:avLst/>
          </a:prstGeom>
        </p:spPr>
      </p:pic>
      <p:graphicFrame>
        <p:nvGraphicFramePr>
          <p:cNvPr id="2" name="Object 1" hidden="1">
            <a:extLst>
              <a:ext uri="{FF2B5EF4-FFF2-40B4-BE49-F238E27FC236}">
                <a16:creationId xmlns:a16="http://schemas.microsoft.com/office/drawing/2014/main" id="{D491B0EE-37B4-4A8C-9C8F-48909747EA09}"/>
              </a:ext>
            </a:extLst>
          </p:cNvPr>
          <p:cNvGraphicFramePr>
            <a:graphicFrameLocks noChangeAspect="1"/>
          </p:cNvGraphicFramePr>
          <p:nvPr userDrawn="1">
            <p:custDataLst>
              <p:tags r:id="rId1"/>
            </p:custDataLst>
            <p:extLst>
              <p:ext uri="{D42A27DB-BD31-4B8C-83A1-F6EECF244321}">
                <p14:modId xmlns:p14="http://schemas.microsoft.com/office/powerpoint/2010/main" val="18422630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344" imgH="344" progId="TCLayout.ActiveDocument.1">
                  <p:embed/>
                </p:oleObj>
              </mc:Choice>
              <mc:Fallback>
                <p:oleObj name="think-cell Slide" r:id="rId7" imgW="344" imgH="344" progId="TCLayout.ActiveDocument.1">
                  <p:embed/>
                  <p:pic>
                    <p:nvPicPr>
                      <p:cNvPr id="2" name="Object 1" hidden="1">
                        <a:extLst>
                          <a:ext uri="{FF2B5EF4-FFF2-40B4-BE49-F238E27FC236}">
                            <a16:creationId xmlns:a16="http://schemas.microsoft.com/office/drawing/2014/main" id="{D491B0EE-37B4-4A8C-9C8F-48909747EA09}"/>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grpSp>
        <p:nvGrpSpPr>
          <p:cNvPr id="4" name="logoimage">
            <a:extLst>
              <a:ext uri="{FF2B5EF4-FFF2-40B4-BE49-F238E27FC236}">
                <a16:creationId xmlns:a16="http://schemas.microsoft.com/office/drawing/2014/main" id="{DB583B8C-7162-4D83-AA3D-B0A640125D9F}"/>
              </a:ext>
            </a:extLst>
          </p:cNvPr>
          <p:cNvGrpSpPr/>
          <p:nvPr userDrawn="1">
            <p:custDataLst>
              <p:tags r:id="rId2"/>
            </p:custDataLst>
          </p:nvPr>
        </p:nvGrpSpPr>
        <p:grpSpPr>
          <a:xfrm>
            <a:off x="549271" y="481161"/>
            <a:ext cx="1893202" cy="585216"/>
            <a:chOff x="549271" y="481161"/>
            <a:chExt cx="1893202" cy="585216"/>
          </a:xfrm>
        </p:grpSpPr>
        <p:sp>
          <p:nvSpPr>
            <p:cNvPr id="8" name="AutoShape 3">
              <a:extLst>
                <a:ext uri="{FF2B5EF4-FFF2-40B4-BE49-F238E27FC236}">
                  <a16:creationId xmlns:a16="http://schemas.microsoft.com/office/drawing/2014/main" id="{FD120780-E7D0-42EA-AB5A-363335299EBE}"/>
                </a:ext>
              </a:extLst>
            </p:cNvPr>
            <p:cNvSpPr>
              <a:spLocks noChangeAspect="1" noChangeArrowheads="1" noTextEdit="1"/>
            </p:cNvSpPr>
            <p:nvPr userDrawn="1"/>
          </p:nvSpPr>
          <p:spPr bwMode="black">
            <a:xfrm>
              <a:off x="549271" y="481161"/>
              <a:ext cx="1893202" cy="585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sp>
          <p:nvSpPr>
            <p:cNvPr id="9" name="Freeform 5">
              <a:extLst>
                <a:ext uri="{FF2B5EF4-FFF2-40B4-BE49-F238E27FC236}">
                  <a16:creationId xmlns:a16="http://schemas.microsoft.com/office/drawing/2014/main" id="{A9C60168-96E8-4CC3-91EC-B2F7F57959D9}"/>
                </a:ext>
              </a:extLst>
            </p:cNvPr>
            <p:cNvSpPr>
              <a:spLocks noEditPoints="1"/>
            </p:cNvSpPr>
            <p:nvPr userDrawn="1"/>
          </p:nvSpPr>
          <p:spPr bwMode="black">
            <a:xfrm>
              <a:off x="549271" y="481408"/>
              <a:ext cx="1893202" cy="584969"/>
            </a:xfrm>
            <a:custGeom>
              <a:avLst/>
              <a:gdLst>
                <a:gd name="T0" fmla="*/ 4209 w 15155"/>
                <a:gd name="T1" fmla="*/ 2986 h 4678"/>
                <a:gd name="T2" fmla="*/ 3707 w 15155"/>
                <a:gd name="T3" fmla="*/ 2422 h 4678"/>
                <a:gd name="T4" fmla="*/ 3712 w 15155"/>
                <a:gd name="T5" fmla="*/ 2340 h 4678"/>
                <a:gd name="T6" fmla="*/ 4724 w 15155"/>
                <a:gd name="T7" fmla="*/ 4124 h 4678"/>
                <a:gd name="T8" fmla="*/ 3330 w 15155"/>
                <a:gd name="T9" fmla="*/ 3521 h 4678"/>
                <a:gd name="T10" fmla="*/ 5673 w 15155"/>
                <a:gd name="T11" fmla="*/ 3002 h 4678"/>
                <a:gd name="T12" fmla="*/ 6627 w 15155"/>
                <a:gd name="T13" fmla="*/ 2408 h 4678"/>
                <a:gd name="T14" fmla="*/ 6279 w 15155"/>
                <a:gd name="T15" fmla="*/ 4007 h 4678"/>
                <a:gd name="T16" fmla="*/ 10270 w 15155"/>
                <a:gd name="T17" fmla="*/ 3073 h 4678"/>
                <a:gd name="T18" fmla="*/ 10801 w 15155"/>
                <a:gd name="T19" fmla="*/ 4678 h 4678"/>
                <a:gd name="T20" fmla="*/ 11466 w 15155"/>
                <a:gd name="T21" fmla="*/ 3537 h 4678"/>
                <a:gd name="T22" fmla="*/ 10602 w 15155"/>
                <a:gd name="T23" fmla="*/ 3405 h 4678"/>
                <a:gd name="T24" fmla="*/ 14762 w 15155"/>
                <a:gd name="T25" fmla="*/ 3073 h 4678"/>
                <a:gd name="T26" fmla="*/ 14505 w 15155"/>
                <a:gd name="T27" fmla="*/ 2986 h 4678"/>
                <a:gd name="T28" fmla="*/ 14145 w 15155"/>
                <a:gd name="T29" fmla="*/ 4620 h 4678"/>
                <a:gd name="T30" fmla="*/ 15155 w 15155"/>
                <a:gd name="T31" fmla="*/ 2986 h 4678"/>
                <a:gd name="T32" fmla="*/ 10231 w 15155"/>
                <a:gd name="T33" fmla="*/ 4037 h 4678"/>
                <a:gd name="T34" fmla="*/ 9005 w 15155"/>
                <a:gd name="T35" fmla="*/ 2961 h 4678"/>
                <a:gd name="T36" fmla="*/ 8378 w 15155"/>
                <a:gd name="T37" fmla="*/ 3194 h 4678"/>
                <a:gd name="T38" fmla="*/ 8775 w 15155"/>
                <a:gd name="T39" fmla="*/ 4037 h 4678"/>
                <a:gd name="T40" fmla="*/ 9107 w 15155"/>
                <a:gd name="T41" fmla="*/ 3916 h 4678"/>
                <a:gd name="T42" fmla="*/ 9439 w 15155"/>
                <a:gd name="T43" fmla="*/ 4037 h 4678"/>
                <a:gd name="T44" fmla="*/ 9712 w 15155"/>
                <a:gd name="T45" fmla="*/ 4037 h 4678"/>
                <a:gd name="T46" fmla="*/ 7962 w 15155"/>
                <a:gd name="T47" fmla="*/ 3741 h 4678"/>
                <a:gd name="T48" fmla="*/ 7962 w 15155"/>
                <a:gd name="T49" fmla="*/ 3741 h 4678"/>
                <a:gd name="T50" fmla="*/ 12654 w 15155"/>
                <a:gd name="T51" fmla="*/ 2986 h 4678"/>
                <a:gd name="T52" fmla="*/ 12586 w 15155"/>
                <a:gd name="T53" fmla="*/ 4036 h 4678"/>
                <a:gd name="T54" fmla="*/ 11780 w 15155"/>
                <a:gd name="T55" fmla="*/ 3367 h 4678"/>
                <a:gd name="T56" fmla="*/ 11871 w 15155"/>
                <a:gd name="T57" fmla="*/ 4146 h 4678"/>
                <a:gd name="T58" fmla="*/ 13060 w 15155"/>
                <a:gd name="T59" fmla="*/ 3917 h 4678"/>
                <a:gd name="T60" fmla="*/ 13423 w 15155"/>
                <a:gd name="T61" fmla="*/ 4037 h 4678"/>
                <a:gd name="T62" fmla="*/ 12250 w 15155"/>
                <a:gd name="T63" fmla="*/ 3787 h 4678"/>
                <a:gd name="T64" fmla="*/ 12250 w 15155"/>
                <a:gd name="T65" fmla="*/ 3787 h 4678"/>
                <a:gd name="T66" fmla="*/ 8758 w 15155"/>
                <a:gd name="T67" fmla="*/ 1080 h 4678"/>
                <a:gd name="T68" fmla="*/ 8559 w 15155"/>
                <a:gd name="T69" fmla="*/ 1013 h 4678"/>
                <a:gd name="T70" fmla="*/ 9105 w 15155"/>
                <a:gd name="T71" fmla="*/ 2310 h 4678"/>
                <a:gd name="T72" fmla="*/ 9553 w 15155"/>
                <a:gd name="T73" fmla="*/ 626 h 4678"/>
                <a:gd name="T74" fmla="*/ 9293 w 15155"/>
                <a:gd name="T75" fmla="*/ 713 h 4678"/>
                <a:gd name="T76" fmla="*/ 8947 w 15155"/>
                <a:gd name="T77" fmla="*/ 843 h 4678"/>
                <a:gd name="T78" fmla="*/ 5105 w 15155"/>
                <a:gd name="T79" fmla="*/ 349 h 4678"/>
                <a:gd name="T80" fmla="*/ 3793 w 15155"/>
                <a:gd name="T81" fmla="*/ 882 h 4678"/>
                <a:gd name="T82" fmla="*/ 5848 w 15155"/>
                <a:gd name="T83" fmla="*/ 981 h 4678"/>
                <a:gd name="T84" fmla="*/ 6211 w 15155"/>
                <a:gd name="T85" fmla="*/ 1763 h 4678"/>
                <a:gd name="T86" fmla="*/ 6296 w 15155"/>
                <a:gd name="T87" fmla="*/ 601 h 4678"/>
                <a:gd name="T88" fmla="*/ 5638 w 15155"/>
                <a:gd name="T89" fmla="*/ 833 h 4678"/>
                <a:gd name="T90" fmla="*/ 4836 w 15155"/>
                <a:gd name="T91" fmla="*/ 625 h 4678"/>
                <a:gd name="T92" fmla="*/ 4778 w 15155"/>
                <a:gd name="T93" fmla="*/ 1676 h 4678"/>
                <a:gd name="T94" fmla="*/ 4692 w 15155"/>
                <a:gd name="T95" fmla="*/ 0 h 4678"/>
                <a:gd name="T96" fmla="*/ 3614 w 15155"/>
                <a:gd name="T97" fmla="*/ 221 h 4678"/>
                <a:gd name="T98" fmla="*/ 3236 w 15155"/>
                <a:gd name="T99" fmla="*/ 88 h 4678"/>
                <a:gd name="T100" fmla="*/ 3836 w 15155"/>
                <a:gd name="T101" fmla="*/ 1763 h 4678"/>
                <a:gd name="T102" fmla="*/ 7219 w 15155"/>
                <a:gd name="T103" fmla="*/ 683 h 4678"/>
                <a:gd name="T104" fmla="*/ 7226 w 15155"/>
                <a:gd name="T105" fmla="*/ 598 h 4678"/>
                <a:gd name="T106" fmla="*/ 6952 w 15155"/>
                <a:gd name="T107" fmla="*/ 1361 h 4678"/>
                <a:gd name="T108" fmla="*/ 7720 w 15155"/>
                <a:gd name="T109" fmla="*/ 1446 h 4678"/>
                <a:gd name="T110" fmla="*/ 3049 w 15155"/>
                <a:gd name="T111" fmla="*/ 753 h 4678"/>
                <a:gd name="T112" fmla="*/ 2703 w 15155"/>
                <a:gd name="T113" fmla="*/ 1584 h 4678"/>
                <a:gd name="T114" fmla="*/ 87 w 15155"/>
                <a:gd name="T115" fmla="*/ 88 h 4678"/>
                <a:gd name="T116" fmla="*/ 549 w 15155"/>
                <a:gd name="T117" fmla="*/ 1763 h 4678"/>
                <a:gd name="T118" fmla="*/ 1609 w 15155"/>
                <a:gd name="T119" fmla="*/ 259 h 4678"/>
                <a:gd name="T120" fmla="*/ 2069 w 15155"/>
                <a:gd name="T121" fmla="*/ 1676 h 4678"/>
                <a:gd name="T122" fmla="*/ 2070 w 15155"/>
                <a:gd name="T123" fmla="*/ 0 h 4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55" h="4678">
                  <a:moveTo>
                    <a:pt x="4451" y="3751"/>
                  </a:moveTo>
                  <a:cubicBezTo>
                    <a:pt x="4549" y="3607"/>
                    <a:pt x="4604" y="3438"/>
                    <a:pt x="4609" y="3264"/>
                  </a:cubicBezTo>
                  <a:cubicBezTo>
                    <a:pt x="4611" y="3211"/>
                    <a:pt x="4732" y="3072"/>
                    <a:pt x="4766" y="3072"/>
                  </a:cubicBezTo>
                  <a:cubicBezTo>
                    <a:pt x="4834" y="3072"/>
                    <a:pt x="4834" y="3072"/>
                    <a:pt x="4834" y="3072"/>
                  </a:cubicBezTo>
                  <a:cubicBezTo>
                    <a:pt x="4834" y="2986"/>
                    <a:pt x="4834" y="2986"/>
                    <a:pt x="4834" y="2986"/>
                  </a:cubicBezTo>
                  <a:cubicBezTo>
                    <a:pt x="4209" y="2986"/>
                    <a:pt x="4209" y="2986"/>
                    <a:pt x="4209" y="2986"/>
                  </a:cubicBezTo>
                  <a:cubicBezTo>
                    <a:pt x="4209" y="3073"/>
                    <a:pt x="4209" y="3073"/>
                    <a:pt x="4209" y="3073"/>
                  </a:cubicBezTo>
                  <a:cubicBezTo>
                    <a:pt x="4380" y="3078"/>
                    <a:pt x="4487" y="3175"/>
                    <a:pt x="4487" y="3337"/>
                  </a:cubicBezTo>
                  <a:cubicBezTo>
                    <a:pt x="4487" y="3482"/>
                    <a:pt x="4463" y="3591"/>
                    <a:pt x="4395" y="3702"/>
                  </a:cubicBezTo>
                  <a:cubicBezTo>
                    <a:pt x="4155" y="3489"/>
                    <a:pt x="3882" y="3230"/>
                    <a:pt x="3654" y="2986"/>
                  </a:cubicBezTo>
                  <a:cubicBezTo>
                    <a:pt x="3501" y="2928"/>
                    <a:pt x="3404" y="2814"/>
                    <a:pt x="3404" y="2673"/>
                  </a:cubicBezTo>
                  <a:cubicBezTo>
                    <a:pt x="3404" y="2514"/>
                    <a:pt x="3518" y="2422"/>
                    <a:pt x="3707" y="2422"/>
                  </a:cubicBezTo>
                  <a:cubicBezTo>
                    <a:pt x="3942" y="2422"/>
                    <a:pt x="4116" y="2659"/>
                    <a:pt x="4116" y="2777"/>
                  </a:cubicBezTo>
                  <a:cubicBezTo>
                    <a:pt x="4191" y="2777"/>
                    <a:pt x="4191" y="2777"/>
                    <a:pt x="4191" y="2777"/>
                  </a:cubicBezTo>
                  <a:cubicBezTo>
                    <a:pt x="4191" y="2362"/>
                    <a:pt x="4191" y="2362"/>
                    <a:pt x="4191" y="2362"/>
                  </a:cubicBezTo>
                  <a:cubicBezTo>
                    <a:pt x="4116" y="2362"/>
                    <a:pt x="4116" y="2362"/>
                    <a:pt x="4116" y="2362"/>
                  </a:cubicBezTo>
                  <a:cubicBezTo>
                    <a:pt x="4097" y="2391"/>
                    <a:pt x="4074" y="2393"/>
                    <a:pt x="4034" y="2393"/>
                  </a:cubicBezTo>
                  <a:cubicBezTo>
                    <a:pt x="3959" y="2393"/>
                    <a:pt x="3874" y="2340"/>
                    <a:pt x="3712" y="2340"/>
                  </a:cubicBezTo>
                  <a:cubicBezTo>
                    <a:pt x="3453" y="2340"/>
                    <a:pt x="3288" y="2480"/>
                    <a:pt x="3288" y="2732"/>
                  </a:cubicBezTo>
                  <a:cubicBezTo>
                    <a:pt x="3288" y="2887"/>
                    <a:pt x="3346" y="2991"/>
                    <a:pt x="3431" y="3100"/>
                  </a:cubicBezTo>
                  <a:cubicBezTo>
                    <a:pt x="3253" y="3219"/>
                    <a:pt x="3146" y="3420"/>
                    <a:pt x="3148" y="3634"/>
                  </a:cubicBezTo>
                  <a:cubicBezTo>
                    <a:pt x="3148" y="3944"/>
                    <a:pt x="3421" y="4155"/>
                    <a:pt x="3707" y="4155"/>
                  </a:cubicBezTo>
                  <a:cubicBezTo>
                    <a:pt x="3966" y="4155"/>
                    <a:pt x="4145" y="4080"/>
                    <a:pt x="4286" y="3944"/>
                  </a:cubicBezTo>
                  <a:cubicBezTo>
                    <a:pt x="4431" y="4078"/>
                    <a:pt x="4552" y="4124"/>
                    <a:pt x="4724" y="4124"/>
                  </a:cubicBezTo>
                  <a:cubicBezTo>
                    <a:pt x="4913" y="4124"/>
                    <a:pt x="4913" y="4124"/>
                    <a:pt x="4913" y="4124"/>
                  </a:cubicBezTo>
                  <a:cubicBezTo>
                    <a:pt x="4913" y="4036"/>
                    <a:pt x="4913" y="4036"/>
                    <a:pt x="4913" y="4036"/>
                  </a:cubicBezTo>
                  <a:cubicBezTo>
                    <a:pt x="4809" y="4036"/>
                    <a:pt x="4809" y="4036"/>
                    <a:pt x="4809" y="4036"/>
                  </a:cubicBezTo>
                  <a:cubicBezTo>
                    <a:pt x="4685" y="3947"/>
                    <a:pt x="4565" y="3852"/>
                    <a:pt x="4451" y="3751"/>
                  </a:cubicBezTo>
                  <a:close/>
                  <a:moveTo>
                    <a:pt x="3851" y="4015"/>
                  </a:moveTo>
                  <a:cubicBezTo>
                    <a:pt x="3599" y="4015"/>
                    <a:pt x="3330" y="3772"/>
                    <a:pt x="3330" y="3521"/>
                  </a:cubicBezTo>
                  <a:cubicBezTo>
                    <a:pt x="3330" y="3339"/>
                    <a:pt x="3378" y="3243"/>
                    <a:pt x="3470" y="3148"/>
                  </a:cubicBezTo>
                  <a:cubicBezTo>
                    <a:pt x="3707" y="3414"/>
                    <a:pt x="3962" y="3664"/>
                    <a:pt x="4233" y="3896"/>
                  </a:cubicBezTo>
                  <a:cubicBezTo>
                    <a:pt x="4134" y="3971"/>
                    <a:pt x="4008" y="4015"/>
                    <a:pt x="3851" y="4015"/>
                  </a:cubicBezTo>
                  <a:close/>
                  <a:moveTo>
                    <a:pt x="6279" y="4007"/>
                  </a:moveTo>
                  <a:cubicBezTo>
                    <a:pt x="5920" y="4007"/>
                    <a:pt x="5707" y="3758"/>
                    <a:pt x="5678" y="3450"/>
                  </a:cubicBezTo>
                  <a:cubicBezTo>
                    <a:pt x="5664" y="3301"/>
                    <a:pt x="5663" y="3151"/>
                    <a:pt x="5673" y="3002"/>
                  </a:cubicBezTo>
                  <a:cubicBezTo>
                    <a:pt x="5705" y="2605"/>
                    <a:pt x="5887" y="2435"/>
                    <a:pt x="6192" y="2435"/>
                  </a:cubicBezTo>
                  <a:cubicBezTo>
                    <a:pt x="6523" y="2435"/>
                    <a:pt x="6726" y="2803"/>
                    <a:pt x="6726" y="2985"/>
                  </a:cubicBezTo>
                  <a:cubicBezTo>
                    <a:pt x="6801" y="2985"/>
                    <a:pt x="6801" y="2985"/>
                    <a:pt x="6801" y="2985"/>
                  </a:cubicBezTo>
                  <a:cubicBezTo>
                    <a:pt x="6801" y="2362"/>
                    <a:pt x="6801" y="2362"/>
                    <a:pt x="6801" y="2362"/>
                  </a:cubicBezTo>
                  <a:cubicBezTo>
                    <a:pt x="6736" y="2362"/>
                    <a:pt x="6736" y="2362"/>
                    <a:pt x="6736" y="2362"/>
                  </a:cubicBezTo>
                  <a:cubicBezTo>
                    <a:pt x="6709" y="2393"/>
                    <a:pt x="6683" y="2408"/>
                    <a:pt x="6627" y="2408"/>
                  </a:cubicBezTo>
                  <a:cubicBezTo>
                    <a:pt x="6489" y="2408"/>
                    <a:pt x="6370" y="2330"/>
                    <a:pt x="6181" y="2330"/>
                  </a:cubicBezTo>
                  <a:cubicBezTo>
                    <a:pt x="5687" y="2330"/>
                    <a:pt x="5392" y="2732"/>
                    <a:pt x="5392" y="3236"/>
                  </a:cubicBezTo>
                  <a:cubicBezTo>
                    <a:pt x="5392" y="3740"/>
                    <a:pt x="5719" y="4156"/>
                    <a:pt x="6225" y="4156"/>
                  </a:cubicBezTo>
                  <a:cubicBezTo>
                    <a:pt x="6577" y="4156"/>
                    <a:pt x="6824" y="3967"/>
                    <a:pt x="6937" y="3652"/>
                  </a:cubicBezTo>
                  <a:cubicBezTo>
                    <a:pt x="6845" y="3652"/>
                    <a:pt x="6845" y="3652"/>
                    <a:pt x="6845" y="3652"/>
                  </a:cubicBezTo>
                  <a:cubicBezTo>
                    <a:pt x="6731" y="3884"/>
                    <a:pt x="6583" y="4007"/>
                    <a:pt x="6279" y="4007"/>
                  </a:cubicBezTo>
                  <a:close/>
                  <a:moveTo>
                    <a:pt x="11018" y="2957"/>
                  </a:moveTo>
                  <a:cubicBezTo>
                    <a:pt x="10830" y="2957"/>
                    <a:pt x="10704" y="3037"/>
                    <a:pt x="10605" y="3221"/>
                  </a:cubicBezTo>
                  <a:cubicBezTo>
                    <a:pt x="10566" y="2986"/>
                    <a:pt x="10566" y="2986"/>
                    <a:pt x="10566" y="2986"/>
                  </a:cubicBezTo>
                  <a:cubicBezTo>
                    <a:pt x="10195" y="2986"/>
                    <a:pt x="10195" y="2986"/>
                    <a:pt x="10195" y="2986"/>
                  </a:cubicBezTo>
                  <a:cubicBezTo>
                    <a:pt x="10195" y="3073"/>
                    <a:pt x="10195" y="3073"/>
                    <a:pt x="10195" y="3073"/>
                  </a:cubicBezTo>
                  <a:cubicBezTo>
                    <a:pt x="10270" y="3073"/>
                    <a:pt x="10270" y="3073"/>
                    <a:pt x="10270" y="3073"/>
                  </a:cubicBezTo>
                  <a:cubicBezTo>
                    <a:pt x="10304" y="3073"/>
                    <a:pt x="10391" y="3158"/>
                    <a:pt x="10391" y="3194"/>
                  </a:cubicBezTo>
                  <a:cubicBezTo>
                    <a:pt x="10391" y="4470"/>
                    <a:pt x="10391" y="4470"/>
                    <a:pt x="10391" y="4470"/>
                  </a:cubicBezTo>
                  <a:cubicBezTo>
                    <a:pt x="10391" y="4508"/>
                    <a:pt x="10304" y="4591"/>
                    <a:pt x="10270" y="4591"/>
                  </a:cubicBezTo>
                  <a:cubicBezTo>
                    <a:pt x="10195" y="4591"/>
                    <a:pt x="10195" y="4591"/>
                    <a:pt x="10195" y="4591"/>
                  </a:cubicBezTo>
                  <a:cubicBezTo>
                    <a:pt x="10195" y="4678"/>
                    <a:pt x="10195" y="4678"/>
                    <a:pt x="10195" y="4678"/>
                  </a:cubicBezTo>
                  <a:cubicBezTo>
                    <a:pt x="10801" y="4678"/>
                    <a:pt x="10801" y="4678"/>
                    <a:pt x="10801" y="4678"/>
                  </a:cubicBezTo>
                  <a:cubicBezTo>
                    <a:pt x="10801" y="4591"/>
                    <a:pt x="10801" y="4591"/>
                    <a:pt x="10801" y="4591"/>
                  </a:cubicBezTo>
                  <a:cubicBezTo>
                    <a:pt x="10726" y="4591"/>
                    <a:pt x="10726" y="4591"/>
                    <a:pt x="10726" y="4591"/>
                  </a:cubicBezTo>
                  <a:cubicBezTo>
                    <a:pt x="10694" y="4591"/>
                    <a:pt x="10605" y="4508"/>
                    <a:pt x="10605" y="4470"/>
                  </a:cubicBezTo>
                  <a:cubicBezTo>
                    <a:pt x="10605" y="3922"/>
                    <a:pt x="10605" y="3922"/>
                    <a:pt x="10605" y="3922"/>
                  </a:cubicBezTo>
                  <a:cubicBezTo>
                    <a:pt x="10687" y="4070"/>
                    <a:pt x="10793" y="4147"/>
                    <a:pt x="10994" y="4147"/>
                  </a:cubicBezTo>
                  <a:cubicBezTo>
                    <a:pt x="11272" y="4147"/>
                    <a:pt x="11466" y="3888"/>
                    <a:pt x="11466" y="3537"/>
                  </a:cubicBezTo>
                  <a:cubicBezTo>
                    <a:pt x="11466" y="3186"/>
                    <a:pt x="11297" y="2957"/>
                    <a:pt x="11018" y="2957"/>
                  </a:cubicBezTo>
                  <a:close/>
                  <a:moveTo>
                    <a:pt x="11246" y="3722"/>
                  </a:moveTo>
                  <a:cubicBezTo>
                    <a:pt x="11222" y="3903"/>
                    <a:pt x="11130" y="4027"/>
                    <a:pt x="10934" y="4027"/>
                  </a:cubicBezTo>
                  <a:cubicBezTo>
                    <a:pt x="10753" y="4029"/>
                    <a:pt x="10604" y="3884"/>
                    <a:pt x="10602" y="3703"/>
                  </a:cubicBezTo>
                  <a:cubicBezTo>
                    <a:pt x="10602" y="3701"/>
                    <a:pt x="10602" y="3698"/>
                    <a:pt x="10602" y="3695"/>
                  </a:cubicBezTo>
                  <a:cubicBezTo>
                    <a:pt x="10602" y="3405"/>
                    <a:pt x="10602" y="3405"/>
                    <a:pt x="10602" y="3405"/>
                  </a:cubicBezTo>
                  <a:cubicBezTo>
                    <a:pt x="10658" y="3225"/>
                    <a:pt x="10767" y="3092"/>
                    <a:pt x="10961" y="3092"/>
                  </a:cubicBezTo>
                  <a:cubicBezTo>
                    <a:pt x="11125" y="3092"/>
                    <a:pt x="11224" y="3208"/>
                    <a:pt x="11249" y="3390"/>
                  </a:cubicBezTo>
                  <a:cubicBezTo>
                    <a:pt x="11262" y="3500"/>
                    <a:pt x="11261" y="3612"/>
                    <a:pt x="11246" y="3722"/>
                  </a:cubicBezTo>
                  <a:close/>
                  <a:moveTo>
                    <a:pt x="14693" y="2986"/>
                  </a:moveTo>
                  <a:cubicBezTo>
                    <a:pt x="14693" y="3073"/>
                    <a:pt x="14693" y="3073"/>
                    <a:pt x="14693" y="3073"/>
                  </a:cubicBezTo>
                  <a:cubicBezTo>
                    <a:pt x="14762" y="3073"/>
                    <a:pt x="14762" y="3073"/>
                    <a:pt x="14762" y="3073"/>
                  </a:cubicBezTo>
                  <a:cubicBezTo>
                    <a:pt x="14794" y="3073"/>
                    <a:pt x="14864" y="3153"/>
                    <a:pt x="14862" y="3199"/>
                  </a:cubicBezTo>
                  <a:cubicBezTo>
                    <a:pt x="14610" y="3758"/>
                    <a:pt x="14610" y="3758"/>
                    <a:pt x="14610" y="3758"/>
                  </a:cubicBezTo>
                  <a:cubicBezTo>
                    <a:pt x="14335" y="3196"/>
                    <a:pt x="14335" y="3196"/>
                    <a:pt x="14335" y="3196"/>
                  </a:cubicBezTo>
                  <a:cubicBezTo>
                    <a:pt x="14335" y="3154"/>
                    <a:pt x="14403" y="3073"/>
                    <a:pt x="14434" y="3073"/>
                  </a:cubicBezTo>
                  <a:cubicBezTo>
                    <a:pt x="14505" y="3073"/>
                    <a:pt x="14505" y="3073"/>
                    <a:pt x="14505" y="3073"/>
                  </a:cubicBezTo>
                  <a:cubicBezTo>
                    <a:pt x="14505" y="2986"/>
                    <a:pt x="14505" y="2986"/>
                    <a:pt x="14505" y="2986"/>
                  </a:cubicBezTo>
                  <a:cubicBezTo>
                    <a:pt x="13889" y="2986"/>
                    <a:pt x="13889" y="2986"/>
                    <a:pt x="13889" y="2986"/>
                  </a:cubicBezTo>
                  <a:cubicBezTo>
                    <a:pt x="13889" y="3073"/>
                    <a:pt x="13889" y="3073"/>
                    <a:pt x="13889" y="3073"/>
                  </a:cubicBezTo>
                  <a:cubicBezTo>
                    <a:pt x="13940" y="3073"/>
                    <a:pt x="13940" y="3073"/>
                    <a:pt x="13940" y="3073"/>
                  </a:cubicBezTo>
                  <a:cubicBezTo>
                    <a:pt x="13969" y="3073"/>
                    <a:pt x="14068" y="3167"/>
                    <a:pt x="14087" y="3204"/>
                  </a:cubicBezTo>
                  <a:cubicBezTo>
                    <a:pt x="14489" y="3995"/>
                    <a:pt x="14489" y="3995"/>
                    <a:pt x="14489" y="3995"/>
                  </a:cubicBezTo>
                  <a:cubicBezTo>
                    <a:pt x="14145" y="4620"/>
                    <a:pt x="14145" y="4620"/>
                    <a:pt x="14145" y="4620"/>
                  </a:cubicBezTo>
                  <a:cubicBezTo>
                    <a:pt x="14245" y="4671"/>
                    <a:pt x="14245" y="4671"/>
                    <a:pt x="14245" y="4671"/>
                  </a:cubicBezTo>
                  <a:cubicBezTo>
                    <a:pt x="14584" y="4030"/>
                    <a:pt x="14584" y="4030"/>
                    <a:pt x="14584" y="4030"/>
                  </a:cubicBezTo>
                  <a:cubicBezTo>
                    <a:pt x="14968" y="3199"/>
                    <a:pt x="14968" y="3199"/>
                    <a:pt x="14968" y="3199"/>
                  </a:cubicBezTo>
                  <a:cubicBezTo>
                    <a:pt x="14993" y="3161"/>
                    <a:pt x="15075" y="3073"/>
                    <a:pt x="15102" y="3073"/>
                  </a:cubicBezTo>
                  <a:cubicBezTo>
                    <a:pt x="15155" y="3073"/>
                    <a:pt x="15155" y="3073"/>
                    <a:pt x="15155" y="3073"/>
                  </a:cubicBezTo>
                  <a:cubicBezTo>
                    <a:pt x="15155" y="2986"/>
                    <a:pt x="15155" y="2986"/>
                    <a:pt x="15155" y="2986"/>
                  </a:cubicBezTo>
                  <a:lnTo>
                    <a:pt x="14693" y="2986"/>
                  </a:lnTo>
                  <a:close/>
                  <a:moveTo>
                    <a:pt x="9712" y="4037"/>
                  </a:moveTo>
                  <a:cubicBezTo>
                    <a:pt x="9647" y="4037"/>
                    <a:pt x="9647" y="4037"/>
                    <a:pt x="9647" y="4037"/>
                  </a:cubicBezTo>
                  <a:cubicBezTo>
                    <a:pt x="9647" y="4124"/>
                    <a:pt x="9647" y="4124"/>
                    <a:pt x="9647" y="4124"/>
                  </a:cubicBezTo>
                  <a:cubicBezTo>
                    <a:pt x="10231" y="4124"/>
                    <a:pt x="10231" y="4124"/>
                    <a:pt x="10231" y="4124"/>
                  </a:cubicBezTo>
                  <a:cubicBezTo>
                    <a:pt x="10231" y="4037"/>
                    <a:pt x="10231" y="4037"/>
                    <a:pt x="10231" y="4037"/>
                  </a:cubicBezTo>
                  <a:cubicBezTo>
                    <a:pt x="10165" y="4037"/>
                    <a:pt x="10165" y="4037"/>
                    <a:pt x="10165" y="4037"/>
                  </a:cubicBezTo>
                  <a:cubicBezTo>
                    <a:pt x="10131" y="4037"/>
                    <a:pt x="10044" y="3954"/>
                    <a:pt x="10044" y="3916"/>
                  </a:cubicBezTo>
                  <a:cubicBezTo>
                    <a:pt x="10044" y="3288"/>
                    <a:pt x="10044" y="3288"/>
                    <a:pt x="10044" y="3288"/>
                  </a:cubicBezTo>
                  <a:cubicBezTo>
                    <a:pt x="10044" y="3080"/>
                    <a:pt x="9904" y="2964"/>
                    <a:pt x="9732" y="2964"/>
                  </a:cubicBezTo>
                  <a:cubicBezTo>
                    <a:pt x="9538" y="2964"/>
                    <a:pt x="9448" y="3066"/>
                    <a:pt x="9308" y="3204"/>
                  </a:cubicBezTo>
                  <a:cubicBezTo>
                    <a:pt x="9287" y="3044"/>
                    <a:pt x="9158" y="2961"/>
                    <a:pt x="9005" y="2961"/>
                  </a:cubicBezTo>
                  <a:cubicBezTo>
                    <a:pt x="8804" y="2961"/>
                    <a:pt x="8720" y="3068"/>
                    <a:pt x="8589" y="3206"/>
                  </a:cubicBezTo>
                  <a:cubicBezTo>
                    <a:pt x="8544" y="2986"/>
                    <a:pt x="8544" y="2986"/>
                    <a:pt x="8544" y="2986"/>
                  </a:cubicBezTo>
                  <a:cubicBezTo>
                    <a:pt x="8192" y="2986"/>
                    <a:pt x="8192" y="2986"/>
                    <a:pt x="8192" y="2986"/>
                  </a:cubicBezTo>
                  <a:cubicBezTo>
                    <a:pt x="8192" y="3073"/>
                    <a:pt x="8192" y="3073"/>
                    <a:pt x="8192" y="3073"/>
                  </a:cubicBezTo>
                  <a:cubicBezTo>
                    <a:pt x="8257" y="3073"/>
                    <a:pt x="8257" y="3073"/>
                    <a:pt x="8257" y="3073"/>
                  </a:cubicBezTo>
                  <a:cubicBezTo>
                    <a:pt x="8291" y="3073"/>
                    <a:pt x="8378" y="3158"/>
                    <a:pt x="8378" y="3194"/>
                  </a:cubicBezTo>
                  <a:cubicBezTo>
                    <a:pt x="8378" y="3916"/>
                    <a:pt x="8378" y="3916"/>
                    <a:pt x="8378" y="3916"/>
                  </a:cubicBezTo>
                  <a:cubicBezTo>
                    <a:pt x="8378" y="3954"/>
                    <a:pt x="8291" y="4037"/>
                    <a:pt x="8257" y="4037"/>
                  </a:cubicBezTo>
                  <a:cubicBezTo>
                    <a:pt x="8192" y="4037"/>
                    <a:pt x="8192" y="4037"/>
                    <a:pt x="8192" y="4037"/>
                  </a:cubicBezTo>
                  <a:cubicBezTo>
                    <a:pt x="8192" y="4124"/>
                    <a:pt x="8192" y="4124"/>
                    <a:pt x="8192" y="4124"/>
                  </a:cubicBezTo>
                  <a:cubicBezTo>
                    <a:pt x="8775" y="4124"/>
                    <a:pt x="8775" y="4124"/>
                    <a:pt x="8775" y="4124"/>
                  </a:cubicBezTo>
                  <a:cubicBezTo>
                    <a:pt x="8775" y="4037"/>
                    <a:pt x="8775" y="4037"/>
                    <a:pt x="8775" y="4037"/>
                  </a:cubicBezTo>
                  <a:cubicBezTo>
                    <a:pt x="8710" y="4037"/>
                    <a:pt x="8710" y="4037"/>
                    <a:pt x="8710" y="4037"/>
                  </a:cubicBezTo>
                  <a:cubicBezTo>
                    <a:pt x="8676" y="4037"/>
                    <a:pt x="8589" y="3954"/>
                    <a:pt x="8589" y="3916"/>
                  </a:cubicBezTo>
                  <a:cubicBezTo>
                    <a:pt x="8589" y="3330"/>
                    <a:pt x="8589" y="3330"/>
                    <a:pt x="8589" y="3330"/>
                  </a:cubicBezTo>
                  <a:cubicBezTo>
                    <a:pt x="8589" y="3252"/>
                    <a:pt x="8775" y="3099"/>
                    <a:pt x="8925" y="3099"/>
                  </a:cubicBezTo>
                  <a:cubicBezTo>
                    <a:pt x="9049" y="3099"/>
                    <a:pt x="9107" y="3177"/>
                    <a:pt x="9107" y="3288"/>
                  </a:cubicBezTo>
                  <a:cubicBezTo>
                    <a:pt x="9107" y="3916"/>
                    <a:pt x="9107" y="3916"/>
                    <a:pt x="9107" y="3916"/>
                  </a:cubicBezTo>
                  <a:cubicBezTo>
                    <a:pt x="9107" y="3954"/>
                    <a:pt x="9020" y="4037"/>
                    <a:pt x="8986" y="4037"/>
                  </a:cubicBezTo>
                  <a:cubicBezTo>
                    <a:pt x="8921" y="4037"/>
                    <a:pt x="8921" y="4037"/>
                    <a:pt x="8921" y="4037"/>
                  </a:cubicBezTo>
                  <a:cubicBezTo>
                    <a:pt x="8921" y="4124"/>
                    <a:pt x="8921" y="4124"/>
                    <a:pt x="8921" y="4124"/>
                  </a:cubicBezTo>
                  <a:cubicBezTo>
                    <a:pt x="9504" y="4124"/>
                    <a:pt x="9504" y="4124"/>
                    <a:pt x="9504" y="4124"/>
                  </a:cubicBezTo>
                  <a:cubicBezTo>
                    <a:pt x="9504" y="4037"/>
                    <a:pt x="9504" y="4037"/>
                    <a:pt x="9504" y="4037"/>
                  </a:cubicBezTo>
                  <a:cubicBezTo>
                    <a:pt x="9439" y="4037"/>
                    <a:pt x="9439" y="4037"/>
                    <a:pt x="9439" y="4037"/>
                  </a:cubicBezTo>
                  <a:cubicBezTo>
                    <a:pt x="9405" y="4037"/>
                    <a:pt x="9318" y="3954"/>
                    <a:pt x="9318" y="3916"/>
                  </a:cubicBezTo>
                  <a:cubicBezTo>
                    <a:pt x="9318" y="3323"/>
                    <a:pt x="9318" y="3323"/>
                    <a:pt x="9318" y="3323"/>
                  </a:cubicBezTo>
                  <a:cubicBezTo>
                    <a:pt x="9318" y="3246"/>
                    <a:pt x="9504" y="3101"/>
                    <a:pt x="9654" y="3101"/>
                  </a:cubicBezTo>
                  <a:cubicBezTo>
                    <a:pt x="9778" y="3101"/>
                    <a:pt x="9833" y="3178"/>
                    <a:pt x="9833" y="3289"/>
                  </a:cubicBezTo>
                  <a:cubicBezTo>
                    <a:pt x="9833" y="3917"/>
                    <a:pt x="9833" y="3917"/>
                    <a:pt x="9833" y="3917"/>
                  </a:cubicBezTo>
                  <a:cubicBezTo>
                    <a:pt x="9833" y="3954"/>
                    <a:pt x="9746" y="4037"/>
                    <a:pt x="9712" y="4037"/>
                  </a:cubicBezTo>
                  <a:close/>
                  <a:moveTo>
                    <a:pt x="7623" y="2957"/>
                  </a:moveTo>
                  <a:cubicBezTo>
                    <a:pt x="7320" y="2957"/>
                    <a:pt x="7051" y="3184"/>
                    <a:pt x="7051" y="3555"/>
                  </a:cubicBezTo>
                  <a:cubicBezTo>
                    <a:pt x="7051" y="3926"/>
                    <a:pt x="7320" y="4156"/>
                    <a:pt x="7623" y="4156"/>
                  </a:cubicBezTo>
                  <a:cubicBezTo>
                    <a:pt x="7925" y="4156"/>
                    <a:pt x="8192" y="3926"/>
                    <a:pt x="8192" y="3555"/>
                  </a:cubicBezTo>
                  <a:cubicBezTo>
                    <a:pt x="8192" y="3185"/>
                    <a:pt x="7925" y="2957"/>
                    <a:pt x="7623" y="2957"/>
                  </a:cubicBezTo>
                  <a:close/>
                  <a:moveTo>
                    <a:pt x="7962" y="3741"/>
                  </a:moveTo>
                  <a:cubicBezTo>
                    <a:pt x="7940" y="3920"/>
                    <a:pt x="7841" y="4044"/>
                    <a:pt x="7625" y="4044"/>
                  </a:cubicBezTo>
                  <a:cubicBezTo>
                    <a:pt x="7415" y="4044"/>
                    <a:pt x="7315" y="3916"/>
                    <a:pt x="7289" y="3739"/>
                  </a:cubicBezTo>
                  <a:cubicBezTo>
                    <a:pt x="7272" y="3613"/>
                    <a:pt x="7272" y="3485"/>
                    <a:pt x="7289" y="3359"/>
                  </a:cubicBezTo>
                  <a:cubicBezTo>
                    <a:pt x="7315" y="3177"/>
                    <a:pt x="7420" y="3056"/>
                    <a:pt x="7625" y="3056"/>
                  </a:cubicBezTo>
                  <a:cubicBezTo>
                    <a:pt x="7839" y="3056"/>
                    <a:pt x="7940" y="3177"/>
                    <a:pt x="7962" y="3361"/>
                  </a:cubicBezTo>
                  <a:cubicBezTo>
                    <a:pt x="7976" y="3487"/>
                    <a:pt x="7976" y="3615"/>
                    <a:pt x="7962" y="3741"/>
                  </a:cubicBezTo>
                  <a:close/>
                  <a:moveTo>
                    <a:pt x="13826" y="3916"/>
                  </a:moveTo>
                  <a:cubicBezTo>
                    <a:pt x="13826" y="3288"/>
                    <a:pt x="13826" y="3288"/>
                    <a:pt x="13826" y="3288"/>
                  </a:cubicBezTo>
                  <a:cubicBezTo>
                    <a:pt x="13826" y="3092"/>
                    <a:pt x="13685" y="2961"/>
                    <a:pt x="13509" y="2961"/>
                  </a:cubicBezTo>
                  <a:cubicBezTo>
                    <a:pt x="13303" y="2961"/>
                    <a:pt x="13196" y="3080"/>
                    <a:pt x="13058" y="3221"/>
                  </a:cubicBezTo>
                  <a:cubicBezTo>
                    <a:pt x="13016" y="2986"/>
                    <a:pt x="13016" y="2986"/>
                    <a:pt x="13016" y="2986"/>
                  </a:cubicBezTo>
                  <a:cubicBezTo>
                    <a:pt x="12654" y="2986"/>
                    <a:pt x="12654" y="2986"/>
                    <a:pt x="12654" y="2986"/>
                  </a:cubicBezTo>
                  <a:cubicBezTo>
                    <a:pt x="12654" y="3073"/>
                    <a:pt x="12654" y="3073"/>
                    <a:pt x="12654" y="3073"/>
                  </a:cubicBezTo>
                  <a:cubicBezTo>
                    <a:pt x="12724" y="3073"/>
                    <a:pt x="12724" y="3073"/>
                    <a:pt x="12724" y="3073"/>
                  </a:cubicBezTo>
                  <a:cubicBezTo>
                    <a:pt x="12758" y="3073"/>
                    <a:pt x="12850" y="3158"/>
                    <a:pt x="12850" y="3194"/>
                  </a:cubicBezTo>
                  <a:cubicBezTo>
                    <a:pt x="12850" y="3915"/>
                    <a:pt x="12850" y="3915"/>
                    <a:pt x="12850" y="3915"/>
                  </a:cubicBezTo>
                  <a:cubicBezTo>
                    <a:pt x="12850" y="3954"/>
                    <a:pt x="12758" y="4036"/>
                    <a:pt x="12724" y="4036"/>
                  </a:cubicBezTo>
                  <a:cubicBezTo>
                    <a:pt x="12586" y="4036"/>
                    <a:pt x="12586" y="4036"/>
                    <a:pt x="12586" y="4036"/>
                  </a:cubicBezTo>
                  <a:cubicBezTo>
                    <a:pt x="12555" y="4036"/>
                    <a:pt x="12460" y="3954"/>
                    <a:pt x="12460" y="3915"/>
                  </a:cubicBezTo>
                  <a:cubicBezTo>
                    <a:pt x="12460" y="3302"/>
                    <a:pt x="12460" y="3302"/>
                    <a:pt x="12460" y="3302"/>
                  </a:cubicBezTo>
                  <a:cubicBezTo>
                    <a:pt x="12460" y="3077"/>
                    <a:pt x="12267" y="2956"/>
                    <a:pt x="12020" y="2956"/>
                  </a:cubicBezTo>
                  <a:cubicBezTo>
                    <a:pt x="11787" y="2956"/>
                    <a:pt x="11639" y="3041"/>
                    <a:pt x="11545" y="3138"/>
                  </a:cubicBezTo>
                  <a:cubicBezTo>
                    <a:pt x="11698" y="3367"/>
                    <a:pt x="11698" y="3367"/>
                    <a:pt x="11698" y="3367"/>
                  </a:cubicBezTo>
                  <a:cubicBezTo>
                    <a:pt x="11780" y="3367"/>
                    <a:pt x="11780" y="3367"/>
                    <a:pt x="11780" y="3367"/>
                  </a:cubicBezTo>
                  <a:cubicBezTo>
                    <a:pt x="11695" y="3171"/>
                    <a:pt x="11773" y="3041"/>
                    <a:pt x="11969" y="3041"/>
                  </a:cubicBezTo>
                  <a:cubicBezTo>
                    <a:pt x="12175" y="3041"/>
                    <a:pt x="12252" y="3138"/>
                    <a:pt x="12250" y="3300"/>
                  </a:cubicBezTo>
                  <a:cubicBezTo>
                    <a:pt x="12247" y="3435"/>
                    <a:pt x="12247" y="3435"/>
                    <a:pt x="12247" y="3435"/>
                  </a:cubicBezTo>
                  <a:cubicBezTo>
                    <a:pt x="11952" y="3496"/>
                    <a:pt x="11952" y="3496"/>
                    <a:pt x="11952" y="3496"/>
                  </a:cubicBezTo>
                  <a:cubicBezTo>
                    <a:pt x="11790" y="3531"/>
                    <a:pt x="11578" y="3608"/>
                    <a:pt x="11578" y="3836"/>
                  </a:cubicBezTo>
                  <a:cubicBezTo>
                    <a:pt x="11578" y="4023"/>
                    <a:pt x="11714" y="4146"/>
                    <a:pt x="11871" y="4146"/>
                  </a:cubicBezTo>
                  <a:cubicBezTo>
                    <a:pt x="12041" y="4146"/>
                    <a:pt x="12162" y="4008"/>
                    <a:pt x="12254" y="3890"/>
                  </a:cubicBezTo>
                  <a:cubicBezTo>
                    <a:pt x="12283" y="4125"/>
                    <a:pt x="12283" y="4125"/>
                    <a:pt x="12283" y="4125"/>
                  </a:cubicBezTo>
                  <a:cubicBezTo>
                    <a:pt x="13251" y="4125"/>
                    <a:pt x="13251" y="4125"/>
                    <a:pt x="13251" y="4125"/>
                  </a:cubicBezTo>
                  <a:cubicBezTo>
                    <a:pt x="13251" y="4038"/>
                    <a:pt x="13251" y="4038"/>
                    <a:pt x="13251" y="4038"/>
                  </a:cubicBezTo>
                  <a:cubicBezTo>
                    <a:pt x="13186" y="4038"/>
                    <a:pt x="13186" y="4038"/>
                    <a:pt x="13186" y="4038"/>
                  </a:cubicBezTo>
                  <a:cubicBezTo>
                    <a:pt x="13152" y="4038"/>
                    <a:pt x="13060" y="3955"/>
                    <a:pt x="13060" y="3917"/>
                  </a:cubicBezTo>
                  <a:cubicBezTo>
                    <a:pt x="13060" y="3342"/>
                    <a:pt x="13060" y="3342"/>
                    <a:pt x="13060" y="3342"/>
                  </a:cubicBezTo>
                  <a:cubicBezTo>
                    <a:pt x="13060" y="3264"/>
                    <a:pt x="13271" y="3104"/>
                    <a:pt x="13433" y="3104"/>
                  </a:cubicBezTo>
                  <a:cubicBezTo>
                    <a:pt x="13557" y="3104"/>
                    <a:pt x="13615" y="3190"/>
                    <a:pt x="13615" y="3301"/>
                  </a:cubicBezTo>
                  <a:cubicBezTo>
                    <a:pt x="13615" y="3916"/>
                    <a:pt x="13615" y="3916"/>
                    <a:pt x="13615" y="3916"/>
                  </a:cubicBezTo>
                  <a:cubicBezTo>
                    <a:pt x="13615" y="3954"/>
                    <a:pt x="13523" y="4037"/>
                    <a:pt x="13489" y="4037"/>
                  </a:cubicBezTo>
                  <a:cubicBezTo>
                    <a:pt x="13423" y="4037"/>
                    <a:pt x="13423" y="4037"/>
                    <a:pt x="13423" y="4037"/>
                  </a:cubicBezTo>
                  <a:cubicBezTo>
                    <a:pt x="13423" y="4124"/>
                    <a:pt x="13423" y="4124"/>
                    <a:pt x="13423" y="4124"/>
                  </a:cubicBezTo>
                  <a:cubicBezTo>
                    <a:pt x="14022" y="4124"/>
                    <a:pt x="14022" y="4124"/>
                    <a:pt x="14022" y="4124"/>
                  </a:cubicBezTo>
                  <a:cubicBezTo>
                    <a:pt x="14022" y="4037"/>
                    <a:pt x="14022" y="4037"/>
                    <a:pt x="14022" y="4037"/>
                  </a:cubicBezTo>
                  <a:cubicBezTo>
                    <a:pt x="13952" y="4037"/>
                    <a:pt x="13952" y="4037"/>
                    <a:pt x="13952" y="4037"/>
                  </a:cubicBezTo>
                  <a:cubicBezTo>
                    <a:pt x="13918" y="4037"/>
                    <a:pt x="13826" y="3954"/>
                    <a:pt x="13826" y="3916"/>
                  </a:cubicBezTo>
                  <a:close/>
                  <a:moveTo>
                    <a:pt x="12250" y="3787"/>
                  </a:moveTo>
                  <a:cubicBezTo>
                    <a:pt x="12201" y="3873"/>
                    <a:pt x="12080" y="3988"/>
                    <a:pt x="11969" y="3988"/>
                  </a:cubicBezTo>
                  <a:cubicBezTo>
                    <a:pt x="11872" y="3993"/>
                    <a:pt x="11789" y="3918"/>
                    <a:pt x="11785" y="3820"/>
                  </a:cubicBezTo>
                  <a:cubicBezTo>
                    <a:pt x="11785" y="3816"/>
                    <a:pt x="11785" y="3811"/>
                    <a:pt x="11785" y="3807"/>
                  </a:cubicBezTo>
                  <a:cubicBezTo>
                    <a:pt x="11785" y="3693"/>
                    <a:pt x="11833" y="3618"/>
                    <a:pt x="11977" y="3582"/>
                  </a:cubicBezTo>
                  <a:cubicBezTo>
                    <a:pt x="12251" y="3511"/>
                    <a:pt x="12251" y="3511"/>
                    <a:pt x="12251" y="3511"/>
                  </a:cubicBezTo>
                  <a:lnTo>
                    <a:pt x="12250" y="3787"/>
                  </a:lnTo>
                  <a:close/>
                  <a:moveTo>
                    <a:pt x="8336" y="1790"/>
                  </a:moveTo>
                  <a:cubicBezTo>
                    <a:pt x="8617" y="1790"/>
                    <a:pt x="8765" y="1637"/>
                    <a:pt x="8840" y="1388"/>
                  </a:cubicBezTo>
                  <a:cubicBezTo>
                    <a:pt x="8769" y="1388"/>
                    <a:pt x="8769" y="1388"/>
                    <a:pt x="8769" y="1388"/>
                  </a:cubicBezTo>
                  <a:cubicBezTo>
                    <a:pt x="8697" y="1519"/>
                    <a:pt x="8605" y="1584"/>
                    <a:pt x="8411" y="1584"/>
                  </a:cubicBezTo>
                  <a:cubicBezTo>
                    <a:pt x="8152" y="1584"/>
                    <a:pt x="8002" y="1349"/>
                    <a:pt x="7997" y="1141"/>
                  </a:cubicBezTo>
                  <a:cubicBezTo>
                    <a:pt x="8758" y="1080"/>
                    <a:pt x="8758" y="1080"/>
                    <a:pt x="8758" y="1080"/>
                  </a:cubicBezTo>
                  <a:cubicBezTo>
                    <a:pt x="8753" y="997"/>
                    <a:pt x="8753" y="997"/>
                    <a:pt x="8753" y="997"/>
                  </a:cubicBezTo>
                  <a:cubicBezTo>
                    <a:pt x="8740" y="774"/>
                    <a:pt x="8595" y="600"/>
                    <a:pt x="8336" y="598"/>
                  </a:cubicBezTo>
                  <a:cubicBezTo>
                    <a:pt x="8041" y="595"/>
                    <a:pt x="7811" y="857"/>
                    <a:pt x="7811" y="1196"/>
                  </a:cubicBezTo>
                  <a:cubicBezTo>
                    <a:pt x="7811" y="1519"/>
                    <a:pt x="8033" y="1790"/>
                    <a:pt x="8336" y="1790"/>
                  </a:cubicBezTo>
                  <a:close/>
                  <a:moveTo>
                    <a:pt x="8331" y="686"/>
                  </a:moveTo>
                  <a:cubicBezTo>
                    <a:pt x="8554" y="686"/>
                    <a:pt x="8578" y="850"/>
                    <a:pt x="8559" y="1013"/>
                  </a:cubicBezTo>
                  <a:cubicBezTo>
                    <a:pt x="7990" y="1061"/>
                    <a:pt x="7990" y="1061"/>
                    <a:pt x="7990" y="1061"/>
                  </a:cubicBezTo>
                  <a:cubicBezTo>
                    <a:pt x="7997" y="882"/>
                    <a:pt x="8094" y="686"/>
                    <a:pt x="8331" y="686"/>
                  </a:cubicBezTo>
                  <a:close/>
                  <a:moveTo>
                    <a:pt x="8947" y="843"/>
                  </a:moveTo>
                  <a:cubicBezTo>
                    <a:pt x="9349" y="1635"/>
                    <a:pt x="9349" y="1635"/>
                    <a:pt x="9349" y="1635"/>
                  </a:cubicBezTo>
                  <a:cubicBezTo>
                    <a:pt x="9005" y="2259"/>
                    <a:pt x="9005" y="2259"/>
                    <a:pt x="9005" y="2259"/>
                  </a:cubicBezTo>
                  <a:cubicBezTo>
                    <a:pt x="9105" y="2310"/>
                    <a:pt x="9105" y="2310"/>
                    <a:pt x="9105" y="2310"/>
                  </a:cubicBezTo>
                  <a:cubicBezTo>
                    <a:pt x="9444" y="1669"/>
                    <a:pt x="9444" y="1669"/>
                    <a:pt x="9444" y="1669"/>
                  </a:cubicBezTo>
                  <a:cubicBezTo>
                    <a:pt x="9828" y="839"/>
                    <a:pt x="9828" y="839"/>
                    <a:pt x="9828" y="839"/>
                  </a:cubicBezTo>
                  <a:cubicBezTo>
                    <a:pt x="9853" y="800"/>
                    <a:pt x="9935" y="713"/>
                    <a:pt x="9962" y="713"/>
                  </a:cubicBezTo>
                  <a:cubicBezTo>
                    <a:pt x="10015" y="713"/>
                    <a:pt x="10015" y="713"/>
                    <a:pt x="10015" y="713"/>
                  </a:cubicBezTo>
                  <a:cubicBezTo>
                    <a:pt x="10015" y="626"/>
                    <a:pt x="10015" y="626"/>
                    <a:pt x="10015" y="626"/>
                  </a:cubicBezTo>
                  <a:cubicBezTo>
                    <a:pt x="9553" y="626"/>
                    <a:pt x="9553" y="626"/>
                    <a:pt x="9553" y="626"/>
                  </a:cubicBezTo>
                  <a:cubicBezTo>
                    <a:pt x="9553" y="713"/>
                    <a:pt x="9553" y="713"/>
                    <a:pt x="9553" y="713"/>
                  </a:cubicBezTo>
                  <a:cubicBezTo>
                    <a:pt x="9623" y="713"/>
                    <a:pt x="9623" y="713"/>
                    <a:pt x="9623" y="713"/>
                  </a:cubicBezTo>
                  <a:cubicBezTo>
                    <a:pt x="9654" y="713"/>
                    <a:pt x="9725" y="793"/>
                    <a:pt x="9722" y="839"/>
                  </a:cubicBezTo>
                  <a:cubicBezTo>
                    <a:pt x="9470" y="1398"/>
                    <a:pt x="9470" y="1398"/>
                    <a:pt x="9470" y="1398"/>
                  </a:cubicBezTo>
                  <a:cubicBezTo>
                    <a:pt x="9194" y="836"/>
                    <a:pt x="9194" y="836"/>
                    <a:pt x="9194" y="836"/>
                  </a:cubicBezTo>
                  <a:cubicBezTo>
                    <a:pt x="9194" y="794"/>
                    <a:pt x="9262" y="713"/>
                    <a:pt x="9293" y="713"/>
                  </a:cubicBezTo>
                  <a:cubicBezTo>
                    <a:pt x="9364" y="713"/>
                    <a:pt x="9364" y="713"/>
                    <a:pt x="9364" y="713"/>
                  </a:cubicBezTo>
                  <a:cubicBezTo>
                    <a:pt x="9364" y="626"/>
                    <a:pt x="9364" y="626"/>
                    <a:pt x="9364" y="626"/>
                  </a:cubicBezTo>
                  <a:cubicBezTo>
                    <a:pt x="8749" y="626"/>
                    <a:pt x="8749" y="626"/>
                    <a:pt x="8749" y="626"/>
                  </a:cubicBezTo>
                  <a:cubicBezTo>
                    <a:pt x="8749" y="713"/>
                    <a:pt x="8749" y="713"/>
                    <a:pt x="8749" y="713"/>
                  </a:cubicBezTo>
                  <a:cubicBezTo>
                    <a:pt x="8800" y="713"/>
                    <a:pt x="8800" y="713"/>
                    <a:pt x="8800" y="713"/>
                  </a:cubicBezTo>
                  <a:cubicBezTo>
                    <a:pt x="8829" y="712"/>
                    <a:pt x="8928" y="807"/>
                    <a:pt x="8947" y="843"/>
                  </a:cubicBezTo>
                  <a:close/>
                  <a:moveTo>
                    <a:pt x="5117" y="349"/>
                  </a:moveTo>
                  <a:cubicBezTo>
                    <a:pt x="5195" y="353"/>
                    <a:pt x="5261" y="293"/>
                    <a:pt x="5265" y="215"/>
                  </a:cubicBezTo>
                  <a:cubicBezTo>
                    <a:pt x="5265" y="210"/>
                    <a:pt x="5265" y="206"/>
                    <a:pt x="5265" y="201"/>
                  </a:cubicBezTo>
                  <a:cubicBezTo>
                    <a:pt x="5265" y="112"/>
                    <a:pt x="5202" y="56"/>
                    <a:pt x="5117" y="56"/>
                  </a:cubicBezTo>
                  <a:cubicBezTo>
                    <a:pt x="5032" y="56"/>
                    <a:pt x="4967" y="112"/>
                    <a:pt x="4967" y="201"/>
                  </a:cubicBezTo>
                  <a:cubicBezTo>
                    <a:pt x="4965" y="280"/>
                    <a:pt x="5026" y="346"/>
                    <a:pt x="5105" y="349"/>
                  </a:cubicBezTo>
                  <a:cubicBezTo>
                    <a:pt x="5109" y="349"/>
                    <a:pt x="5113" y="349"/>
                    <a:pt x="5117" y="349"/>
                  </a:cubicBezTo>
                  <a:close/>
                  <a:moveTo>
                    <a:pt x="3836" y="1676"/>
                  </a:moveTo>
                  <a:cubicBezTo>
                    <a:pt x="3749" y="1676"/>
                    <a:pt x="3749" y="1676"/>
                    <a:pt x="3749" y="1676"/>
                  </a:cubicBezTo>
                  <a:cubicBezTo>
                    <a:pt x="3715" y="1676"/>
                    <a:pt x="3613" y="1579"/>
                    <a:pt x="3613" y="1543"/>
                  </a:cubicBezTo>
                  <a:cubicBezTo>
                    <a:pt x="3613" y="1075"/>
                    <a:pt x="3613" y="1075"/>
                    <a:pt x="3613" y="1075"/>
                  </a:cubicBezTo>
                  <a:cubicBezTo>
                    <a:pt x="3793" y="882"/>
                    <a:pt x="3793" y="882"/>
                    <a:pt x="3793" y="882"/>
                  </a:cubicBezTo>
                  <a:cubicBezTo>
                    <a:pt x="4403" y="1763"/>
                    <a:pt x="4403" y="1763"/>
                    <a:pt x="4403" y="1763"/>
                  </a:cubicBezTo>
                  <a:cubicBezTo>
                    <a:pt x="6040" y="1763"/>
                    <a:pt x="6040" y="1763"/>
                    <a:pt x="6040" y="1763"/>
                  </a:cubicBezTo>
                  <a:cubicBezTo>
                    <a:pt x="6040" y="1676"/>
                    <a:pt x="6040" y="1676"/>
                    <a:pt x="6040" y="1676"/>
                  </a:cubicBezTo>
                  <a:cubicBezTo>
                    <a:pt x="5974" y="1676"/>
                    <a:pt x="5974" y="1676"/>
                    <a:pt x="5974" y="1676"/>
                  </a:cubicBezTo>
                  <a:cubicBezTo>
                    <a:pt x="5940" y="1676"/>
                    <a:pt x="5848" y="1594"/>
                    <a:pt x="5848" y="1555"/>
                  </a:cubicBezTo>
                  <a:cubicBezTo>
                    <a:pt x="5848" y="981"/>
                    <a:pt x="5848" y="981"/>
                    <a:pt x="5848" y="981"/>
                  </a:cubicBezTo>
                  <a:cubicBezTo>
                    <a:pt x="5848" y="904"/>
                    <a:pt x="6059" y="744"/>
                    <a:pt x="6221" y="744"/>
                  </a:cubicBezTo>
                  <a:cubicBezTo>
                    <a:pt x="6345" y="744"/>
                    <a:pt x="6403" y="829"/>
                    <a:pt x="6403" y="940"/>
                  </a:cubicBezTo>
                  <a:cubicBezTo>
                    <a:pt x="6403" y="1555"/>
                    <a:pt x="6403" y="1555"/>
                    <a:pt x="6403" y="1555"/>
                  </a:cubicBezTo>
                  <a:cubicBezTo>
                    <a:pt x="6403" y="1594"/>
                    <a:pt x="6311" y="1676"/>
                    <a:pt x="6277" y="1676"/>
                  </a:cubicBezTo>
                  <a:cubicBezTo>
                    <a:pt x="6211" y="1676"/>
                    <a:pt x="6211" y="1676"/>
                    <a:pt x="6211" y="1676"/>
                  </a:cubicBezTo>
                  <a:cubicBezTo>
                    <a:pt x="6211" y="1763"/>
                    <a:pt x="6211" y="1763"/>
                    <a:pt x="6211" y="1763"/>
                  </a:cubicBezTo>
                  <a:cubicBezTo>
                    <a:pt x="6810" y="1763"/>
                    <a:pt x="6810" y="1763"/>
                    <a:pt x="6810" y="1763"/>
                  </a:cubicBezTo>
                  <a:cubicBezTo>
                    <a:pt x="6810" y="1676"/>
                    <a:pt x="6810" y="1676"/>
                    <a:pt x="6810" y="1676"/>
                  </a:cubicBezTo>
                  <a:cubicBezTo>
                    <a:pt x="6739" y="1676"/>
                    <a:pt x="6739" y="1676"/>
                    <a:pt x="6739" y="1676"/>
                  </a:cubicBezTo>
                  <a:cubicBezTo>
                    <a:pt x="6706" y="1676"/>
                    <a:pt x="6613" y="1594"/>
                    <a:pt x="6613" y="1555"/>
                  </a:cubicBezTo>
                  <a:cubicBezTo>
                    <a:pt x="6613" y="928"/>
                    <a:pt x="6613" y="928"/>
                    <a:pt x="6613" y="928"/>
                  </a:cubicBezTo>
                  <a:cubicBezTo>
                    <a:pt x="6613" y="732"/>
                    <a:pt x="6473" y="601"/>
                    <a:pt x="6296" y="601"/>
                  </a:cubicBezTo>
                  <a:cubicBezTo>
                    <a:pt x="6091" y="601"/>
                    <a:pt x="5984" y="720"/>
                    <a:pt x="5846" y="860"/>
                  </a:cubicBezTo>
                  <a:cubicBezTo>
                    <a:pt x="5803" y="625"/>
                    <a:pt x="5803" y="625"/>
                    <a:pt x="5803" y="625"/>
                  </a:cubicBezTo>
                  <a:cubicBezTo>
                    <a:pt x="5441" y="625"/>
                    <a:pt x="5441" y="625"/>
                    <a:pt x="5441" y="625"/>
                  </a:cubicBezTo>
                  <a:cubicBezTo>
                    <a:pt x="5441" y="712"/>
                    <a:pt x="5441" y="712"/>
                    <a:pt x="5441" y="712"/>
                  </a:cubicBezTo>
                  <a:cubicBezTo>
                    <a:pt x="5512" y="712"/>
                    <a:pt x="5512" y="712"/>
                    <a:pt x="5512" y="712"/>
                  </a:cubicBezTo>
                  <a:cubicBezTo>
                    <a:pt x="5546" y="712"/>
                    <a:pt x="5638" y="798"/>
                    <a:pt x="5638" y="833"/>
                  </a:cubicBezTo>
                  <a:cubicBezTo>
                    <a:pt x="5638" y="1555"/>
                    <a:pt x="5638" y="1555"/>
                    <a:pt x="5638" y="1555"/>
                  </a:cubicBezTo>
                  <a:cubicBezTo>
                    <a:pt x="5638" y="1593"/>
                    <a:pt x="5546" y="1676"/>
                    <a:pt x="5512" y="1676"/>
                  </a:cubicBezTo>
                  <a:cubicBezTo>
                    <a:pt x="5371" y="1676"/>
                    <a:pt x="5371" y="1676"/>
                    <a:pt x="5371" y="1676"/>
                  </a:cubicBezTo>
                  <a:cubicBezTo>
                    <a:pt x="5340" y="1676"/>
                    <a:pt x="5245" y="1593"/>
                    <a:pt x="5245" y="1555"/>
                  </a:cubicBezTo>
                  <a:cubicBezTo>
                    <a:pt x="5245" y="625"/>
                    <a:pt x="5245" y="625"/>
                    <a:pt x="5245" y="625"/>
                  </a:cubicBezTo>
                  <a:cubicBezTo>
                    <a:pt x="4836" y="625"/>
                    <a:pt x="4836" y="625"/>
                    <a:pt x="4836" y="625"/>
                  </a:cubicBezTo>
                  <a:cubicBezTo>
                    <a:pt x="4836" y="712"/>
                    <a:pt x="4836" y="712"/>
                    <a:pt x="4836" y="712"/>
                  </a:cubicBezTo>
                  <a:cubicBezTo>
                    <a:pt x="4906" y="712"/>
                    <a:pt x="4906" y="712"/>
                    <a:pt x="4906" y="712"/>
                  </a:cubicBezTo>
                  <a:cubicBezTo>
                    <a:pt x="4940" y="712"/>
                    <a:pt x="5032" y="798"/>
                    <a:pt x="5032" y="833"/>
                  </a:cubicBezTo>
                  <a:cubicBezTo>
                    <a:pt x="5032" y="1555"/>
                    <a:pt x="5032" y="1555"/>
                    <a:pt x="5032" y="1555"/>
                  </a:cubicBezTo>
                  <a:cubicBezTo>
                    <a:pt x="5032" y="1594"/>
                    <a:pt x="4940" y="1676"/>
                    <a:pt x="4906" y="1676"/>
                  </a:cubicBezTo>
                  <a:cubicBezTo>
                    <a:pt x="4778" y="1676"/>
                    <a:pt x="4778" y="1676"/>
                    <a:pt x="4778" y="1676"/>
                  </a:cubicBezTo>
                  <a:cubicBezTo>
                    <a:pt x="4742" y="1676"/>
                    <a:pt x="4599" y="1567"/>
                    <a:pt x="4570" y="1528"/>
                  </a:cubicBezTo>
                  <a:cubicBezTo>
                    <a:pt x="3953" y="707"/>
                    <a:pt x="3953" y="707"/>
                    <a:pt x="3953" y="707"/>
                  </a:cubicBezTo>
                  <a:cubicBezTo>
                    <a:pt x="4381" y="247"/>
                    <a:pt x="4381" y="247"/>
                    <a:pt x="4381" y="247"/>
                  </a:cubicBezTo>
                  <a:cubicBezTo>
                    <a:pt x="4405" y="221"/>
                    <a:pt x="4572" y="88"/>
                    <a:pt x="4606" y="88"/>
                  </a:cubicBezTo>
                  <a:cubicBezTo>
                    <a:pt x="4692" y="88"/>
                    <a:pt x="4692" y="88"/>
                    <a:pt x="4692" y="88"/>
                  </a:cubicBezTo>
                  <a:cubicBezTo>
                    <a:pt x="4692" y="0"/>
                    <a:pt x="4692" y="0"/>
                    <a:pt x="4692" y="0"/>
                  </a:cubicBezTo>
                  <a:cubicBezTo>
                    <a:pt x="4052" y="0"/>
                    <a:pt x="4052" y="0"/>
                    <a:pt x="4052" y="0"/>
                  </a:cubicBezTo>
                  <a:cubicBezTo>
                    <a:pt x="4052" y="88"/>
                    <a:pt x="4052" y="88"/>
                    <a:pt x="4052" y="88"/>
                  </a:cubicBezTo>
                  <a:cubicBezTo>
                    <a:pt x="4137" y="88"/>
                    <a:pt x="4137" y="88"/>
                    <a:pt x="4137" y="88"/>
                  </a:cubicBezTo>
                  <a:cubicBezTo>
                    <a:pt x="4171" y="88"/>
                    <a:pt x="4270" y="209"/>
                    <a:pt x="4244" y="240"/>
                  </a:cubicBezTo>
                  <a:cubicBezTo>
                    <a:pt x="3614" y="942"/>
                    <a:pt x="3614" y="942"/>
                    <a:pt x="3614" y="942"/>
                  </a:cubicBezTo>
                  <a:cubicBezTo>
                    <a:pt x="3614" y="221"/>
                    <a:pt x="3614" y="221"/>
                    <a:pt x="3614" y="221"/>
                  </a:cubicBezTo>
                  <a:cubicBezTo>
                    <a:pt x="3614" y="184"/>
                    <a:pt x="3716" y="88"/>
                    <a:pt x="3750" y="88"/>
                  </a:cubicBezTo>
                  <a:cubicBezTo>
                    <a:pt x="3837" y="88"/>
                    <a:pt x="3837" y="88"/>
                    <a:pt x="3837" y="88"/>
                  </a:cubicBezTo>
                  <a:cubicBezTo>
                    <a:pt x="3837" y="0"/>
                    <a:pt x="3837" y="0"/>
                    <a:pt x="3837" y="0"/>
                  </a:cubicBezTo>
                  <a:cubicBezTo>
                    <a:pt x="3149" y="0"/>
                    <a:pt x="3149" y="0"/>
                    <a:pt x="3149" y="0"/>
                  </a:cubicBezTo>
                  <a:cubicBezTo>
                    <a:pt x="3149" y="88"/>
                    <a:pt x="3149" y="88"/>
                    <a:pt x="3149" y="88"/>
                  </a:cubicBezTo>
                  <a:cubicBezTo>
                    <a:pt x="3236" y="88"/>
                    <a:pt x="3236" y="88"/>
                    <a:pt x="3236" y="88"/>
                  </a:cubicBezTo>
                  <a:cubicBezTo>
                    <a:pt x="3270" y="88"/>
                    <a:pt x="3371" y="184"/>
                    <a:pt x="3371" y="221"/>
                  </a:cubicBezTo>
                  <a:cubicBezTo>
                    <a:pt x="3371" y="1543"/>
                    <a:pt x="3371" y="1543"/>
                    <a:pt x="3371" y="1543"/>
                  </a:cubicBezTo>
                  <a:cubicBezTo>
                    <a:pt x="3371" y="1579"/>
                    <a:pt x="3270" y="1676"/>
                    <a:pt x="3236" y="1676"/>
                  </a:cubicBezTo>
                  <a:cubicBezTo>
                    <a:pt x="3149" y="1676"/>
                    <a:pt x="3149" y="1676"/>
                    <a:pt x="3149" y="1676"/>
                  </a:cubicBezTo>
                  <a:cubicBezTo>
                    <a:pt x="3149" y="1763"/>
                    <a:pt x="3149" y="1763"/>
                    <a:pt x="3149" y="1763"/>
                  </a:cubicBezTo>
                  <a:cubicBezTo>
                    <a:pt x="3836" y="1763"/>
                    <a:pt x="3836" y="1763"/>
                    <a:pt x="3836" y="1763"/>
                  </a:cubicBezTo>
                  <a:lnTo>
                    <a:pt x="3836" y="1676"/>
                  </a:lnTo>
                  <a:close/>
                  <a:moveTo>
                    <a:pt x="7720" y="1446"/>
                  </a:moveTo>
                  <a:cubicBezTo>
                    <a:pt x="7720" y="1262"/>
                    <a:pt x="7579" y="1163"/>
                    <a:pt x="7456" y="1114"/>
                  </a:cubicBezTo>
                  <a:cubicBezTo>
                    <a:pt x="7361" y="1078"/>
                    <a:pt x="7296" y="1049"/>
                    <a:pt x="7209" y="1013"/>
                  </a:cubicBezTo>
                  <a:cubicBezTo>
                    <a:pt x="7090" y="962"/>
                    <a:pt x="7023" y="927"/>
                    <a:pt x="7023" y="829"/>
                  </a:cubicBezTo>
                  <a:cubicBezTo>
                    <a:pt x="7023" y="739"/>
                    <a:pt x="7085" y="683"/>
                    <a:pt x="7219" y="683"/>
                  </a:cubicBezTo>
                  <a:cubicBezTo>
                    <a:pt x="7432" y="683"/>
                    <a:pt x="7565" y="884"/>
                    <a:pt x="7565" y="979"/>
                  </a:cubicBezTo>
                  <a:cubicBezTo>
                    <a:pt x="7635" y="979"/>
                    <a:pt x="7635" y="979"/>
                    <a:pt x="7635" y="979"/>
                  </a:cubicBezTo>
                  <a:cubicBezTo>
                    <a:pt x="7635" y="625"/>
                    <a:pt x="7635" y="625"/>
                    <a:pt x="7635" y="625"/>
                  </a:cubicBezTo>
                  <a:cubicBezTo>
                    <a:pt x="7572" y="625"/>
                    <a:pt x="7572" y="625"/>
                    <a:pt x="7572" y="625"/>
                  </a:cubicBezTo>
                  <a:cubicBezTo>
                    <a:pt x="7562" y="649"/>
                    <a:pt x="7543" y="657"/>
                    <a:pt x="7509" y="657"/>
                  </a:cubicBezTo>
                  <a:cubicBezTo>
                    <a:pt x="7422" y="657"/>
                    <a:pt x="7352" y="598"/>
                    <a:pt x="7226" y="598"/>
                  </a:cubicBezTo>
                  <a:cubicBezTo>
                    <a:pt x="7015" y="598"/>
                    <a:pt x="6882" y="707"/>
                    <a:pt x="6882" y="913"/>
                  </a:cubicBezTo>
                  <a:cubicBezTo>
                    <a:pt x="6882" y="1071"/>
                    <a:pt x="6986" y="1160"/>
                    <a:pt x="7124" y="1223"/>
                  </a:cubicBezTo>
                  <a:cubicBezTo>
                    <a:pt x="7216" y="1264"/>
                    <a:pt x="7282" y="1291"/>
                    <a:pt x="7361" y="1325"/>
                  </a:cubicBezTo>
                  <a:cubicBezTo>
                    <a:pt x="7463" y="1367"/>
                    <a:pt x="7577" y="1412"/>
                    <a:pt x="7577" y="1540"/>
                  </a:cubicBezTo>
                  <a:cubicBezTo>
                    <a:pt x="7577" y="1647"/>
                    <a:pt x="7497" y="1695"/>
                    <a:pt x="7354" y="1695"/>
                  </a:cubicBezTo>
                  <a:cubicBezTo>
                    <a:pt x="7107" y="1695"/>
                    <a:pt x="6952" y="1468"/>
                    <a:pt x="6952" y="1361"/>
                  </a:cubicBezTo>
                  <a:cubicBezTo>
                    <a:pt x="6882" y="1361"/>
                    <a:pt x="6882" y="1361"/>
                    <a:pt x="6882" y="1361"/>
                  </a:cubicBezTo>
                  <a:cubicBezTo>
                    <a:pt x="6882" y="1763"/>
                    <a:pt x="6882" y="1763"/>
                    <a:pt x="6882" y="1763"/>
                  </a:cubicBezTo>
                  <a:cubicBezTo>
                    <a:pt x="6938" y="1763"/>
                    <a:pt x="6938" y="1763"/>
                    <a:pt x="6938" y="1763"/>
                  </a:cubicBezTo>
                  <a:cubicBezTo>
                    <a:pt x="6967" y="1737"/>
                    <a:pt x="6979" y="1725"/>
                    <a:pt x="7025" y="1725"/>
                  </a:cubicBezTo>
                  <a:cubicBezTo>
                    <a:pt x="7124" y="1725"/>
                    <a:pt x="7209" y="1790"/>
                    <a:pt x="7354" y="1790"/>
                  </a:cubicBezTo>
                  <a:cubicBezTo>
                    <a:pt x="7570" y="1790"/>
                    <a:pt x="7720" y="1664"/>
                    <a:pt x="7720" y="1446"/>
                  </a:cubicBezTo>
                  <a:close/>
                  <a:moveTo>
                    <a:pt x="2703" y="1584"/>
                  </a:moveTo>
                  <a:cubicBezTo>
                    <a:pt x="2442" y="1584"/>
                    <a:pt x="2282" y="1383"/>
                    <a:pt x="2282" y="1129"/>
                  </a:cubicBezTo>
                  <a:cubicBezTo>
                    <a:pt x="2282" y="860"/>
                    <a:pt x="2391" y="683"/>
                    <a:pt x="2618" y="683"/>
                  </a:cubicBezTo>
                  <a:cubicBezTo>
                    <a:pt x="2815" y="683"/>
                    <a:pt x="2844" y="840"/>
                    <a:pt x="2812" y="1017"/>
                  </a:cubicBezTo>
                  <a:cubicBezTo>
                    <a:pt x="2882" y="1013"/>
                    <a:pt x="2882" y="1013"/>
                    <a:pt x="2882" y="1013"/>
                  </a:cubicBezTo>
                  <a:cubicBezTo>
                    <a:pt x="3049" y="753"/>
                    <a:pt x="3049" y="753"/>
                    <a:pt x="3049" y="753"/>
                  </a:cubicBezTo>
                  <a:cubicBezTo>
                    <a:pt x="2945" y="649"/>
                    <a:pt x="2824" y="596"/>
                    <a:pt x="2645" y="596"/>
                  </a:cubicBezTo>
                  <a:cubicBezTo>
                    <a:pt x="2345" y="596"/>
                    <a:pt x="2100" y="833"/>
                    <a:pt x="2100" y="1201"/>
                  </a:cubicBezTo>
                  <a:cubicBezTo>
                    <a:pt x="2100" y="1526"/>
                    <a:pt x="2306" y="1792"/>
                    <a:pt x="2623" y="1792"/>
                  </a:cubicBezTo>
                  <a:cubicBezTo>
                    <a:pt x="2909" y="1792"/>
                    <a:pt x="3061" y="1635"/>
                    <a:pt x="3136" y="1386"/>
                  </a:cubicBezTo>
                  <a:cubicBezTo>
                    <a:pt x="3066" y="1386"/>
                    <a:pt x="3066" y="1386"/>
                    <a:pt x="3066" y="1386"/>
                  </a:cubicBezTo>
                  <a:cubicBezTo>
                    <a:pt x="2986" y="1519"/>
                    <a:pt x="2902" y="1584"/>
                    <a:pt x="2703" y="1584"/>
                  </a:cubicBezTo>
                  <a:close/>
                  <a:moveTo>
                    <a:pt x="1053" y="1322"/>
                  </a:moveTo>
                  <a:cubicBezTo>
                    <a:pt x="1041" y="1322"/>
                    <a:pt x="1041" y="1322"/>
                    <a:pt x="1041" y="1322"/>
                  </a:cubicBezTo>
                  <a:cubicBezTo>
                    <a:pt x="511" y="0"/>
                    <a:pt x="511" y="0"/>
                    <a:pt x="511" y="0"/>
                  </a:cubicBezTo>
                  <a:cubicBezTo>
                    <a:pt x="0" y="0"/>
                    <a:pt x="0" y="0"/>
                    <a:pt x="0" y="0"/>
                  </a:cubicBezTo>
                  <a:cubicBezTo>
                    <a:pt x="0" y="88"/>
                    <a:pt x="0" y="88"/>
                    <a:pt x="0" y="88"/>
                  </a:cubicBezTo>
                  <a:cubicBezTo>
                    <a:pt x="87" y="88"/>
                    <a:pt x="87" y="88"/>
                    <a:pt x="87" y="88"/>
                  </a:cubicBezTo>
                  <a:cubicBezTo>
                    <a:pt x="121" y="88"/>
                    <a:pt x="223" y="184"/>
                    <a:pt x="223" y="221"/>
                  </a:cubicBezTo>
                  <a:cubicBezTo>
                    <a:pt x="223" y="1543"/>
                    <a:pt x="223" y="1543"/>
                    <a:pt x="223" y="1543"/>
                  </a:cubicBezTo>
                  <a:cubicBezTo>
                    <a:pt x="223" y="1579"/>
                    <a:pt x="121" y="1676"/>
                    <a:pt x="87" y="1676"/>
                  </a:cubicBezTo>
                  <a:cubicBezTo>
                    <a:pt x="0" y="1676"/>
                    <a:pt x="0" y="1676"/>
                    <a:pt x="0" y="1676"/>
                  </a:cubicBezTo>
                  <a:cubicBezTo>
                    <a:pt x="0" y="1763"/>
                    <a:pt x="0" y="1763"/>
                    <a:pt x="0" y="1763"/>
                  </a:cubicBezTo>
                  <a:cubicBezTo>
                    <a:pt x="549" y="1763"/>
                    <a:pt x="549" y="1763"/>
                    <a:pt x="549" y="1763"/>
                  </a:cubicBezTo>
                  <a:cubicBezTo>
                    <a:pt x="549" y="1676"/>
                    <a:pt x="549" y="1676"/>
                    <a:pt x="549" y="1676"/>
                  </a:cubicBezTo>
                  <a:cubicBezTo>
                    <a:pt x="462" y="1676"/>
                    <a:pt x="462" y="1676"/>
                    <a:pt x="462" y="1676"/>
                  </a:cubicBezTo>
                  <a:cubicBezTo>
                    <a:pt x="428" y="1676"/>
                    <a:pt x="327" y="1579"/>
                    <a:pt x="327" y="1543"/>
                  </a:cubicBezTo>
                  <a:cubicBezTo>
                    <a:pt x="327" y="233"/>
                    <a:pt x="327" y="233"/>
                    <a:pt x="327" y="233"/>
                  </a:cubicBezTo>
                  <a:cubicBezTo>
                    <a:pt x="968" y="1794"/>
                    <a:pt x="968" y="1794"/>
                    <a:pt x="968" y="1794"/>
                  </a:cubicBezTo>
                  <a:cubicBezTo>
                    <a:pt x="1609" y="259"/>
                    <a:pt x="1609" y="259"/>
                    <a:pt x="1609" y="259"/>
                  </a:cubicBezTo>
                  <a:cubicBezTo>
                    <a:pt x="1609" y="1543"/>
                    <a:pt x="1609" y="1543"/>
                    <a:pt x="1609" y="1543"/>
                  </a:cubicBezTo>
                  <a:cubicBezTo>
                    <a:pt x="1609" y="1579"/>
                    <a:pt x="1507" y="1676"/>
                    <a:pt x="1473" y="1676"/>
                  </a:cubicBezTo>
                  <a:cubicBezTo>
                    <a:pt x="1386" y="1676"/>
                    <a:pt x="1386" y="1676"/>
                    <a:pt x="1386" y="1676"/>
                  </a:cubicBezTo>
                  <a:cubicBezTo>
                    <a:pt x="1386" y="1763"/>
                    <a:pt x="1386" y="1763"/>
                    <a:pt x="1386" y="1763"/>
                  </a:cubicBezTo>
                  <a:cubicBezTo>
                    <a:pt x="2069" y="1763"/>
                    <a:pt x="2069" y="1763"/>
                    <a:pt x="2069" y="1763"/>
                  </a:cubicBezTo>
                  <a:cubicBezTo>
                    <a:pt x="2069" y="1676"/>
                    <a:pt x="2069" y="1676"/>
                    <a:pt x="2069" y="1676"/>
                  </a:cubicBezTo>
                  <a:cubicBezTo>
                    <a:pt x="1983" y="1676"/>
                    <a:pt x="1983" y="1676"/>
                    <a:pt x="1983" y="1676"/>
                  </a:cubicBezTo>
                  <a:cubicBezTo>
                    <a:pt x="1949" y="1676"/>
                    <a:pt x="1848" y="1579"/>
                    <a:pt x="1848" y="1543"/>
                  </a:cubicBezTo>
                  <a:cubicBezTo>
                    <a:pt x="1848" y="221"/>
                    <a:pt x="1848" y="221"/>
                    <a:pt x="1848" y="221"/>
                  </a:cubicBezTo>
                  <a:cubicBezTo>
                    <a:pt x="1848" y="184"/>
                    <a:pt x="1949" y="88"/>
                    <a:pt x="1983" y="88"/>
                  </a:cubicBezTo>
                  <a:cubicBezTo>
                    <a:pt x="2070" y="88"/>
                    <a:pt x="2070" y="88"/>
                    <a:pt x="2070" y="88"/>
                  </a:cubicBezTo>
                  <a:cubicBezTo>
                    <a:pt x="2070" y="0"/>
                    <a:pt x="2070" y="0"/>
                    <a:pt x="2070" y="0"/>
                  </a:cubicBezTo>
                  <a:cubicBezTo>
                    <a:pt x="1610" y="0"/>
                    <a:pt x="1610" y="0"/>
                    <a:pt x="1610" y="0"/>
                  </a:cubicBezTo>
                  <a:lnTo>
                    <a:pt x="1053" y="1322"/>
                  </a:lnTo>
                  <a:close/>
                </a:path>
              </a:pathLst>
            </a:custGeom>
            <a:solidFill>
              <a:srgbClr val="051C2C"/>
            </a:solidFill>
            <a:ln>
              <a:noFill/>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grpSp>
      <p:sp>
        <p:nvSpPr>
          <p:cNvPr id="10" name="5. Source" hidden="1">
            <a:extLst>
              <a:ext uri="{FF2B5EF4-FFF2-40B4-BE49-F238E27FC236}">
                <a16:creationId xmlns:a16="http://schemas.microsoft.com/office/drawing/2014/main" id="{EED9D83D-9CC3-45F3-876D-CC42BC0B70E0}"/>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Tree>
    <p:extLst>
      <p:ext uri="{BB962C8B-B14F-4D97-AF65-F5344CB8AC3E}">
        <p14:creationId xmlns:p14="http://schemas.microsoft.com/office/powerpoint/2010/main" val="13897050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13829111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4400" b="1" i="0" baseline="0">
              <a:solidFill>
                <a:schemeClr val="bg1"/>
              </a:solidFill>
              <a:latin typeface="+mn-lt"/>
              <a:ea typeface="+mn-ea"/>
              <a:cs typeface="+mn-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4862204"/>
            <a:ext cx="9726795"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400" dirty="0">
                <a:latin typeface="+mn-lt"/>
                <a:ea typeface="+mn-ea"/>
                <a:cs typeface="+mn-cs"/>
              </a:defRPr>
            </a:lvl1pPr>
          </a:lstStyle>
          <a:p>
            <a:pPr lvl="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444595"/>
            <a:ext cx="9726795"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2000" dirty="0">
                <a:latin typeface="+mn-lt"/>
                <a:ea typeface="+mn-ea"/>
                <a:cs typeface="+mn-cs"/>
              </a:defRPr>
            </a:lvl1pPr>
          </a:lstStyle>
          <a:p>
            <a:pPr lvl="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2994283"/>
            <a:ext cx="9726795"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4400" dirty="0">
                <a:latin typeface="+mj-lt"/>
                <a:ea typeface="+mj-ea"/>
                <a:cs typeface="+mj-cs"/>
              </a:defRPr>
            </a:lvl1pPr>
          </a:lstStyle>
          <a:p>
            <a:pPr lvl="0"/>
            <a:r>
              <a:rPr lang="en-US"/>
              <a:t>Click to edit Master title style</a:t>
            </a:r>
          </a:p>
        </p:txBody>
      </p:sp>
      <p:sp>
        <p:nvSpPr>
          <p:cNvPr id="8" name="TextBox 7">
            <a:extLst>
              <a:ext uri="{FF2B5EF4-FFF2-40B4-BE49-F238E27FC236}">
                <a16:creationId xmlns:a16="http://schemas.microsoft.com/office/drawing/2014/main" id="{DF4C7959-29AC-4CFC-852C-38178A73DC7B}"/>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cap="all" dirty="0">
                <a:latin typeface="+mn-lt"/>
                <a:ea typeface="+mn-ea"/>
                <a:cs typeface="+mn-cs"/>
              </a:rPr>
              <a:t>Document intended to provide insight based on currently available information for consideration and not specific advice</a:t>
            </a:r>
          </a:p>
        </p:txBody>
      </p:sp>
      <p:sp>
        <p:nvSpPr>
          <p:cNvPr id="9" name="TextBox 8">
            <a:extLst>
              <a:ext uri="{FF2B5EF4-FFF2-40B4-BE49-F238E27FC236}">
                <a16:creationId xmlns:a16="http://schemas.microsoft.com/office/drawing/2014/main" id="{264241BD-267E-4E40-8F42-F3824E8DCE6E}"/>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pic>
        <p:nvPicPr>
          <p:cNvPr id="10" name="Picture 9">
            <a:extLst>
              <a:ext uri="{FF2B5EF4-FFF2-40B4-BE49-F238E27FC236}">
                <a16:creationId xmlns:a16="http://schemas.microsoft.com/office/drawing/2014/main" id="{88CFFB8F-A9C1-4A44-B46D-84CBB32DDEBC}"/>
              </a:ext>
            </a:extLst>
          </p:cNvPr>
          <p:cNvPicPr>
            <a:picLocks noChangeAspect="1"/>
          </p:cNvPicPr>
          <p:nvPr userDrawn="1"/>
        </p:nvPicPr>
        <p:blipFill>
          <a:blip r:embed="rId9"/>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21103666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2402336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14" name="3. Subtitle">
            <a:extLst>
              <a:ext uri="{FF2B5EF4-FFF2-40B4-BE49-F238E27FC236}">
                <a16:creationId xmlns:a16="http://schemas.microsoft.com/office/drawing/2014/main" id="{D4D36123-678D-4B6C-A648-186F85BE34AE}"/>
              </a:ext>
            </a:extLst>
          </p:cNvPr>
          <p:cNvSpPr>
            <a:spLocks noGrp="1"/>
          </p:cNvSpPr>
          <p:nvPr>
            <p:ph type="subTitle" idx="1"/>
            <p:custDataLst>
              <p:tags r:id="rId3"/>
            </p:custDataLst>
          </p:nvPr>
        </p:nvSpPr>
        <p:spPr>
          <a:xfrm>
            <a:off x="554736" y="919250"/>
            <a:ext cx="11082528"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b="0" baseline="0" dirty="0">
                <a:latin typeface="+mn-lt"/>
                <a:ea typeface="+mn-ea"/>
                <a:cs typeface="+mn-cs"/>
              </a:defRPr>
            </a:lvl1pPr>
          </a:lstStyle>
          <a:p>
            <a:pPr lvl="0"/>
            <a:r>
              <a:rPr lang="en-US"/>
              <a:t>Click to edit Master subtitle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5"/>
            </p:custDataLst>
          </p:nvPr>
        </p:nvSpPr>
        <p:spPr>
          <a:xfrm>
            <a:off x="554735" y="6501669"/>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ea typeface="+mn-ea"/>
                <a:cs typeface="+mn-cs"/>
              </a:rPr>
              <a:t>Source: …</a:t>
            </a:r>
          </a:p>
        </p:txBody>
      </p:sp>
      <p:sp>
        <p:nvSpPr>
          <p:cNvPr id="11" name="1. On-page tracker">
            <a:extLst>
              <a:ext uri="{FF2B5EF4-FFF2-40B4-BE49-F238E27FC236}">
                <a16:creationId xmlns:a16="http://schemas.microsoft.com/office/drawing/2014/main" id="{C30AC055-11D5-4540-94E4-C3B7BE6EFD7D}"/>
              </a:ext>
            </a:extLst>
          </p:cNvPr>
          <p:cNvSpPr>
            <a:spLocks noGrp="1"/>
          </p:cNvSpPr>
          <p:nvPr>
            <p:ph type="body" sz="quarter" idx="10" hasCustomPrompt="1"/>
            <p:custDataLst>
              <p:tags r:id="rId6"/>
            </p:custDataLst>
          </p:nvPr>
        </p:nvSpPr>
        <p:spPr>
          <a:xfrm>
            <a:off x="554735" y="41597"/>
            <a:ext cx="3843338" cy="123111"/>
          </a:xfrm>
          <a:prstGeom prst="rect">
            <a:avLst/>
          </a:prstGeom>
          <a:noFill/>
          <a:ln w="6350">
            <a:noFill/>
            <a:miter lim="800000"/>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800" b="0" dirty="0">
                <a:latin typeface="+mn-lt"/>
                <a:ea typeface="+mn-ea"/>
                <a:cs typeface="+mn-cs"/>
              </a:defRPr>
            </a:lvl1pPr>
          </a:lstStyle>
          <a:p>
            <a:pPr lvl="0">
              <a:buNone/>
            </a:pPr>
            <a:r>
              <a:rPr lang="en-US"/>
              <a:t>Add tracker</a:t>
            </a:r>
          </a:p>
        </p:txBody>
      </p:sp>
      <p:sp>
        <p:nvSpPr>
          <p:cNvPr id="10" name="2. Slide Title">
            <a:extLst>
              <a:ext uri="{FF2B5EF4-FFF2-40B4-BE49-F238E27FC236}">
                <a16:creationId xmlns:a16="http://schemas.microsoft.com/office/drawing/2014/main" id="{8326FFD0-8389-4032-AAB8-00C262CAF746}"/>
              </a:ext>
            </a:extLst>
          </p:cNvPr>
          <p:cNvSpPr>
            <a:spLocks noGrp="1"/>
          </p:cNvSpPr>
          <p:nvPr>
            <p:ph type="title"/>
            <p:custDataLst>
              <p:tags r:id="rId7"/>
            </p:custDataLst>
          </p:nvPr>
        </p:nvSpPr>
        <p:spPr>
          <a:xfrm>
            <a:off x="554736" y="519011"/>
            <a:ext cx="11082528" cy="3847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dirty="0">
                <a:latin typeface="+mj-lt"/>
                <a:ea typeface="+mj-ea"/>
                <a:cs typeface="+mj-cs"/>
              </a:defRPr>
            </a:lvl1pPr>
          </a:lstStyle>
          <a:p>
            <a:pPr lvl="0"/>
            <a:r>
              <a:rPr lang="en-US"/>
              <a:t>Click to edit Master title style</a:t>
            </a:r>
          </a:p>
        </p:txBody>
      </p:sp>
    </p:spTree>
    <p:extLst>
      <p:ext uri="{BB962C8B-B14F-4D97-AF65-F5344CB8AC3E}">
        <p14:creationId xmlns:p14="http://schemas.microsoft.com/office/powerpoint/2010/main" val="2446750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9BA84E71-6FE7-4585-B82E-BE5603311945}"/>
              </a:ext>
            </a:extLst>
          </p:cNvPr>
          <p:cNvGraphicFramePr>
            <a:graphicFrameLocks noChangeAspect="1"/>
          </p:cNvGraphicFramePr>
          <p:nvPr userDrawn="1">
            <p:custDataLst>
              <p:tags r:id="rId1"/>
            </p:custDataLst>
            <p:extLst>
              <p:ext uri="{D42A27DB-BD31-4B8C-83A1-F6EECF244321}">
                <p14:modId xmlns:p14="http://schemas.microsoft.com/office/powerpoint/2010/main" val="227450897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10" name="Object 9" hidden="1">
                        <a:extLst>
                          <a:ext uri="{FF2B5EF4-FFF2-40B4-BE49-F238E27FC236}">
                            <a16:creationId xmlns:a16="http://schemas.microsoft.com/office/drawing/2014/main" id="{9BA84E71-6FE7-4585-B82E-BE5603311945}"/>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D62A08AB-557D-4245-84FA-9DB6B6C6845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1706563"/>
            <a:ext cx="3813048" cy="769441"/>
          </a:xfrm>
          <a:prstGeom prst="rect">
            <a:avLst/>
          </a:prstGeom>
        </p:spPr>
        <p:txBody>
          <a:bodyPr vert="horz" anchor="t">
            <a:noAutofit/>
          </a:bodyPr>
          <a:lstStyle>
            <a:lvl1pPr rtl="0">
              <a:lnSpc>
                <a:spcPct val="100000"/>
              </a:lnSpc>
              <a:defRPr>
                <a:ln w="6350" cap="flat">
                  <a:noFill/>
                  <a:miter lim="800000"/>
                </a:ln>
                <a:latin typeface="+mj-lt"/>
                <a:ea typeface="+mj-ea"/>
                <a:cs typeface="+mj-cs"/>
              </a:defRPr>
            </a:lvl1pPr>
          </a:lstStyle>
          <a:p>
            <a:r>
              <a:rPr lang="en-US"/>
              <a:t>Click to edit Master title style</a:t>
            </a:r>
          </a:p>
        </p:txBody>
      </p:sp>
      <p:sp>
        <p:nvSpPr>
          <p:cNvPr id="4" name="Slide Number">
            <a:extLst>
              <a:ext uri="{FF2B5EF4-FFF2-40B4-BE49-F238E27FC236}">
                <a16:creationId xmlns:a16="http://schemas.microsoft.com/office/drawing/2014/main" id="{EFB4BF85-6002-4998-80DC-DC1B92544D1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6" name="5. Source" hidden="1">
            <a:extLst>
              <a:ext uri="{FF2B5EF4-FFF2-40B4-BE49-F238E27FC236}">
                <a16:creationId xmlns:a16="http://schemas.microsoft.com/office/drawing/2014/main" id="{0E2D5DBB-C1B8-4A27-836D-C2E6D553234D}"/>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11" name="1. On-page tracker">
            <a:extLst>
              <a:ext uri="{FF2B5EF4-FFF2-40B4-BE49-F238E27FC236}">
                <a16:creationId xmlns:a16="http://schemas.microsoft.com/office/drawing/2014/main" id="{A2582D75-79F8-4634-92EF-A9F0840C018B}"/>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Tree>
    <p:extLst>
      <p:ext uri="{BB962C8B-B14F-4D97-AF65-F5344CB8AC3E}">
        <p14:creationId xmlns:p14="http://schemas.microsoft.com/office/powerpoint/2010/main" val="28603710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C4F5195-E8F7-4A2F-B02E-643BB3D88381}"/>
              </a:ext>
            </a:extLst>
          </p:cNvPr>
          <p:cNvGraphicFramePr>
            <a:graphicFrameLocks noChangeAspect="1"/>
          </p:cNvGraphicFramePr>
          <p:nvPr userDrawn="1">
            <p:custDataLst>
              <p:tags r:id="rId1"/>
            </p:custDataLst>
            <p:extLst>
              <p:ext uri="{D42A27DB-BD31-4B8C-83A1-F6EECF244321}">
                <p14:modId xmlns:p14="http://schemas.microsoft.com/office/powerpoint/2010/main" val="9200134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4" name="Object 3" hidden="1">
                        <a:extLst>
                          <a:ext uri="{FF2B5EF4-FFF2-40B4-BE49-F238E27FC236}">
                            <a16:creationId xmlns:a16="http://schemas.microsoft.com/office/drawing/2014/main" id="{3C4F5195-E8F7-4A2F-B02E-643BB3D8838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15EFC92-5E3D-4BDC-A378-85D30212A9E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3044280"/>
            <a:ext cx="5065776" cy="769441"/>
          </a:xfrm>
          <a:prstGeom prst="rect">
            <a:avLst/>
          </a:prstGeom>
        </p:spPr>
        <p:txBody>
          <a:bodyPr vert="horz" rIns="365760" anchor="ctr">
            <a:noAutofit/>
          </a:bodyPr>
          <a:lstStyle>
            <a:lvl1pPr rtl="0">
              <a:defRPr>
                <a:ln w="6350" cap="flat">
                  <a:noFill/>
                  <a:miter lim="800000"/>
                </a:ln>
                <a:latin typeface="+mj-lt"/>
                <a:ea typeface="+mj-ea"/>
                <a:cs typeface="+mj-cs"/>
              </a:defRPr>
            </a:lvl1pPr>
          </a:lstStyle>
          <a:p>
            <a:r>
              <a:rPr lang="en-US"/>
              <a:t>Click to edit Master title style</a:t>
            </a:r>
          </a:p>
        </p:txBody>
      </p:sp>
      <p:sp>
        <p:nvSpPr>
          <p:cNvPr id="9" name="Slide Number">
            <a:extLst>
              <a:ext uri="{FF2B5EF4-FFF2-40B4-BE49-F238E27FC236}">
                <a16:creationId xmlns:a16="http://schemas.microsoft.com/office/drawing/2014/main" id="{2BF771FC-DD10-42B6-A51E-7F1E26F8184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8" name="5. Source" hidden="1">
            <a:extLst>
              <a:ext uri="{FF2B5EF4-FFF2-40B4-BE49-F238E27FC236}">
                <a16:creationId xmlns:a16="http://schemas.microsoft.com/office/drawing/2014/main" id="{C0D33C43-5B9F-44B4-82FA-BAAD11A7FB8E}"/>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10" name="1. On-page tracker">
            <a:extLst>
              <a:ext uri="{FF2B5EF4-FFF2-40B4-BE49-F238E27FC236}">
                <a16:creationId xmlns:a16="http://schemas.microsoft.com/office/drawing/2014/main" id="{E4983596-431B-4F12-AA07-76914CD3DEE7}"/>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Tree>
    <p:extLst>
      <p:ext uri="{BB962C8B-B14F-4D97-AF65-F5344CB8AC3E}">
        <p14:creationId xmlns:p14="http://schemas.microsoft.com/office/powerpoint/2010/main" val="1695100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05B6D76-6B4B-4ED5-B8F1-5D1D09831257}"/>
              </a:ext>
            </a:extLst>
          </p:cNvPr>
          <p:cNvGraphicFramePr>
            <a:graphicFrameLocks noChangeAspect="1"/>
          </p:cNvGraphicFramePr>
          <p:nvPr userDrawn="1">
            <p:custDataLst>
              <p:tags r:id="rId1"/>
            </p:custDataLst>
            <p:extLst>
              <p:ext uri="{D42A27DB-BD31-4B8C-83A1-F6EECF244321}">
                <p14:modId xmlns:p14="http://schemas.microsoft.com/office/powerpoint/2010/main" val="7433218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305B6D76-6B4B-4ED5-B8F1-5D1D0983125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BDCF374B-2477-45CD-A00B-B8676A45ACD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4400" b="1" i="0" baseline="0">
              <a:solidFill>
                <a:schemeClr val="bg1"/>
              </a:solidFill>
              <a:latin typeface="+mn-lt"/>
              <a:ea typeface="+mn-ea"/>
              <a:cs typeface="+mn-cs"/>
              <a:sym typeface="Arial" panose="020B0604020202020204" pitchFamily="34" charset="0"/>
            </a:endParaRPr>
          </a:p>
        </p:txBody>
      </p:sp>
      <p:sp>
        <p:nvSpPr>
          <p:cNvPr id="7" name="2. Slide Title">
            <a:extLst>
              <a:ext uri="{FF2B5EF4-FFF2-40B4-BE49-F238E27FC236}">
                <a16:creationId xmlns:a16="http://schemas.microsoft.com/office/drawing/2014/main" id="{99495DFD-8D6A-4DD8-AE3A-47FA42AA0A4F}"/>
              </a:ext>
            </a:extLst>
          </p:cNvPr>
          <p:cNvSpPr>
            <a:spLocks noGrp="1"/>
          </p:cNvSpPr>
          <p:nvPr>
            <p:ph type="title"/>
            <p:custDataLst>
              <p:tags r:id="rId3"/>
            </p:custDataLst>
          </p:nvPr>
        </p:nvSpPr>
        <p:spPr>
          <a:xfrm>
            <a:off x="554736" y="4580468"/>
            <a:ext cx="11082528" cy="677108"/>
          </a:xfrm>
        </p:spPr>
        <p:txBody>
          <a:bodyPr vert="horz" anchor="b">
            <a:noAutofit/>
          </a:bodyPr>
          <a:lstStyle>
            <a:lvl1pPr rtl="0">
              <a:lnSpc>
                <a:spcPct val="100000"/>
              </a:lnSpc>
              <a:defRPr sz="4400">
                <a:latin typeface="+mj-lt"/>
                <a:ea typeface="+mj-ea"/>
                <a:cs typeface="+mj-cs"/>
              </a:defRPr>
            </a:lvl1pPr>
          </a:lstStyle>
          <a:p>
            <a:r>
              <a:rPr lang="en-US"/>
              <a:t>Click to edit Master title style</a:t>
            </a:r>
          </a:p>
        </p:txBody>
      </p:sp>
      <p:sp>
        <p:nvSpPr>
          <p:cNvPr id="8" name="Slide Number">
            <a:extLst>
              <a:ext uri="{FF2B5EF4-FFF2-40B4-BE49-F238E27FC236}">
                <a16:creationId xmlns:a16="http://schemas.microsoft.com/office/drawing/2014/main" id="{A86AE8A6-05EF-4E76-AAAD-41743692E9F9}"/>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6" name="5. Source" hidden="1">
            <a:extLst>
              <a:ext uri="{FF2B5EF4-FFF2-40B4-BE49-F238E27FC236}">
                <a16:creationId xmlns:a16="http://schemas.microsoft.com/office/drawing/2014/main" id="{B871FE09-BB6E-4334-B0EA-E52395AA61B3}"/>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9" name="1. On-page tracker">
            <a:extLst>
              <a:ext uri="{FF2B5EF4-FFF2-40B4-BE49-F238E27FC236}">
                <a16:creationId xmlns:a16="http://schemas.microsoft.com/office/drawing/2014/main" id="{FA764DC8-CEA6-42F3-8E66-7C768AAD275E}"/>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Tree>
    <p:extLst>
      <p:ext uri="{BB962C8B-B14F-4D97-AF65-F5344CB8AC3E}">
        <p14:creationId xmlns:p14="http://schemas.microsoft.com/office/powerpoint/2010/main" val="10068652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EC6EE29E-F64A-419F-BFB0-EEDEB71953F6}"/>
              </a:ext>
            </a:extLst>
          </p:cNvPr>
          <p:cNvGraphicFramePr>
            <a:graphicFrameLocks noChangeAspect="1"/>
          </p:cNvGraphicFramePr>
          <p:nvPr userDrawn="1">
            <p:custDataLst>
              <p:tags r:id="rId1"/>
            </p:custDataLst>
            <p:extLst>
              <p:ext uri="{D42A27DB-BD31-4B8C-83A1-F6EECF244321}">
                <p14:modId xmlns:p14="http://schemas.microsoft.com/office/powerpoint/2010/main" val="22729863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EC6EE29E-F64A-419F-BFB0-EEDEB71953F6}"/>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69526043-F22A-4ED3-B0A1-DD7C4F83AF9B}"/>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3400" b="1" i="0" baseline="0">
              <a:solidFill>
                <a:schemeClr val="bg1"/>
              </a:solidFill>
              <a:latin typeface="+mn-lt"/>
              <a:ea typeface="+mn-ea"/>
              <a:cs typeface="+mn-cs"/>
              <a:sym typeface="Arial" panose="020B0604020202020204" pitchFamily="34" charset="0"/>
            </a:endParaRPr>
          </a:p>
        </p:txBody>
      </p:sp>
      <p:sp>
        <p:nvSpPr>
          <p:cNvPr id="8" name="2. Slide Title">
            <a:extLst>
              <a:ext uri="{FF2B5EF4-FFF2-40B4-BE49-F238E27FC236}">
                <a16:creationId xmlns:a16="http://schemas.microsoft.com/office/drawing/2014/main" id="{EA735538-C733-4892-93A4-7B433D8B8293}"/>
              </a:ext>
            </a:extLst>
          </p:cNvPr>
          <p:cNvSpPr>
            <a:spLocks noGrp="1"/>
          </p:cNvSpPr>
          <p:nvPr>
            <p:ph type="title" hasCustomPrompt="1"/>
            <p:custDataLst>
              <p:tags r:id="rId3"/>
            </p:custDataLst>
          </p:nvPr>
        </p:nvSpPr>
        <p:spPr>
          <a:xfrm>
            <a:off x="1505712" y="3556229"/>
            <a:ext cx="9180576" cy="523220"/>
          </a:xfrm>
          <a:prstGeom prst="rect">
            <a:avLst/>
          </a:prstGeom>
        </p:spPr>
        <p:txBody>
          <a:bodyPr vert="horz">
            <a:spAutoFit/>
          </a:bodyPr>
          <a:lstStyle>
            <a:lvl1pPr rtl="0">
              <a:lnSpc>
                <a:spcPct val="105000"/>
              </a:lnSpc>
              <a:defRPr sz="3400">
                <a:latin typeface="+mj-lt"/>
                <a:ea typeface="+mj-ea"/>
                <a:cs typeface="+mj-cs"/>
              </a:defRPr>
            </a:lvl1pPr>
          </a:lstStyle>
          <a:p>
            <a:r>
              <a:rPr lang="en-US"/>
              <a:t>“Click to add quote</a:t>
            </a:r>
          </a:p>
        </p:txBody>
      </p:sp>
      <p:sp>
        <p:nvSpPr>
          <p:cNvPr id="6" name="3. Subtitle">
            <a:extLst>
              <a:ext uri="{FF2B5EF4-FFF2-40B4-BE49-F238E27FC236}">
                <a16:creationId xmlns:a16="http://schemas.microsoft.com/office/drawing/2014/main" id="{8DB5022C-F66C-4018-82F3-195571DDD527}"/>
              </a:ext>
            </a:extLst>
          </p:cNvPr>
          <p:cNvSpPr>
            <a:spLocks noGrp="1"/>
          </p:cNvSpPr>
          <p:nvPr>
            <p:ph type="subTitle" idx="1" hasCustomPrompt="1"/>
            <p:custDataLst>
              <p:tags r:id="rId4"/>
            </p:custDataLst>
          </p:nvPr>
        </p:nvSpPr>
        <p:spPr>
          <a:xfrm>
            <a:off x="1505712" y="4284630"/>
            <a:ext cx="9180576" cy="246221"/>
          </a:xfrm>
          <a:prstGeom prst="rect">
            <a:avLst/>
          </a:prstGeom>
        </p:spPr>
        <p:txBody>
          <a:bodyPr wrap="square">
            <a:spAutoFit/>
          </a:bodyPr>
          <a:lstStyle>
            <a:lvl1pPr marL="0" indent="0" algn="l" rtl="0">
              <a:buNone/>
              <a:defRPr sz="1600" b="0" baseline="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quote source</a:t>
            </a:r>
          </a:p>
        </p:txBody>
      </p:sp>
      <p:sp>
        <p:nvSpPr>
          <p:cNvPr id="9" name="Slide Number">
            <a:extLst>
              <a:ext uri="{FF2B5EF4-FFF2-40B4-BE49-F238E27FC236}">
                <a16:creationId xmlns:a16="http://schemas.microsoft.com/office/drawing/2014/main" id="{FAEB6FCE-50CC-4F2B-A5B3-CB508EDFCD46}"/>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7" name="5. Source" hidden="1">
            <a:extLst>
              <a:ext uri="{FF2B5EF4-FFF2-40B4-BE49-F238E27FC236}">
                <a16:creationId xmlns:a16="http://schemas.microsoft.com/office/drawing/2014/main" id="{97195F4E-ECA7-41A9-AFF3-0C4DAD103DA6}"/>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10" name="1. On-page tracker">
            <a:extLst>
              <a:ext uri="{FF2B5EF4-FFF2-40B4-BE49-F238E27FC236}">
                <a16:creationId xmlns:a16="http://schemas.microsoft.com/office/drawing/2014/main" id="{556D1499-3230-4098-85B2-D4CC7CA621F1}"/>
              </a:ext>
            </a:extLst>
          </p:cNvPr>
          <p:cNvSpPr>
            <a:spLocks noGrp="1"/>
          </p:cNvSpPr>
          <p:nvPr>
            <p:ph type="body" sz="quarter" idx="10" hasCustomPrompt="1"/>
            <p:custDataLst>
              <p:tags r:id="rId7"/>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Tree>
    <p:extLst>
      <p:ext uri="{BB962C8B-B14F-4D97-AF65-F5344CB8AC3E}">
        <p14:creationId xmlns:p14="http://schemas.microsoft.com/office/powerpoint/2010/main" val="22771773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extLst>
              <p:ext uri="{D42A27DB-BD31-4B8C-83A1-F6EECF244321}">
                <p14:modId xmlns:p14="http://schemas.microsoft.com/office/powerpoint/2010/main" val="19262176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DA8D6A48-EE20-4EB4-A234-9F3B16C02872}"/>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67C50C85-5FB9-4798-A8A4-1DA5B9F3ACC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CCE3EC"/>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US">
              <a:solidFill>
                <a:srgbClr val="F0F0F0"/>
              </a:solidFill>
              <a:latin typeface="+mn-lt"/>
              <a:ea typeface="+mn-ea"/>
              <a:cs typeface="+mn-cs"/>
            </a:endParaRP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5"/>
            </p:custDataLst>
          </p:nvPr>
        </p:nvSpPr>
        <p:spPr>
          <a:xfrm>
            <a:off x="554736" y="2744369"/>
            <a:ext cx="2514600" cy="769441"/>
          </a:xfrm>
        </p:spPr>
        <p:txBody>
          <a:bodyPr vert="horz" wrap="square" lIns="0" tIns="0" rIns="0" bIns="0" rtlCol="0" anchor="b" anchorCtr="0">
            <a:noAutofit/>
          </a:bodyPr>
          <a:lstStyle>
            <a:lvl1pPr rtl="0">
              <a:defRPr lang="en-US" dirty="0">
                <a:latin typeface="+mj-lt"/>
                <a:ea typeface="+mj-ea"/>
                <a:cs typeface="+mj-cs"/>
              </a:defRPr>
            </a:lvl1pPr>
          </a:lstStyle>
          <a:p>
            <a:pPr lvl="0"/>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6"/>
            </p:custDataLst>
          </p:nvPr>
        </p:nvSpPr>
        <p:spPr>
          <a:xfrm>
            <a:off x="554736" y="3659644"/>
            <a:ext cx="2514600" cy="492443"/>
          </a:xfrm>
          <a:prstGeom prst="rect">
            <a:avLst/>
          </a:prstGeom>
        </p:spPr>
        <p:txBody>
          <a:bodyPr wrap="square">
            <a:spAutoFit/>
          </a:bodyPr>
          <a:lstStyle>
            <a:lvl1pPr marL="0" indent="0" algn="l" rtl="0">
              <a:buNone/>
              <a:defRPr sz="1600" b="0" baseline="0">
                <a:solidFill>
                  <a:schemeClr val="tx1"/>
                </a:solidFill>
                <a:latin typeface="+mn-lt"/>
                <a:ea typeface="+mn-ea"/>
                <a:cs typeface="+mn-cs"/>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p:nvPr userDrawn="1">
            <p:custDataLst>
              <p:tags r:id="rId7"/>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10" name="1. On-page tracker">
            <a:extLst>
              <a:ext uri="{FF2B5EF4-FFF2-40B4-BE49-F238E27FC236}">
                <a16:creationId xmlns:a16="http://schemas.microsoft.com/office/drawing/2014/main" id="{96552B7E-7081-4EA8-9351-FE4C7216ADF2}"/>
              </a:ext>
            </a:extLst>
          </p:cNvPr>
          <p:cNvSpPr>
            <a:spLocks noGrp="1"/>
          </p:cNvSpPr>
          <p:nvPr>
            <p:ph type="body" sz="quarter" idx="10" hasCustomPrompt="1"/>
            <p:custDataLst>
              <p:tags r:id="rId8"/>
            </p:custDataLst>
          </p:nvPr>
        </p:nvSpPr>
        <p:spPr>
          <a:xfrm>
            <a:off x="554735" y="41597"/>
            <a:ext cx="2514601"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
        <p:nvSpPr>
          <p:cNvPr id="11" name="TextBox 10">
            <a:extLst>
              <a:ext uri="{FF2B5EF4-FFF2-40B4-BE49-F238E27FC236}">
                <a16:creationId xmlns:a16="http://schemas.microsoft.com/office/drawing/2014/main" id="{C3290A3A-5DDA-4F96-AF64-2FAD0E774865}"/>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dirty="0">
                <a:latin typeface="+mn-lt"/>
                <a:ea typeface="+mn-ea"/>
                <a:cs typeface="+mn-cs"/>
              </a:rPr>
              <a:t>Document intended to provide insight based on currently available information for consideration and not specific advice</a:t>
            </a:r>
          </a:p>
        </p:txBody>
      </p:sp>
      <p:sp>
        <p:nvSpPr>
          <p:cNvPr id="12" name="TextBox 11">
            <a:extLst>
              <a:ext uri="{FF2B5EF4-FFF2-40B4-BE49-F238E27FC236}">
                <a16:creationId xmlns:a16="http://schemas.microsoft.com/office/drawing/2014/main" id="{4D4D97E9-C86F-439C-9E09-C914AF35621C}"/>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pic>
        <p:nvPicPr>
          <p:cNvPr id="13" name="Picture 12">
            <a:extLst>
              <a:ext uri="{FF2B5EF4-FFF2-40B4-BE49-F238E27FC236}">
                <a16:creationId xmlns:a16="http://schemas.microsoft.com/office/drawing/2014/main" id="{D3DC3AB9-CCD3-4788-B469-B3509DF1F1C5}"/>
              </a:ext>
            </a:extLst>
          </p:cNvPr>
          <p:cNvPicPr>
            <a:picLocks noChangeAspect="1"/>
          </p:cNvPicPr>
          <p:nvPr userDrawn="1"/>
        </p:nvPicPr>
        <p:blipFill>
          <a:blip r:embed="rId12"/>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29505246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1"/>
            </p:custDataLst>
            <p:extLst>
              <p:ext uri="{D42A27DB-BD31-4B8C-83A1-F6EECF244321}">
                <p14:modId xmlns:p14="http://schemas.microsoft.com/office/powerpoint/2010/main" val="26396105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9D2CA90-0144-4292-9526-98A508F53171}"/>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rgbClr val="CCE3EC"/>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US">
              <a:solidFill>
                <a:srgbClr val="F0F0F0"/>
              </a:solidFill>
              <a:latin typeface="+mn-lt"/>
              <a:ea typeface="+mn-ea"/>
              <a:cs typeface="+mn-cs"/>
            </a:endParaRP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5"/>
            </p:custDataLst>
          </p:nvPr>
        </p:nvSpPr>
        <p:spPr>
          <a:xfrm>
            <a:off x="554736" y="2744369"/>
            <a:ext cx="3465576" cy="769441"/>
          </a:xfrm>
          <a:prstGeom prst="rect">
            <a:avLst/>
          </a:prstGeom>
        </p:spPr>
        <p:txBody>
          <a:bodyPr vert="horz" wrap="square" lIns="0" tIns="0" rIns="0" bIns="0" rtlCol="0" anchor="b" anchorCtr="0">
            <a:noAutofit/>
          </a:bodyPr>
          <a:lstStyle>
            <a:lvl1pPr rtl="0">
              <a:defRPr lang="en-US" dirty="0">
                <a:latin typeface="+mj-lt"/>
                <a:ea typeface="+mj-ea"/>
                <a:cs typeface="+mj-cs"/>
              </a:defRPr>
            </a:lvl1pPr>
          </a:lstStyle>
          <a:p>
            <a:pPr lvl="0"/>
            <a:r>
              <a:rPr lang="en-US"/>
              <a:t>Click to edit Master title style</a:t>
            </a:r>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6"/>
            </p:custDataLst>
          </p:nvPr>
        </p:nvSpPr>
        <p:spPr>
          <a:xfrm>
            <a:off x="554735" y="3659644"/>
            <a:ext cx="3465575" cy="246221"/>
          </a:xfrm>
          <a:prstGeom prst="rect">
            <a:avLst/>
          </a:prstGeom>
        </p:spPr>
        <p:txBody>
          <a:bodyPr wrap="square">
            <a:spAutoFit/>
          </a:bodyPr>
          <a:lstStyle>
            <a:lvl1pPr marL="0" indent="0" algn="l" rtl="0">
              <a:buNone/>
              <a:defRPr sz="1600" b="0" baseline="0">
                <a:solidFill>
                  <a:schemeClr val="tx1"/>
                </a:solidFill>
                <a:latin typeface="+mn-lt"/>
                <a:ea typeface="+mn-ea"/>
                <a:cs typeface="+mn-cs"/>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DA204BE1-D5C8-4D03-9090-21D41FEC78E0}"/>
              </a:ext>
            </a:extLst>
          </p:cNvPr>
          <p:cNvSpPr txBox="1"/>
          <p:nvPr userDrawn="1">
            <p:custDataLst>
              <p:tags r:id="rId7"/>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10" name="1. On-page tracker">
            <a:extLst>
              <a:ext uri="{FF2B5EF4-FFF2-40B4-BE49-F238E27FC236}">
                <a16:creationId xmlns:a16="http://schemas.microsoft.com/office/drawing/2014/main" id="{79C07342-0520-417C-B878-54C94CBD8539}"/>
              </a:ext>
            </a:extLst>
          </p:cNvPr>
          <p:cNvSpPr>
            <a:spLocks noGrp="1"/>
          </p:cNvSpPr>
          <p:nvPr>
            <p:ph type="body" sz="quarter" idx="10" hasCustomPrompt="1"/>
            <p:custDataLst>
              <p:tags r:id="rId8"/>
            </p:custDataLst>
          </p:nvPr>
        </p:nvSpPr>
        <p:spPr>
          <a:xfrm>
            <a:off x="554735" y="41597"/>
            <a:ext cx="3465577"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
        <p:nvSpPr>
          <p:cNvPr id="11" name="TextBox 10">
            <a:extLst>
              <a:ext uri="{FF2B5EF4-FFF2-40B4-BE49-F238E27FC236}">
                <a16:creationId xmlns:a16="http://schemas.microsoft.com/office/drawing/2014/main" id="{9B9AF443-B18B-4A90-806B-881434C82BAB}"/>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latin typeface="+mn-lt"/>
                <a:ea typeface="+mn-ea"/>
                <a:cs typeface="+mn-cs"/>
              </a:rPr>
              <a:t>Document intended to provide insight based on currently available information for consideration and not specific advice</a:t>
            </a:r>
          </a:p>
        </p:txBody>
      </p:sp>
      <p:sp>
        <p:nvSpPr>
          <p:cNvPr id="12" name="TextBox 11">
            <a:extLst>
              <a:ext uri="{FF2B5EF4-FFF2-40B4-BE49-F238E27FC236}">
                <a16:creationId xmlns:a16="http://schemas.microsoft.com/office/drawing/2014/main" id="{DB67A8A4-F739-43B0-92CB-2539432A3104}"/>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pic>
        <p:nvPicPr>
          <p:cNvPr id="14" name="Picture 13">
            <a:extLst>
              <a:ext uri="{FF2B5EF4-FFF2-40B4-BE49-F238E27FC236}">
                <a16:creationId xmlns:a16="http://schemas.microsoft.com/office/drawing/2014/main" id="{6ABA441D-7915-4AD2-9E10-790030044EF8}"/>
              </a:ext>
            </a:extLst>
          </p:cNvPr>
          <p:cNvPicPr>
            <a:picLocks noChangeAspect="1"/>
          </p:cNvPicPr>
          <p:nvPr userDrawn="1"/>
        </p:nvPicPr>
        <p:blipFill>
          <a:blip r:embed="rId12"/>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40915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1"/>
            </p:custDataLst>
          </p:nvPr>
        </p:nvSpPr>
        <p:spPr>
          <a:xfrm>
            <a:off x="554736" y="3044280"/>
            <a:ext cx="5065776" cy="769441"/>
          </a:xfrm>
          <a:prstGeom prst="rect">
            <a:avLst/>
          </a:prstGeom>
        </p:spPr>
        <p:txBody>
          <a:bodyPr rIns="365760" anchor="ctr">
            <a:noAutofit/>
          </a:bodyPr>
          <a:lstStyle>
            <a:lvl1pPr>
              <a:defRPr>
                <a:ln w="6350" cap="flat">
                  <a:noFill/>
                  <a:miter lim="800000"/>
                </a:ln>
              </a:defRPr>
            </a:lvl1pPr>
          </a:lstStyle>
          <a:p>
            <a:r>
              <a:rPr lang="en-US"/>
              <a:t>Click to edit Master title style</a:t>
            </a:r>
          </a:p>
        </p:txBody>
      </p:sp>
      <p:sp>
        <p:nvSpPr>
          <p:cNvPr id="9" name="Slide Number">
            <a:extLst>
              <a:ext uri="{FF2B5EF4-FFF2-40B4-BE49-F238E27FC236}">
                <a16:creationId xmlns:a16="http://schemas.microsoft.com/office/drawing/2014/main" id="{2BF771FC-DD10-42B6-A51E-7F1E26F8184D}"/>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C0D33C43-5B9F-44B4-82FA-BAAD11A7FB8E}"/>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7" name="1. On-page tracker">
            <a:extLst>
              <a:ext uri="{FF2B5EF4-FFF2-40B4-BE49-F238E27FC236}">
                <a16:creationId xmlns:a16="http://schemas.microsoft.com/office/drawing/2014/main" id="{2A77292F-0F7C-43B4-9782-AB706C93BD64}"/>
              </a:ext>
            </a:extLst>
          </p:cNvPr>
          <p:cNvSpPr>
            <a:spLocks noGrp="1"/>
          </p:cNvSpPr>
          <p:nvPr>
            <p:ph type="body" sz="quarter" idx="17" hasCustomPrompt="1"/>
            <p:custDataLst>
              <p:tags r:id="rId4"/>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07970749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2431277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1725BD87-3C3D-45F6-BBCF-F06FD867659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rgbClr val="CCE3EC"/>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US">
              <a:solidFill>
                <a:srgbClr val="F0F0F0"/>
              </a:solidFill>
              <a:latin typeface="+mn-lt"/>
              <a:ea typeface="+mn-ea"/>
              <a:cs typeface="+mn-cs"/>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19011"/>
            <a:ext cx="5065776" cy="384721"/>
          </a:xfrm>
        </p:spPr>
        <p:txBody>
          <a:bodyPr vert="horz"/>
          <a:lstStyle>
            <a:lvl1pPr rtl="0">
              <a:defRPr>
                <a:latin typeface="+mj-lt"/>
                <a:ea typeface="+mj-ea"/>
                <a:cs typeface="+mj-cs"/>
              </a:defRPr>
            </a:lvl1p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19250"/>
            <a:ext cx="5065776" cy="246221"/>
          </a:xfrm>
          <a:prstGeom prst="rect">
            <a:avLst/>
          </a:prstGeom>
        </p:spPr>
        <p:txBody>
          <a:bodyPr wrap="square">
            <a:spAutoFit/>
          </a:bodyPr>
          <a:lstStyle>
            <a:lvl1pPr marL="0" indent="0" algn="l" rtl="0">
              <a:buNone/>
              <a:defRPr sz="1600" b="0" baseline="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p:nvPr userDrawn="1">
            <p:custDataLst>
              <p:tags r:id="rId7"/>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10" name="1. On-page tracker">
            <a:extLst>
              <a:ext uri="{FF2B5EF4-FFF2-40B4-BE49-F238E27FC236}">
                <a16:creationId xmlns:a16="http://schemas.microsoft.com/office/drawing/2014/main" id="{E9BE4D1E-183A-499B-BFC7-798294EB7AE9}"/>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
        <p:nvSpPr>
          <p:cNvPr id="11" name="TextBox 10">
            <a:extLst>
              <a:ext uri="{FF2B5EF4-FFF2-40B4-BE49-F238E27FC236}">
                <a16:creationId xmlns:a16="http://schemas.microsoft.com/office/drawing/2014/main" id="{A5E1C514-3052-487B-9FC2-034F9711183C}"/>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latin typeface="+mn-lt"/>
                <a:ea typeface="+mn-ea"/>
                <a:cs typeface="+mn-cs"/>
              </a:rPr>
              <a:t>Document intended to provide insight based on currently available information for consideration and not specific advice</a:t>
            </a:r>
          </a:p>
        </p:txBody>
      </p:sp>
      <p:sp>
        <p:nvSpPr>
          <p:cNvPr id="12" name="TextBox 11">
            <a:extLst>
              <a:ext uri="{FF2B5EF4-FFF2-40B4-BE49-F238E27FC236}">
                <a16:creationId xmlns:a16="http://schemas.microsoft.com/office/drawing/2014/main" id="{9F809B45-80F9-4AF3-8020-A13F5E9A995B}"/>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pic>
        <p:nvPicPr>
          <p:cNvPr id="13" name="Picture 12">
            <a:extLst>
              <a:ext uri="{FF2B5EF4-FFF2-40B4-BE49-F238E27FC236}">
                <a16:creationId xmlns:a16="http://schemas.microsoft.com/office/drawing/2014/main" id="{401525CB-D137-48B9-B63B-6A484F715C86}"/>
              </a:ext>
            </a:extLst>
          </p:cNvPr>
          <p:cNvPicPr>
            <a:picLocks noChangeAspect="1"/>
          </p:cNvPicPr>
          <p:nvPr userDrawn="1"/>
        </p:nvPicPr>
        <p:blipFill>
          <a:blip r:embed="rId12"/>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39877557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noChangeAspect="1"/>
          </p:cNvGraphicFramePr>
          <p:nvPr userDrawn="1">
            <p:custDataLst>
              <p:tags r:id="rId1"/>
            </p:custDataLst>
            <p:extLst>
              <p:ext uri="{D42A27DB-BD31-4B8C-83A1-F6EECF244321}">
                <p14:modId xmlns:p14="http://schemas.microsoft.com/office/powerpoint/2010/main" val="16632074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72" imgH="588" progId="TCLayout.ActiveDocument.1">
                  <p:embed/>
                </p:oleObj>
              </mc:Choice>
              <mc:Fallback>
                <p:oleObj name="think-cell Slide" r:id="rId10"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D668F04-7049-40BA-8D63-D8BBB6921318}"/>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19" name="2. Slide Title">
            <a:extLst>
              <a:ext uri="{FF2B5EF4-FFF2-40B4-BE49-F238E27FC236}">
                <a16:creationId xmlns:a16="http://schemas.microsoft.com/office/drawing/2014/main" id="{0415F114-7B0E-43F2-8881-F0D9FB2A643B}"/>
              </a:ext>
            </a:extLst>
          </p:cNvPr>
          <p:cNvSpPr>
            <a:spLocks noGrp="1"/>
          </p:cNvSpPr>
          <p:nvPr>
            <p:ph type="title"/>
            <p:custDataLst>
              <p:tags r:id="rId3"/>
            </p:custDataLst>
          </p:nvPr>
        </p:nvSpPr>
        <p:spPr>
          <a:xfrm>
            <a:off x="554736" y="519011"/>
            <a:ext cx="6967728" cy="384721"/>
          </a:xfrm>
        </p:spPr>
        <p:txBody>
          <a:bodyPr vert="horz"/>
          <a:lstStyle>
            <a:lvl1pPr rtl="0">
              <a:defRPr>
                <a:latin typeface="+mj-lt"/>
                <a:ea typeface="+mj-ea"/>
                <a:cs typeface="+mj-cs"/>
              </a:defRPr>
            </a:lvl1pPr>
          </a:lstStyle>
          <a:p>
            <a:r>
              <a:rPr lang="en-US"/>
              <a:t>Click to edit Master title style</a:t>
            </a: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7830312" y="0"/>
            <a:ext cx="4361688" cy="6858000"/>
          </a:xfrm>
          <a:prstGeom prst="rect">
            <a:avLst/>
          </a:prstGeom>
          <a:solidFill>
            <a:srgbClr val="CCE3EC"/>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US">
              <a:solidFill>
                <a:srgbClr val="F0F0F0"/>
              </a:solidFill>
              <a:latin typeface="+mn-lt"/>
              <a:ea typeface="+mn-ea"/>
              <a:cs typeface="+mn-cs"/>
            </a:endParaRP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20" name="3. Subtitle">
            <a:extLst>
              <a:ext uri="{FF2B5EF4-FFF2-40B4-BE49-F238E27FC236}">
                <a16:creationId xmlns:a16="http://schemas.microsoft.com/office/drawing/2014/main" id="{712BED6B-950C-4FB8-AEE1-14FA61D013FF}"/>
              </a:ext>
            </a:extLst>
          </p:cNvPr>
          <p:cNvSpPr>
            <a:spLocks noGrp="1"/>
          </p:cNvSpPr>
          <p:nvPr>
            <p:ph type="subTitle" idx="1"/>
            <p:custDataLst>
              <p:tags r:id="rId6"/>
            </p:custDataLst>
          </p:nvPr>
        </p:nvSpPr>
        <p:spPr>
          <a:xfrm>
            <a:off x="554736" y="919250"/>
            <a:ext cx="6967728" cy="246221"/>
          </a:xfrm>
          <a:prstGeom prst="rect">
            <a:avLst/>
          </a:prstGeom>
        </p:spPr>
        <p:txBody>
          <a:bodyPr wrap="square">
            <a:spAutoFit/>
          </a:bodyPr>
          <a:lstStyle>
            <a:lvl1pPr marL="0" indent="0" algn="l" rtl="0">
              <a:buNone/>
              <a:defRPr sz="1600" b="0" baseline="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F25A304F-F50E-4F96-991D-CFEB07060178}"/>
              </a:ext>
            </a:extLst>
          </p:cNvPr>
          <p:cNvSpPr txBox="1"/>
          <p:nvPr userDrawn="1">
            <p:custDataLst>
              <p:tags r:id="rId7"/>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solidFill>
                  <a:schemeClr val="tx1"/>
                </a:solidFill>
                <a:latin typeface="+mn-lt"/>
                <a:ea typeface="+mn-ea"/>
                <a:cs typeface="+mn-cs"/>
              </a:rPr>
              <a:t>Source: …</a:t>
            </a:r>
          </a:p>
        </p:txBody>
      </p:sp>
      <p:sp>
        <p:nvSpPr>
          <p:cNvPr id="10" name="1. On-page tracker">
            <a:extLst>
              <a:ext uri="{FF2B5EF4-FFF2-40B4-BE49-F238E27FC236}">
                <a16:creationId xmlns:a16="http://schemas.microsoft.com/office/drawing/2014/main" id="{7C393009-0681-4A8F-A1E9-19E10A949DCD}"/>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
        <p:nvSpPr>
          <p:cNvPr id="11" name="TextBox 10">
            <a:extLst>
              <a:ext uri="{FF2B5EF4-FFF2-40B4-BE49-F238E27FC236}">
                <a16:creationId xmlns:a16="http://schemas.microsoft.com/office/drawing/2014/main" id="{8BF41A6F-ED3E-4618-A466-517E9BB9FB0C}"/>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latin typeface="+mn-lt"/>
                <a:ea typeface="+mn-ea"/>
                <a:cs typeface="+mn-cs"/>
              </a:rPr>
              <a:t>Document intended to provide insight based on currently available information for consideration and not specific advice</a:t>
            </a:r>
          </a:p>
        </p:txBody>
      </p:sp>
      <p:sp>
        <p:nvSpPr>
          <p:cNvPr id="12" name="TextBox 11">
            <a:extLst>
              <a:ext uri="{FF2B5EF4-FFF2-40B4-BE49-F238E27FC236}">
                <a16:creationId xmlns:a16="http://schemas.microsoft.com/office/drawing/2014/main" id="{3576AFBC-FD04-493C-B435-D998C4D50FE5}"/>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pic>
        <p:nvPicPr>
          <p:cNvPr id="13" name="Picture 12">
            <a:extLst>
              <a:ext uri="{FF2B5EF4-FFF2-40B4-BE49-F238E27FC236}">
                <a16:creationId xmlns:a16="http://schemas.microsoft.com/office/drawing/2014/main" id="{97E24EA1-C110-4701-B51C-69AD2FEE87AA}"/>
              </a:ext>
            </a:extLst>
          </p:cNvPr>
          <p:cNvPicPr>
            <a:picLocks noChangeAspect="1"/>
          </p:cNvPicPr>
          <p:nvPr userDrawn="1"/>
        </p:nvPicPr>
        <p:blipFill>
          <a:blip r:embed="rId12"/>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7382204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17555480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50854476-2923-4515-A585-4477FF86118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8781416" y="0"/>
            <a:ext cx="3410584" cy="6858000"/>
          </a:xfrm>
          <a:prstGeom prst="rect">
            <a:avLst/>
          </a:prstGeom>
          <a:solidFill>
            <a:srgbClr val="CCE3EC"/>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F0F0"/>
              </a:solidFill>
              <a:effectLst/>
              <a:uLnTx/>
              <a:uFillTx/>
              <a:latin typeface="+mn-lt"/>
              <a:ea typeface="+mn-ea"/>
              <a:cs typeface="+mn-cs"/>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chemeClr val="tx1"/>
                </a:solidFill>
                <a:effectLst/>
                <a:uLnTx/>
                <a:uFillTx/>
                <a:latin typeface="+mn-lt"/>
                <a:ea typeface="+mn-ea"/>
                <a:cs typeface="+mn-cs"/>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chemeClr val="tx1"/>
              </a:solidFill>
              <a:effectLst/>
              <a:uLnTx/>
              <a:uFillTx/>
              <a:latin typeface="+mn-lt"/>
              <a:ea typeface="+mn-ea"/>
              <a:cs typeface="+mn-cs"/>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19011"/>
            <a:ext cx="7918704" cy="384721"/>
          </a:xfrm>
        </p:spPr>
        <p:txBody>
          <a:bodyPr vert="horz"/>
          <a:lstStyle>
            <a:lvl1pPr rtl="0">
              <a:defRPr>
                <a:latin typeface="+mj-lt"/>
                <a:ea typeface="+mj-ea"/>
                <a:cs typeface="+mj-cs"/>
              </a:defRPr>
            </a:lvl1p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19250"/>
            <a:ext cx="7918704" cy="246221"/>
          </a:xfrm>
          <a:prstGeom prst="rect">
            <a:avLst/>
          </a:prstGeom>
        </p:spPr>
        <p:txBody>
          <a:bodyPr wrap="square">
            <a:spAutoFit/>
          </a:bodyPr>
          <a:lstStyle>
            <a:lvl1pPr marL="0" indent="0" algn="l" rtl="0">
              <a:buNone/>
              <a:defRPr sz="1600" b="0" u="none" baseline="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p:nvPr userDrawn="1">
            <p:custDataLst>
              <p:tags r:id="rId7"/>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chemeClr val="tx1"/>
                </a:solidFill>
                <a:effectLst/>
                <a:uLnTx/>
                <a:uFillTx/>
                <a:latin typeface="+mn-lt"/>
                <a:ea typeface="+mn-ea"/>
                <a:cs typeface="+mn-cs"/>
              </a:rPr>
              <a:t>Source: …</a:t>
            </a:r>
          </a:p>
        </p:txBody>
      </p:sp>
      <p:sp>
        <p:nvSpPr>
          <p:cNvPr id="10" name="1. On-page tracker">
            <a:extLst>
              <a:ext uri="{FF2B5EF4-FFF2-40B4-BE49-F238E27FC236}">
                <a16:creationId xmlns:a16="http://schemas.microsoft.com/office/drawing/2014/main" id="{DEC2F904-C5C8-4B39-9C46-6CA56144D86A}"/>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
        <p:nvSpPr>
          <p:cNvPr id="11" name="TextBox 10">
            <a:extLst>
              <a:ext uri="{FF2B5EF4-FFF2-40B4-BE49-F238E27FC236}">
                <a16:creationId xmlns:a16="http://schemas.microsoft.com/office/drawing/2014/main" id="{B436C3A5-2659-4DC3-9D92-18B81CE3AA9E}"/>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latin typeface="+mn-lt"/>
                <a:ea typeface="+mn-ea"/>
                <a:cs typeface="+mn-cs"/>
              </a:rPr>
              <a:t>Document intended to provide insight based on currently available information for consideration and not specific advice</a:t>
            </a:r>
          </a:p>
        </p:txBody>
      </p:sp>
      <p:sp>
        <p:nvSpPr>
          <p:cNvPr id="12" name="TextBox 11">
            <a:extLst>
              <a:ext uri="{FF2B5EF4-FFF2-40B4-BE49-F238E27FC236}">
                <a16:creationId xmlns:a16="http://schemas.microsoft.com/office/drawing/2014/main" id="{32DDA03C-EEB6-4AEC-A8AA-5871983456B2}"/>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pic>
        <p:nvPicPr>
          <p:cNvPr id="13" name="Picture 12">
            <a:extLst>
              <a:ext uri="{FF2B5EF4-FFF2-40B4-BE49-F238E27FC236}">
                <a16:creationId xmlns:a16="http://schemas.microsoft.com/office/drawing/2014/main" id="{83A82882-FA3A-4F0E-99E5-CEC7C4262FA0}"/>
              </a:ext>
            </a:extLst>
          </p:cNvPr>
          <p:cNvPicPr>
            <a:picLocks noChangeAspect="1"/>
          </p:cNvPicPr>
          <p:nvPr userDrawn="1"/>
        </p:nvPicPr>
        <p:blipFill>
          <a:blip r:embed="rId12"/>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225056057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648A5D5-75B9-4F02-A4CB-B3C65A9BF2CE}"/>
              </a:ext>
            </a:extLst>
          </p:cNvPr>
          <p:cNvGraphicFramePr>
            <a:graphicFrameLocks noChangeAspect="1"/>
          </p:cNvGraphicFramePr>
          <p:nvPr userDrawn="1">
            <p:custDataLst>
              <p:tags r:id="rId1"/>
            </p:custDataLst>
            <p:extLst>
              <p:ext uri="{D42A27DB-BD31-4B8C-83A1-F6EECF244321}">
                <p14:modId xmlns:p14="http://schemas.microsoft.com/office/powerpoint/2010/main" val="25016566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C648A5D5-75B9-4F02-A4CB-B3C65A9BF2CE}"/>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58AAF75-30DC-408A-933A-149F2D14D18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4"/>
            </p:custDataLst>
          </p:nvPr>
        </p:nvSpPr>
        <p:spPr>
          <a:xfrm>
            <a:off x="554736" y="172212"/>
            <a:ext cx="11082528" cy="989512"/>
          </a:xfrm>
        </p:spPr>
        <p:txBody>
          <a:bodyPr vert="horz">
            <a:noAutofit/>
          </a:bodyPr>
          <a:lstStyle>
            <a:lvl1pPr rtl="0">
              <a:defRPr>
                <a:latin typeface="+mj-lt"/>
                <a:ea typeface="+mj-ea"/>
                <a:cs typeface="+mj-cs"/>
              </a:defRPr>
            </a:lvl1pPr>
          </a:lstStyle>
          <a:p>
            <a:r>
              <a:rPr lang="en-US"/>
              <a:t>Click to edit Master title style</a:t>
            </a:r>
          </a:p>
        </p:txBody>
      </p:sp>
      <p:sp>
        <p:nvSpPr>
          <p:cNvPr id="10" name="5. Source" hidden="1">
            <a:extLst>
              <a:ext uri="{FF2B5EF4-FFF2-40B4-BE49-F238E27FC236}">
                <a16:creationId xmlns:a16="http://schemas.microsoft.com/office/drawing/2014/main" id="{81E2484B-3E40-408C-A350-5EB40C8A09F0}"/>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8" name="1. On-page tracker">
            <a:extLst>
              <a:ext uri="{FF2B5EF4-FFF2-40B4-BE49-F238E27FC236}">
                <a16:creationId xmlns:a16="http://schemas.microsoft.com/office/drawing/2014/main" id="{931AA88E-24E2-4493-A340-98EE8666A3B2}"/>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
        <p:nvSpPr>
          <p:cNvPr id="9" name="TextBox 8">
            <a:extLst>
              <a:ext uri="{FF2B5EF4-FFF2-40B4-BE49-F238E27FC236}">
                <a16:creationId xmlns:a16="http://schemas.microsoft.com/office/drawing/2014/main" id="{93538165-B44C-40EB-A2D6-335604DB45AC}"/>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latin typeface="+mn-lt"/>
                <a:ea typeface="+mn-ea"/>
                <a:cs typeface="+mn-cs"/>
              </a:rPr>
              <a:t>Document intended to provide insight based on currently available information for consideration and not specific advice</a:t>
            </a:r>
          </a:p>
        </p:txBody>
      </p:sp>
      <p:sp>
        <p:nvSpPr>
          <p:cNvPr id="11" name="TextBox 10">
            <a:extLst>
              <a:ext uri="{FF2B5EF4-FFF2-40B4-BE49-F238E27FC236}">
                <a16:creationId xmlns:a16="http://schemas.microsoft.com/office/drawing/2014/main" id="{D51D4BDA-0112-4477-81AD-CC720BADB9A2}"/>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pic>
        <p:nvPicPr>
          <p:cNvPr id="12" name="Picture 11">
            <a:extLst>
              <a:ext uri="{FF2B5EF4-FFF2-40B4-BE49-F238E27FC236}">
                <a16:creationId xmlns:a16="http://schemas.microsoft.com/office/drawing/2014/main" id="{0F7F7764-608F-4DEE-A027-FEC2BD49CE63}"/>
              </a:ext>
            </a:extLst>
          </p:cNvPr>
          <p:cNvPicPr>
            <a:picLocks noChangeAspect="1"/>
          </p:cNvPicPr>
          <p:nvPr userDrawn="1"/>
        </p:nvPicPr>
        <p:blipFill>
          <a:blip r:embed="rId10"/>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40305872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28204395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Slide Number">
            <a:extLst>
              <a:ext uri="{FF2B5EF4-FFF2-40B4-BE49-F238E27FC236}">
                <a16:creationId xmlns:a16="http://schemas.microsoft.com/office/drawing/2014/main" id="{6982A9EE-ED1D-4D7E-84CA-3C36D0891D68}"/>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7" name="5. Source" hidden="1">
            <a:extLst>
              <a:ext uri="{FF2B5EF4-FFF2-40B4-BE49-F238E27FC236}">
                <a16:creationId xmlns:a16="http://schemas.microsoft.com/office/drawing/2014/main" id="{09F9A864-CDB7-4063-BBF8-591908AA18D0}"/>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8" name="1. On-page tracker">
            <a:extLst>
              <a:ext uri="{FF2B5EF4-FFF2-40B4-BE49-F238E27FC236}">
                <a16:creationId xmlns:a16="http://schemas.microsoft.com/office/drawing/2014/main" id="{BD5E1493-E8EF-4031-B447-85DA0B418111}"/>
              </a:ext>
            </a:extLst>
          </p:cNvPr>
          <p:cNvSpPr>
            <a:spLocks noGrp="1"/>
          </p:cNvSpPr>
          <p:nvPr>
            <p:ph type="body" sz="quarter" idx="10" hasCustomPrompt="1"/>
            <p:custDataLst>
              <p:tags r:id="rId4"/>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
        <p:nvSpPr>
          <p:cNvPr id="6" name="TextBox 5">
            <a:extLst>
              <a:ext uri="{FF2B5EF4-FFF2-40B4-BE49-F238E27FC236}">
                <a16:creationId xmlns:a16="http://schemas.microsoft.com/office/drawing/2014/main" id="{AF02E2B5-CBE9-4934-B634-1A562643E1CC}"/>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latin typeface="+mn-lt"/>
                <a:ea typeface="+mn-ea"/>
                <a:cs typeface="+mn-cs"/>
              </a:rPr>
              <a:t>Document intended to provide insight based on currently available information for consideration and not specific advice</a:t>
            </a:r>
          </a:p>
        </p:txBody>
      </p:sp>
      <p:sp>
        <p:nvSpPr>
          <p:cNvPr id="10" name="TextBox 9">
            <a:extLst>
              <a:ext uri="{FF2B5EF4-FFF2-40B4-BE49-F238E27FC236}">
                <a16:creationId xmlns:a16="http://schemas.microsoft.com/office/drawing/2014/main" id="{BAAF5524-A156-47A9-A0EA-49EC56F3E074}"/>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pic>
        <p:nvPicPr>
          <p:cNvPr id="11" name="Picture 10">
            <a:extLst>
              <a:ext uri="{FF2B5EF4-FFF2-40B4-BE49-F238E27FC236}">
                <a16:creationId xmlns:a16="http://schemas.microsoft.com/office/drawing/2014/main" id="{F903D459-8B9C-4E65-AE89-399787175218}"/>
              </a:ext>
            </a:extLst>
          </p:cNvPr>
          <p:cNvPicPr>
            <a:picLocks noChangeAspect="1"/>
          </p:cNvPicPr>
          <p:nvPr userDrawn="1"/>
        </p:nvPicPr>
        <p:blipFill>
          <a:blip r:embed="rId8"/>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61389671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954CCC1-5027-4384-BFF6-B54153C697A8}"/>
              </a:ext>
            </a:extLst>
          </p:cNvPr>
          <p:cNvGraphicFramePr>
            <a:graphicFrameLocks noChangeAspect="1"/>
          </p:cNvGraphicFramePr>
          <p:nvPr userDrawn="1">
            <p:custDataLst>
              <p:tags r:id="rId1"/>
            </p:custDataLst>
            <p:extLst>
              <p:ext uri="{D42A27DB-BD31-4B8C-83A1-F6EECF244321}">
                <p14:modId xmlns:p14="http://schemas.microsoft.com/office/powerpoint/2010/main" val="13694548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A954CCC1-5027-4384-BFF6-B54153C697A8}"/>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5. Source" hidden="1">
            <a:extLst>
              <a:ext uri="{FF2B5EF4-FFF2-40B4-BE49-F238E27FC236}">
                <a16:creationId xmlns:a16="http://schemas.microsoft.com/office/drawing/2014/main" id="{330AE89A-7771-4A6E-A02D-893DCB66C876}"/>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5" name="TextBox 4">
            <a:extLst>
              <a:ext uri="{FF2B5EF4-FFF2-40B4-BE49-F238E27FC236}">
                <a16:creationId xmlns:a16="http://schemas.microsoft.com/office/drawing/2014/main" id="{38E0013C-5475-4CCC-B44D-9FE421F67921}"/>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latin typeface="+mn-lt"/>
                <a:ea typeface="+mn-ea"/>
                <a:cs typeface="+mn-cs"/>
              </a:rPr>
              <a:t>Document intended to provide insight based on currently available information for consideration and not specific advice</a:t>
            </a:r>
          </a:p>
        </p:txBody>
      </p:sp>
      <p:sp>
        <p:nvSpPr>
          <p:cNvPr id="6" name="TextBox 5">
            <a:extLst>
              <a:ext uri="{FF2B5EF4-FFF2-40B4-BE49-F238E27FC236}">
                <a16:creationId xmlns:a16="http://schemas.microsoft.com/office/drawing/2014/main" id="{865A4AB5-2004-4D33-A80A-6404D72291F2}"/>
              </a:ext>
            </a:extLst>
          </p:cNvPr>
          <p:cNvSpPr txBox="1"/>
          <p:nvPr userDrawn="1"/>
        </p:nvSpPr>
        <p:spPr>
          <a:xfrm>
            <a:off x="4215678"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sp>
        <p:nvSpPr>
          <p:cNvPr id="9" name="2. Slide Title">
            <a:extLst>
              <a:ext uri="{FF2B5EF4-FFF2-40B4-BE49-F238E27FC236}">
                <a16:creationId xmlns:a16="http://schemas.microsoft.com/office/drawing/2014/main" id="{846F66FE-6C4B-44F6-A177-6AE6FDD7BAA3}"/>
              </a:ext>
            </a:extLst>
          </p:cNvPr>
          <p:cNvSpPr>
            <a:spLocks noGrp="1"/>
          </p:cNvSpPr>
          <p:nvPr>
            <p:ph type="title" hasCustomPrompt="1"/>
            <p:custDataLst>
              <p:tags r:id="rId3"/>
            </p:custDataLst>
          </p:nvPr>
        </p:nvSpPr>
        <p:spPr>
          <a:xfrm>
            <a:off x="554736" y="2934244"/>
            <a:ext cx="11082528" cy="989512"/>
          </a:xfrm>
        </p:spPr>
        <p:txBody>
          <a:bodyPr vert="horz" anchor="ctr">
            <a:noAutofit/>
          </a:bodyPr>
          <a:lstStyle>
            <a:lvl1pPr algn="ctr" rtl="0">
              <a:defRPr sz="4400">
                <a:latin typeface="+mj-lt"/>
                <a:ea typeface="+mj-ea"/>
                <a:cs typeface="+mj-cs"/>
              </a:defRPr>
            </a:lvl1pPr>
          </a:lstStyle>
          <a:p>
            <a:r>
              <a:rPr lang="en-US"/>
              <a:t>Thank you</a:t>
            </a:r>
          </a:p>
        </p:txBody>
      </p:sp>
      <p:pic>
        <p:nvPicPr>
          <p:cNvPr id="7" name="Picture 6">
            <a:extLst>
              <a:ext uri="{FF2B5EF4-FFF2-40B4-BE49-F238E27FC236}">
                <a16:creationId xmlns:a16="http://schemas.microsoft.com/office/drawing/2014/main" id="{3E5C7BFE-7CA4-4B2A-9255-17B9AD3E4EBA}"/>
              </a:ext>
            </a:extLst>
          </p:cNvPr>
          <p:cNvPicPr>
            <a:picLocks noChangeAspect="1"/>
          </p:cNvPicPr>
          <p:nvPr userDrawn="1"/>
        </p:nvPicPr>
        <p:blipFill>
          <a:blip r:embed="rId7"/>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75727917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1_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32989329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6" imgW="413" imgH="416" progId="TCLayout.ActiveDocument.1">
                  <p:embed/>
                </p:oleObj>
              </mc:Choice>
              <mc:Fallback>
                <p:oleObj name="think-cell Slide" r:id="rId16"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mn-lt"/>
              <a:ea typeface="+mn-ea"/>
              <a:cs typeface="+mn-cs"/>
              <a:sym typeface="Georgia" panose="02040502050405020303" pitchFamily="18"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mn-lt"/>
              <a:ea typeface="+mn-ea"/>
              <a:cs typeface="+mn-cs"/>
            </a:endParaRPr>
          </a:p>
        </p:txBody>
      </p:sp>
      <p:sp>
        <p:nvSpPr>
          <p:cNvPr id="17" name="SlideLogoText" hidden="1">
            <a:extLst>
              <a:ext uri="{FF2B5EF4-FFF2-40B4-BE49-F238E27FC236}">
                <a16:creationId xmlns:a16="http://schemas.microsoft.com/office/drawing/2014/main" id="{609F85FD-B74A-4A4E-BFA9-7668DD6BCB90}"/>
              </a:ext>
            </a:extLst>
          </p:cNvPr>
          <p:cNvSpPr txBox="1"/>
          <p:nvPr userDrawn="1">
            <p:custDataLst>
              <p:tags r:id="rId4"/>
            </p:custDataLst>
          </p:nvPr>
        </p:nvSpPr>
        <p:spPr bwMode="black">
          <a:xfrm>
            <a:off x="10709935" y="6499381"/>
            <a:ext cx="65"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kern="1200">
              <a:solidFill>
                <a:schemeClr val="tx1"/>
              </a:solidFill>
              <a:latin typeface="+mn-lt"/>
              <a:ea typeface="+mn-ea"/>
              <a:cs typeface="+mn-cs"/>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mn-cs"/>
              </a:rPr>
              <a:pPr algn="r" defTabSz="610744" fontAlgn="auto">
                <a:spcBef>
                  <a:spcPts val="0"/>
                </a:spcBef>
                <a:spcAft>
                  <a:spcPts val="0"/>
                </a:spcAft>
                <a:defRPr/>
              </a:pPr>
              <a:t>‹#›</a:t>
            </a:fld>
            <a:endParaRPr lang="en-US" sz="900">
              <a:solidFill>
                <a:schemeClr val="tx1"/>
              </a:solidFill>
              <a:latin typeface="+mn-lt"/>
              <a:ea typeface="+mn-ea"/>
              <a:cs typeface="+mn-cs"/>
            </a:endParaRPr>
          </a:p>
        </p:txBody>
      </p:sp>
      <p:cxnSp>
        <p:nvCxnSpPr>
          <p:cNvPr id="14" name="BottomLineRight">
            <a:extLst>
              <a:ext uri="{FF2B5EF4-FFF2-40B4-BE49-F238E27FC236}">
                <a16:creationId xmlns:a16="http://schemas.microsoft.com/office/drawing/2014/main" id="{A030B95D-1D90-4A27-8714-CFE7C7DB7020}"/>
              </a:ext>
            </a:extLst>
          </p:cNvPr>
          <p:cNvCxnSpPr/>
          <p:nvPr userDrawn="1">
            <p:custDataLst>
              <p:tags r:id="rId6"/>
            </p:custDataLst>
          </p:nvPr>
        </p:nvCxnSpPr>
        <p:spPr>
          <a:xfrm>
            <a:off x="6573171" y="6453769"/>
            <a:ext cx="50657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3" name="BottomLineLeft">
            <a:extLst>
              <a:ext uri="{FF2B5EF4-FFF2-40B4-BE49-F238E27FC236}">
                <a16:creationId xmlns:a16="http://schemas.microsoft.com/office/drawing/2014/main" id="{546D990A-A0D7-434B-9320-6311D017DAA2}"/>
              </a:ext>
            </a:extLst>
          </p:cNvPr>
          <p:cNvCxnSpPr/>
          <p:nvPr userDrawn="1">
            <p:custDataLst>
              <p:tags r:id="rId7"/>
            </p:custDataLst>
          </p:nvPr>
        </p:nvCxnSpPr>
        <p:spPr>
          <a:xfrm>
            <a:off x="554736" y="6453769"/>
            <a:ext cx="50657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5" name="TopLineRight">
            <a:extLst>
              <a:ext uri="{FF2B5EF4-FFF2-40B4-BE49-F238E27FC236}">
                <a16:creationId xmlns:a16="http://schemas.microsoft.com/office/drawing/2014/main" id="{9388C4F9-67A3-422B-89FF-FAD8454A2F57}"/>
              </a:ext>
            </a:extLst>
          </p:cNvPr>
          <p:cNvCxnSpPr/>
          <p:nvPr userDrawn="1">
            <p:custDataLst>
              <p:tags r:id="rId8"/>
            </p:custDataLst>
          </p:nvPr>
        </p:nvCxnSpPr>
        <p:spPr>
          <a:xfrm>
            <a:off x="6573171" y="1181906"/>
            <a:ext cx="50657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03" name="TopLineLeft">
            <a:extLst>
              <a:ext uri="{FF2B5EF4-FFF2-40B4-BE49-F238E27FC236}">
                <a16:creationId xmlns:a16="http://schemas.microsoft.com/office/drawing/2014/main" id="{1C0D7255-5C21-4254-B3DE-6D296E69C5F2}"/>
              </a:ext>
            </a:extLst>
          </p:cNvPr>
          <p:cNvCxnSpPr/>
          <p:nvPr userDrawn="1">
            <p:custDataLst>
              <p:tags r:id="rId9"/>
            </p:custDataLst>
          </p:nvPr>
        </p:nvCxnSpPr>
        <p:spPr>
          <a:xfrm>
            <a:off x="554736" y="1181906"/>
            <a:ext cx="50657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155D849-0DEC-44CD-849F-C8D9C2279FD6}"/>
              </a:ext>
            </a:extLst>
          </p:cNvPr>
          <p:cNvCxnSpPr/>
          <p:nvPr userDrawn="1">
            <p:custDataLst>
              <p:tags r:id="rId10"/>
            </p:custDataLst>
          </p:nvPr>
        </p:nvCxnSpPr>
        <p:spPr>
          <a:xfrm>
            <a:off x="554736" y="1181906"/>
            <a:ext cx="50657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22" name="5. Source" hidden="1">
            <a:extLst>
              <a:ext uri="{FF2B5EF4-FFF2-40B4-BE49-F238E27FC236}">
                <a16:creationId xmlns:a16="http://schemas.microsoft.com/office/drawing/2014/main" id="{F5E9C22A-A356-4521-A359-338A663DFEA2}"/>
              </a:ext>
            </a:extLst>
          </p:cNvPr>
          <p:cNvSpPr txBox="1"/>
          <p:nvPr userDrawn="1">
            <p:custDataLst>
              <p:tags r:id="rId11"/>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latin typeface="+mn-lt"/>
                <a:ea typeface="+mn-ea"/>
                <a:cs typeface="+mn-cs"/>
              </a:rPr>
              <a:t>Source: …</a:t>
            </a:r>
          </a:p>
        </p:txBody>
      </p:sp>
      <p:sp>
        <p:nvSpPr>
          <p:cNvPr id="20" name="1. On-page tracker">
            <a:extLst>
              <a:ext uri="{FF2B5EF4-FFF2-40B4-BE49-F238E27FC236}">
                <a16:creationId xmlns:a16="http://schemas.microsoft.com/office/drawing/2014/main" id="{0E1A178A-6BDC-4A0A-9F92-72F6EB95AD81}"/>
              </a:ext>
            </a:extLst>
          </p:cNvPr>
          <p:cNvSpPr>
            <a:spLocks noGrp="1"/>
          </p:cNvSpPr>
          <p:nvPr>
            <p:ph type="body" sz="quarter" idx="17" hasCustomPrompt="1"/>
            <p:custDataLst>
              <p:tags r:id="rId12"/>
            </p:custDataLst>
          </p:nvPr>
        </p:nvSpPr>
        <p:spPr>
          <a:xfrm>
            <a:off x="7159752" y="78768"/>
            <a:ext cx="4480560" cy="123111"/>
          </a:xfrm>
        </p:spPr>
        <p:txBody>
          <a:bodyPr anchor="ctr" anchorCtr="0">
            <a:spAutoFit/>
          </a:bodyPr>
          <a:lstStyle>
            <a:lvl1pPr algn="r">
              <a:defRPr sz="800">
                <a:latin typeface="+mn-lt"/>
                <a:ea typeface="+mn-ea"/>
                <a:cs typeface="+mn-cs"/>
              </a:defRPr>
            </a:lvl1pPr>
          </a:lstStyle>
          <a:p>
            <a:pPr lvl="0"/>
            <a:r>
              <a:rPr lang="en-US"/>
              <a:t>Chapter › Topic</a:t>
            </a:r>
          </a:p>
        </p:txBody>
      </p:sp>
      <p:sp>
        <p:nvSpPr>
          <p:cNvPr id="24" name="2. Slide Title">
            <a:extLst>
              <a:ext uri="{FF2B5EF4-FFF2-40B4-BE49-F238E27FC236}">
                <a16:creationId xmlns:a16="http://schemas.microsoft.com/office/drawing/2014/main" id="{06A9E224-CFBD-42B8-A4C0-EFE2C017E523}"/>
              </a:ext>
            </a:extLst>
          </p:cNvPr>
          <p:cNvSpPr>
            <a:spLocks noGrp="1"/>
          </p:cNvSpPr>
          <p:nvPr>
            <p:ph type="title"/>
            <p:custDataLst>
              <p:tags r:id="rId13"/>
            </p:custDataLst>
          </p:nvPr>
        </p:nvSpPr>
        <p:spPr>
          <a:xfrm>
            <a:off x="554736" y="529171"/>
            <a:ext cx="5065776" cy="384721"/>
          </a:xfrm>
        </p:spPr>
        <p:txBody>
          <a:bodyPr vert="horz"/>
          <a:lstStyle>
            <a:lvl1pPr>
              <a:defRPr>
                <a:latin typeface="+mj-lt"/>
                <a:ea typeface="+mj-ea"/>
                <a:cs typeface="+mj-cs"/>
              </a:defRPr>
            </a:lvl1pPr>
          </a:lstStyle>
          <a:p>
            <a:r>
              <a:rPr lang="en-US"/>
              <a:t>Click to edit Master title style</a:t>
            </a:r>
          </a:p>
        </p:txBody>
      </p:sp>
      <p:sp>
        <p:nvSpPr>
          <p:cNvPr id="25" name="3. Subtitle">
            <a:extLst>
              <a:ext uri="{FF2B5EF4-FFF2-40B4-BE49-F238E27FC236}">
                <a16:creationId xmlns:a16="http://schemas.microsoft.com/office/drawing/2014/main" id="{F7FC2EC4-28A5-4B24-B46C-79BCB0964344}"/>
              </a:ext>
            </a:extLst>
          </p:cNvPr>
          <p:cNvSpPr>
            <a:spLocks noGrp="1"/>
          </p:cNvSpPr>
          <p:nvPr>
            <p:ph type="subTitle" idx="1"/>
            <p:custDataLst>
              <p:tags r:id="rId14"/>
            </p:custDataLst>
          </p:nvPr>
        </p:nvSpPr>
        <p:spPr>
          <a:xfrm>
            <a:off x="554736" y="919250"/>
            <a:ext cx="5065776" cy="246221"/>
          </a:xfrm>
        </p:spPr>
        <p:txBody>
          <a:bodyPr anchor="ctr" anchorCtr="0"/>
          <a:lstStyle>
            <a:lvl1pPr>
              <a:defRPr>
                <a:latin typeface="+mn-lt"/>
                <a:ea typeface="+mn-ea"/>
                <a:cs typeface="+mn-cs"/>
              </a:defRPr>
            </a:lvl1pPr>
          </a:lstStyle>
          <a:p>
            <a:r>
              <a:rPr lang="en-US" sz="1600"/>
              <a:t>Click to edit Master subtitle style</a:t>
            </a:r>
          </a:p>
        </p:txBody>
      </p:sp>
    </p:spTree>
    <p:extLst>
      <p:ext uri="{BB962C8B-B14F-4D97-AF65-F5344CB8AC3E}">
        <p14:creationId xmlns:p14="http://schemas.microsoft.com/office/powerpoint/2010/main" val="406775210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userDrawn="1">
  <p:cSld name="1_Contrast 2/3">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CB55F70-6D9A-415C-82BE-CBDB3A3541E6}"/>
              </a:ext>
            </a:extLst>
          </p:cNvPr>
          <p:cNvGraphicFramePr>
            <a:graphicFrameLocks noChangeAspect="1"/>
          </p:cNvGraphicFramePr>
          <p:nvPr userDrawn="1">
            <p:custDataLst>
              <p:tags r:id="rId1"/>
            </p:custDataLst>
            <p:extLst>
              <p:ext uri="{D42A27DB-BD31-4B8C-83A1-F6EECF244321}">
                <p14:modId xmlns:p14="http://schemas.microsoft.com/office/powerpoint/2010/main" val="25968673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FCB55F70-6D9A-415C-82BE-CBDB3A3541E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C7B8DBD3-5ABF-4E0A-9F2E-53C58888D156}"/>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mn-lt"/>
              <a:ea typeface="+mn-ea"/>
              <a:cs typeface="+mn-cs"/>
              <a:sym typeface="Arial" panose="020B0604020202020204" pitchFamily="34" charset="0"/>
            </a:endParaRPr>
          </a:p>
        </p:txBody>
      </p:sp>
      <p:sp>
        <p:nvSpPr>
          <p:cNvPr id="20" name="2. Slide Title">
            <a:extLst>
              <a:ext uri="{FF2B5EF4-FFF2-40B4-BE49-F238E27FC236}">
                <a16:creationId xmlns:a16="http://schemas.microsoft.com/office/drawing/2014/main" id="{E1D61C74-F3E2-42EF-998D-BEC7B3EBD0BC}"/>
              </a:ext>
            </a:extLst>
          </p:cNvPr>
          <p:cNvSpPr>
            <a:spLocks noGrp="1"/>
          </p:cNvSpPr>
          <p:nvPr>
            <p:ph type="title"/>
            <p:custDataLst>
              <p:tags r:id="rId3"/>
            </p:custDataLst>
          </p:nvPr>
        </p:nvSpPr>
        <p:spPr>
          <a:xfrm>
            <a:off x="554736" y="563901"/>
            <a:ext cx="6967728" cy="384721"/>
          </a:xfrm>
        </p:spPr>
        <p:txBody>
          <a:bodyPr vert="horz">
            <a:spAutoFit/>
          </a:bodyPr>
          <a:lstStyle>
            <a:lvl1pPr>
              <a:defRPr>
                <a:solidFill>
                  <a:schemeClr val="bg1"/>
                </a:solidFill>
                <a:latin typeface="+mj-lt"/>
                <a:ea typeface="+mj-ea"/>
                <a:cs typeface="+mj-cs"/>
              </a:defRPr>
            </a:lvl1pPr>
          </a:lstStyle>
          <a:p>
            <a:r>
              <a:rPr lang="en-US"/>
              <a:t>Click to edit Master title style</a:t>
            </a: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7830312" y="0"/>
            <a:ext cx="436168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mn-lt"/>
              <a:ea typeface="+mn-ea"/>
              <a:cs typeface="+mn-cs"/>
            </a:endParaRPr>
          </a:p>
        </p:txBody>
      </p:sp>
      <p:sp>
        <p:nvSpPr>
          <p:cNvPr id="21" name="3. Subtitle">
            <a:extLst>
              <a:ext uri="{FF2B5EF4-FFF2-40B4-BE49-F238E27FC236}">
                <a16:creationId xmlns:a16="http://schemas.microsoft.com/office/drawing/2014/main" id="{48CA3F7F-79C3-4776-BD80-2B6BECA0AF60}"/>
              </a:ext>
            </a:extLst>
          </p:cNvPr>
          <p:cNvSpPr>
            <a:spLocks noGrp="1"/>
          </p:cNvSpPr>
          <p:nvPr>
            <p:ph type="subTitle" idx="1"/>
            <p:custDataLst>
              <p:tags r:id="rId5"/>
            </p:custDataLst>
          </p:nvPr>
        </p:nvSpPr>
        <p:spPr>
          <a:xfrm>
            <a:off x="554736" y="1236334"/>
            <a:ext cx="6967728" cy="276999"/>
          </a:xfrm>
          <a:prstGeom prst="rect">
            <a:avLst/>
          </a:prstGeom>
        </p:spPr>
        <p:txBody>
          <a:bodyPr wrap="square">
            <a:spAutoFit/>
          </a:bodyPr>
          <a:lstStyle>
            <a:lvl1pPr marL="0" indent="0" algn="l">
              <a:buNone/>
              <a:defRPr sz="1800" b="0">
                <a:solidFill>
                  <a:schemeClr val="bg2"/>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8" name="5. Source" hidden="1">
            <a:extLst>
              <a:ext uri="{FF2B5EF4-FFF2-40B4-BE49-F238E27FC236}">
                <a16:creationId xmlns:a16="http://schemas.microsoft.com/office/drawing/2014/main" id="{143701BF-655B-4E75-9AF7-14445CDB19BD}"/>
              </a:ext>
            </a:extLst>
          </p:cNvPr>
          <p:cNvSpPr txBox="1"/>
          <p:nvPr userDrawn="1">
            <p:custDataLst>
              <p:tags r:id="rId6"/>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bg2"/>
                </a:solidFill>
                <a:latin typeface="+mn-lt"/>
                <a:ea typeface="+mn-ea"/>
                <a:cs typeface="+mn-cs"/>
              </a:rPr>
              <a:t>Source: …</a:t>
            </a:r>
          </a:p>
        </p:txBody>
      </p:sp>
      <p:sp>
        <p:nvSpPr>
          <p:cNvPr id="10" name="1. On-page tracker">
            <a:extLst>
              <a:ext uri="{FF2B5EF4-FFF2-40B4-BE49-F238E27FC236}">
                <a16:creationId xmlns:a16="http://schemas.microsoft.com/office/drawing/2014/main" id="{6F53EF37-F1B6-47E2-A119-A2386F59B295}"/>
              </a:ext>
            </a:extLst>
          </p:cNvPr>
          <p:cNvSpPr>
            <a:spLocks noGrp="1"/>
          </p:cNvSpPr>
          <p:nvPr>
            <p:ph type="body" sz="quarter" idx="10" hasCustomPrompt="1"/>
            <p:custDataLst>
              <p:tags r:id="rId7"/>
            </p:custDataLst>
          </p:nvPr>
        </p:nvSpPr>
        <p:spPr>
          <a:xfrm>
            <a:off x="554735" y="93893"/>
            <a:ext cx="3843338" cy="123111"/>
          </a:xfrm>
          <a:prstGeom prst="rect">
            <a:avLst/>
          </a:prstGeom>
          <a:ln w="6350">
            <a:noFill/>
            <a:miter lim="800000"/>
          </a:ln>
        </p:spPr>
        <p:txBody>
          <a:bodyPr vert="horz" wrap="square" lIns="0" tIns="0" rIns="0" bIns="0" rtlCol="0">
            <a:spAutoFit/>
          </a:bodyPr>
          <a:lstStyle>
            <a:lvl1pPr>
              <a:defRPr lang="en-US" sz="800" b="0" dirty="0">
                <a:solidFill>
                  <a:schemeClr val="bg2"/>
                </a:solidFill>
                <a:latin typeface="+mn-lt"/>
                <a:ea typeface="+mn-ea"/>
                <a:cs typeface="+mn-cs"/>
              </a:defRPr>
            </a:lvl1pPr>
          </a:lstStyle>
          <a:p>
            <a:pPr lvl="0">
              <a:buNone/>
            </a:pPr>
            <a:r>
              <a:rPr lang="en-US"/>
              <a:t>Add tracker</a:t>
            </a:r>
          </a:p>
        </p:txBody>
      </p:sp>
      <p:grpSp>
        <p:nvGrpSpPr>
          <p:cNvPr id="11" name="Group 10">
            <a:extLst>
              <a:ext uri="{FF2B5EF4-FFF2-40B4-BE49-F238E27FC236}">
                <a16:creationId xmlns:a16="http://schemas.microsoft.com/office/drawing/2014/main" id="{25BFC3FE-91E4-4E26-9E4F-5E0E70F5EA54}"/>
              </a:ext>
            </a:extLst>
          </p:cNvPr>
          <p:cNvGrpSpPr/>
          <p:nvPr userDrawn="1"/>
        </p:nvGrpSpPr>
        <p:grpSpPr>
          <a:xfrm>
            <a:off x="10042790" y="412298"/>
            <a:ext cx="1578588" cy="687926"/>
            <a:chOff x="8448828" y="-288678"/>
            <a:chExt cx="3438372" cy="1498394"/>
          </a:xfrm>
        </p:grpSpPr>
        <p:pic>
          <p:nvPicPr>
            <p:cNvPr id="12" name="Picture 11" descr="COVID-19 Announcement from the Michigan Department of Labor ...">
              <a:extLst>
                <a:ext uri="{FF2B5EF4-FFF2-40B4-BE49-F238E27FC236}">
                  <a16:creationId xmlns:a16="http://schemas.microsoft.com/office/drawing/2014/main" id="{3EC1445D-6540-4C20-8EE2-4DB2EF262440}"/>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rightnessContrast bright="100000"/>
                      </a14:imgEffect>
                    </a14:imgLayer>
                  </a14:imgProps>
                </a:ext>
                <a:ext uri="{28A0092B-C50C-407E-A947-70E740481C1C}">
                  <a14:useLocalDpi xmlns:a14="http://schemas.microsoft.com/office/drawing/2010/main" val="0"/>
                </a:ext>
              </a:extLst>
            </a:blip>
            <a:srcRect l="31437" t="26315" r="4012" b="27131"/>
            <a:stretch/>
          </p:blipFill>
          <p:spPr bwMode="ltGray">
            <a:xfrm>
              <a:off x="9479678" y="40669"/>
              <a:ext cx="2407522" cy="824251"/>
            </a:xfrm>
            <a:custGeom>
              <a:avLst/>
              <a:gdLst>
                <a:gd name="connsiteX0" fmla="*/ 0 w 4377686"/>
                <a:gd name="connsiteY0" fmla="*/ 0 h 1498766"/>
                <a:gd name="connsiteX1" fmla="*/ 4377686 w 4377686"/>
                <a:gd name="connsiteY1" fmla="*/ 0 h 1498766"/>
                <a:gd name="connsiteX2" fmla="*/ 4377686 w 4377686"/>
                <a:gd name="connsiteY2" fmla="*/ 1498766 h 1498766"/>
                <a:gd name="connsiteX3" fmla="*/ 0 w 4377686"/>
                <a:gd name="connsiteY3" fmla="*/ 1498766 h 1498766"/>
                <a:gd name="connsiteX4" fmla="*/ 0 w 4377686"/>
                <a:gd name="connsiteY4" fmla="*/ 0 h 1498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7686" h="1498766">
                  <a:moveTo>
                    <a:pt x="0" y="0"/>
                  </a:moveTo>
                  <a:lnTo>
                    <a:pt x="4377686" y="0"/>
                  </a:lnTo>
                  <a:lnTo>
                    <a:pt x="4377686" y="1498766"/>
                  </a:lnTo>
                  <a:lnTo>
                    <a:pt x="0" y="1498766"/>
                  </a:lnTo>
                  <a:lnTo>
                    <a:pt x="0" y="0"/>
                  </a:lnTo>
                  <a:close/>
                </a:path>
              </a:pathLst>
            </a:custGeom>
            <a:noFill/>
            <a:extLst>
              <a:ext uri="{909E8E84-426E-40DD-AFC4-6F175D3DCCD1}">
                <a14:hiddenFill xmlns:a14="http://schemas.microsoft.com/office/drawing/2010/main">
                  <a:solidFill>
                    <a:srgbClr val="FFFFFF"/>
                  </a:solidFill>
                </a14:hiddenFill>
              </a:ext>
            </a:extLst>
          </p:spPr>
        </p:pic>
        <p:pic>
          <p:nvPicPr>
            <p:cNvPr id="13" name="Picture 12" descr="COVID-19 Announcement from the Michigan Department of Labor ...">
              <a:extLst>
                <a:ext uri="{FF2B5EF4-FFF2-40B4-BE49-F238E27FC236}">
                  <a16:creationId xmlns:a16="http://schemas.microsoft.com/office/drawing/2014/main" id="{A4A8D0B1-F939-46D8-A9B3-58E9F3BA4980}"/>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l="3798" t="7713" r="4012" b="7657"/>
            <a:stretch/>
          </p:blipFill>
          <p:spPr bwMode="ltGray">
            <a:xfrm>
              <a:off x="8448828" y="-288678"/>
              <a:ext cx="3438372" cy="1498394"/>
            </a:xfrm>
            <a:custGeom>
              <a:avLst/>
              <a:gdLst>
                <a:gd name="connsiteX0" fmla="*/ 0 w 6252118"/>
                <a:gd name="connsiteY0" fmla="*/ 0 h 2724584"/>
                <a:gd name="connsiteX1" fmla="*/ 6252118 w 6252118"/>
                <a:gd name="connsiteY1" fmla="*/ 0 h 2724584"/>
                <a:gd name="connsiteX2" fmla="*/ 6252118 w 6252118"/>
                <a:gd name="connsiteY2" fmla="*/ 598864 h 2724584"/>
                <a:gd name="connsiteX3" fmla="*/ 1874432 w 6252118"/>
                <a:gd name="connsiteY3" fmla="*/ 598864 h 2724584"/>
                <a:gd name="connsiteX4" fmla="*/ 1874432 w 6252118"/>
                <a:gd name="connsiteY4" fmla="*/ 2097630 h 2724584"/>
                <a:gd name="connsiteX5" fmla="*/ 6252118 w 6252118"/>
                <a:gd name="connsiteY5" fmla="*/ 2097630 h 2724584"/>
                <a:gd name="connsiteX6" fmla="*/ 6252118 w 6252118"/>
                <a:gd name="connsiteY6" fmla="*/ 2724584 h 2724584"/>
                <a:gd name="connsiteX7" fmla="*/ 0 w 6252118"/>
                <a:gd name="connsiteY7" fmla="*/ 2724584 h 2724584"/>
                <a:gd name="connsiteX8" fmla="*/ 0 w 6252118"/>
                <a:gd name="connsiteY8" fmla="*/ 0 h 2724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52118" h="2724584">
                  <a:moveTo>
                    <a:pt x="0" y="0"/>
                  </a:moveTo>
                  <a:lnTo>
                    <a:pt x="6252118" y="0"/>
                  </a:lnTo>
                  <a:lnTo>
                    <a:pt x="6252118" y="598864"/>
                  </a:lnTo>
                  <a:lnTo>
                    <a:pt x="1874432" y="598864"/>
                  </a:lnTo>
                  <a:lnTo>
                    <a:pt x="1874432" y="2097630"/>
                  </a:lnTo>
                  <a:lnTo>
                    <a:pt x="6252118" y="2097630"/>
                  </a:lnTo>
                  <a:lnTo>
                    <a:pt x="6252118" y="2724584"/>
                  </a:lnTo>
                  <a:lnTo>
                    <a:pt x="0" y="2724584"/>
                  </a:lnTo>
                  <a:lnTo>
                    <a:pt x="0" y="0"/>
                  </a:lnTo>
                  <a:close/>
                </a:path>
              </a:pathLst>
            </a:custGeom>
            <a:noFill/>
            <a:extLst>
              <a:ext uri="{909E8E84-426E-40DD-AFC4-6F175D3DCCD1}">
                <a14:hiddenFill xmlns:a14="http://schemas.microsoft.com/office/drawing/2010/main">
                  <a:solidFill>
                    <a:srgbClr val="FFFFFF"/>
                  </a:solidFill>
                </a14:hiddenFill>
              </a:ext>
            </a:extLst>
          </p:spPr>
        </p:pic>
      </p:grpSp>
      <p:sp>
        <p:nvSpPr>
          <p:cNvPr id="14" name="TextBox 13">
            <a:extLst>
              <a:ext uri="{FF2B5EF4-FFF2-40B4-BE49-F238E27FC236}">
                <a16:creationId xmlns:a16="http://schemas.microsoft.com/office/drawing/2014/main" id="{B48EB9A3-F7B8-4A48-9F28-3D1C1986CA30}"/>
              </a:ext>
            </a:extLst>
          </p:cNvPr>
          <p:cNvSpPr txBox="1"/>
          <p:nvPr userDrawn="1"/>
        </p:nvSpPr>
        <p:spPr>
          <a:xfrm>
            <a:off x="319865" y="6702056"/>
            <a:ext cx="7650480" cy="123111"/>
          </a:xfrm>
          <a:prstGeom prst="rect">
            <a:avLst/>
          </a:prstGeom>
        </p:spPr>
        <p:txBody>
          <a:bodyPr vert="horz" wrap="square" lIns="0" tIns="0" rIns="0" bIns="0" rtlCol="0">
            <a:spAutoFit/>
          </a:bodyPr>
          <a:lstStyle>
            <a:lvl1pPr lvl="0" indent="0" defTabSz="913526" fontAlgn="base">
              <a:spcBef>
                <a:spcPct val="0"/>
              </a:spcBef>
              <a:spcAft>
                <a:spcPct val="0"/>
              </a:spcAft>
              <a:buClr>
                <a:schemeClr val="tx2"/>
              </a:buClr>
              <a:buSzPct val="100000"/>
              <a:defRPr lang="x-none" sz="1600" baseline="0"/>
            </a:lvl1pPr>
            <a:lvl2pPr marL="197607" lvl="1" indent="-195987" defTabSz="913526" fontAlgn="base">
              <a:spcBef>
                <a:spcPct val="0"/>
              </a:spcBef>
              <a:spcAft>
                <a:spcPct val="0"/>
              </a:spcAft>
              <a:buClr>
                <a:schemeClr val="tx2"/>
              </a:buClr>
              <a:buSzPct val="125000"/>
              <a:buFont typeface="Arial" charset="0"/>
              <a:buChar char="▪"/>
              <a:defRPr lang="x-none" sz="1600" baseline="0"/>
            </a:lvl2pPr>
            <a:lvl3pPr marL="466481" lvl="2" indent="-267255" defTabSz="913526" fontAlgn="base">
              <a:spcBef>
                <a:spcPct val="0"/>
              </a:spcBef>
              <a:spcAft>
                <a:spcPct val="0"/>
              </a:spcAft>
              <a:buClr>
                <a:schemeClr val="tx2"/>
              </a:buClr>
              <a:buSzPct val="120000"/>
              <a:buFont typeface="Arial" charset="0"/>
              <a:buChar char="–"/>
              <a:defRPr lang="x-none" sz="1600" baseline="0"/>
            </a:lvl3pPr>
            <a:lvl4pPr marL="626835" lvl="3" indent="-158733" defTabSz="913526" fontAlgn="base">
              <a:spcBef>
                <a:spcPct val="0"/>
              </a:spcBef>
              <a:spcAft>
                <a:spcPct val="0"/>
              </a:spcAft>
              <a:buClr>
                <a:schemeClr val="tx2"/>
              </a:buClr>
              <a:buSzPct val="120000"/>
              <a:buFont typeface="Arial" charset="0"/>
              <a:buChar char="▫"/>
              <a:defRPr lang="x-none" sz="1600" baseline="0"/>
            </a:lvl4pPr>
            <a:lvl5pPr marL="765029" lvl="4" indent="-132818" defTabSz="913526" fontAlgn="base">
              <a:spcBef>
                <a:spcPct val="0"/>
              </a:spcBef>
              <a:spcAft>
                <a:spcPct val="0"/>
              </a:spcAft>
              <a:buClr>
                <a:schemeClr val="tx2"/>
              </a:buClr>
              <a:buSzPct val="89000"/>
              <a:buFont typeface="Arial" charset="0"/>
              <a:buChar char="-"/>
              <a:defRPr lang="x-none" sz="1600" baseline="0"/>
            </a:lvl5pPr>
            <a:lvl6pPr marL="765029" indent="-132818" defTabSz="913526" fontAlgn="base">
              <a:spcBef>
                <a:spcPct val="0"/>
              </a:spcBef>
              <a:spcAft>
                <a:spcPct val="0"/>
              </a:spcAft>
              <a:buClr>
                <a:schemeClr val="tx2"/>
              </a:buClr>
              <a:buSzPct val="89000"/>
              <a:buFont typeface="Arial" charset="0"/>
              <a:buChar char="-"/>
              <a:defRPr lang="x-none" sz="1632" baseline="0"/>
            </a:lvl6pPr>
            <a:lvl7pPr marL="765029" indent="-132818" defTabSz="913526" fontAlgn="base">
              <a:spcBef>
                <a:spcPct val="0"/>
              </a:spcBef>
              <a:spcAft>
                <a:spcPct val="0"/>
              </a:spcAft>
              <a:buClr>
                <a:schemeClr val="tx2"/>
              </a:buClr>
              <a:buSzPct val="89000"/>
              <a:buFont typeface="Arial" charset="0"/>
              <a:buChar char="-"/>
              <a:defRPr lang="x-none" sz="1632" baseline="0"/>
            </a:lvl7pPr>
            <a:lvl8pPr marL="765029" indent="-132818" defTabSz="913526" fontAlgn="base">
              <a:spcBef>
                <a:spcPct val="0"/>
              </a:spcBef>
              <a:spcAft>
                <a:spcPct val="0"/>
              </a:spcAft>
              <a:buClr>
                <a:schemeClr val="tx2"/>
              </a:buClr>
              <a:buSzPct val="89000"/>
              <a:buFont typeface="Arial" charset="0"/>
              <a:buChar char="-"/>
              <a:defRPr lang="x-none" sz="1632" baseline="0"/>
            </a:lvl8pPr>
            <a:lvl9pPr marL="765029" indent="-132818" defTabSz="913526" fontAlgn="base">
              <a:spcBef>
                <a:spcPct val="0"/>
              </a:spcBef>
              <a:spcAft>
                <a:spcPct val="0"/>
              </a:spcAft>
              <a:buClr>
                <a:schemeClr val="tx2"/>
              </a:buClr>
              <a:buSzPct val="89000"/>
              <a:buFont typeface="Arial" charset="0"/>
              <a:buChar char="-"/>
              <a:defRPr lang="x-none" sz="1632" baseline="0"/>
            </a:lvl9pPr>
          </a:lstStyle>
          <a:p>
            <a:r>
              <a:rPr lang="en-US" sz="800">
                <a:solidFill>
                  <a:schemeClr val="bg2"/>
                </a:solidFill>
                <a:latin typeface="+mn-lt"/>
                <a:ea typeface="+mn-ea"/>
                <a:cs typeface="+mn-cs"/>
              </a:rPr>
              <a:t>DOCUMENT INTENDED TO PROVIDE INSIGHT BASED ON CURRENTLY AVAILABLE INFORMATION FOR CONSIDERATION AND NOT SPECIFIC ADVICE</a:t>
            </a:r>
          </a:p>
        </p:txBody>
      </p:sp>
      <p:sp>
        <p:nvSpPr>
          <p:cNvPr id="15" name="Slide Number">
            <a:extLst>
              <a:ext uri="{FF2B5EF4-FFF2-40B4-BE49-F238E27FC236}">
                <a16:creationId xmlns:a16="http://schemas.microsoft.com/office/drawing/2014/main" id="{02DC28D9-4243-4C14-9354-7EE43917557A}"/>
              </a:ext>
            </a:extLst>
          </p:cNvPr>
          <p:cNvSpPr>
            <a:spLocks noChangeArrowheads="1"/>
          </p:cNvSpPr>
          <p:nvPr userDrawn="1">
            <p:custDataLst>
              <p:tags r:id="rId8"/>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mn-cs"/>
              </a:rPr>
              <a:pPr algn="r" defTabSz="610744" fontAlgn="auto">
                <a:spcBef>
                  <a:spcPts val="0"/>
                </a:spcBef>
                <a:spcAft>
                  <a:spcPts val="0"/>
                </a:spcAft>
                <a:defRPr/>
              </a:pPr>
              <a:t>‹#›</a:t>
            </a:fld>
            <a:endParaRPr lang="en-US" sz="900">
              <a:solidFill>
                <a:schemeClr val="tx1"/>
              </a:solidFill>
              <a:latin typeface="+mn-lt"/>
              <a:ea typeface="+mn-ea"/>
              <a:cs typeface="+mn-cs"/>
            </a:endParaRPr>
          </a:p>
        </p:txBody>
      </p:sp>
    </p:spTree>
    <p:extLst>
      <p:ext uri="{BB962C8B-B14F-4D97-AF65-F5344CB8AC3E}">
        <p14:creationId xmlns:p14="http://schemas.microsoft.com/office/powerpoint/2010/main" val="383778171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userDrawn="1">
  <p:cSld name="1_1/4">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extLst>
              <p:ext uri="{D42A27DB-BD31-4B8C-83A1-F6EECF244321}">
                <p14:modId xmlns:p14="http://schemas.microsoft.com/office/powerpoint/2010/main" val="24948139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5" imgW="413" imgH="416" progId="TCLayout.ActiveDocument.1">
                  <p:embed/>
                </p:oleObj>
              </mc:Choice>
              <mc:Fallback>
                <p:oleObj name="think-cell Slide" r:id="rId15" imgW="413" imgH="416" progId="TCLayout.ActiveDocument.1">
                  <p:embed/>
                  <p:pic>
                    <p:nvPicPr>
                      <p:cNvPr id="3" name="Object 2" hidden="1">
                        <a:extLst>
                          <a:ext uri="{FF2B5EF4-FFF2-40B4-BE49-F238E27FC236}">
                            <a16:creationId xmlns:a16="http://schemas.microsoft.com/office/drawing/2014/main" id="{DA8D6A48-EE20-4EB4-A234-9F3B16C02872}"/>
                          </a:ext>
                        </a:extLst>
                      </p:cNvPr>
                      <p:cNvPicPr/>
                      <p:nvPr/>
                    </p:nvPicPr>
                    <p:blipFill>
                      <a:blip r:embed="rId1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6FAC554-F995-4246-BE36-413D2200D983}"/>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mn-lt"/>
              <a:ea typeface="+mn-ea"/>
              <a:cs typeface="+mn-cs"/>
              <a:sym typeface="Georgia" panose="02040502050405020303" pitchFamily="18"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mn-lt"/>
              <a:ea typeface="+mn-ea"/>
              <a:cs typeface="+mn-cs"/>
            </a:endParaRPr>
          </a:p>
        </p:txBody>
      </p:sp>
      <p:sp>
        <p:nvSpPr>
          <p:cNvPr id="16" name="SlideLogoText">
            <a:extLst>
              <a:ext uri="{FF2B5EF4-FFF2-40B4-BE49-F238E27FC236}">
                <a16:creationId xmlns:a16="http://schemas.microsoft.com/office/drawing/2014/main" id="{7D03BAA3-96F1-4B7C-895E-B9B8CFDDA50B}"/>
              </a:ext>
            </a:extLst>
          </p:cNvPr>
          <p:cNvSpPr txBox="1"/>
          <p:nvPr userDrawn="1">
            <p:custDataLst>
              <p:tags r:id="rId4"/>
            </p:custDataLst>
          </p:nvPr>
        </p:nvSpPr>
        <p:spPr>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mn-cs"/>
              </a:rPr>
              <a:t>McKinsey &amp; Company</a:t>
            </a: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mn-cs"/>
              </a:rPr>
              <a:pPr algn="r" defTabSz="610744" fontAlgn="auto">
                <a:spcBef>
                  <a:spcPts val="0"/>
                </a:spcBef>
                <a:spcAft>
                  <a:spcPts val="0"/>
                </a:spcAft>
                <a:defRPr/>
              </a:pPr>
              <a:t>‹#›</a:t>
            </a:fld>
            <a:endParaRPr lang="en-US" sz="900">
              <a:solidFill>
                <a:schemeClr val="tx1"/>
              </a:solidFill>
              <a:latin typeface="+mn-lt"/>
              <a:ea typeface="+mn-ea"/>
              <a:cs typeface="+mn-cs"/>
            </a:endParaRPr>
          </a:p>
        </p:txBody>
      </p:sp>
      <p:cxnSp>
        <p:nvCxnSpPr>
          <p:cNvPr id="14" name="BottomLineRight">
            <a:extLst>
              <a:ext uri="{FF2B5EF4-FFF2-40B4-BE49-F238E27FC236}">
                <a16:creationId xmlns:a16="http://schemas.microsoft.com/office/drawing/2014/main" id="{C2A81BD2-BB6D-46F4-A26E-5D243E24DDD3}"/>
              </a:ext>
            </a:extLst>
          </p:cNvPr>
          <p:cNvCxnSpPr/>
          <p:nvPr userDrawn="1">
            <p:custDataLst>
              <p:tags r:id="rId6"/>
            </p:custDataLst>
          </p:nvPr>
        </p:nvCxnSpPr>
        <p:spPr>
          <a:xfrm>
            <a:off x="3715757" y="6453769"/>
            <a:ext cx="7918704"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3" name="BottomLineLeft">
            <a:extLst>
              <a:ext uri="{FF2B5EF4-FFF2-40B4-BE49-F238E27FC236}">
                <a16:creationId xmlns:a16="http://schemas.microsoft.com/office/drawing/2014/main" id="{860F551B-05D0-4883-89B6-6CE418F81F78}"/>
              </a:ext>
            </a:extLst>
          </p:cNvPr>
          <p:cNvCxnSpPr/>
          <p:nvPr userDrawn="1">
            <p:custDataLst>
              <p:tags r:id="rId7"/>
            </p:custDataLst>
          </p:nvPr>
        </p:nvCxnSpPr>
        <p:spPr>
          <a:xfrm>
            <a:off x="554736" y="6453769"/>
            <a:ext cx="2514600"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1" name="TopLineRight">
            <a:extLst>
              <a:ext uri="{FF2B5EF4-FFF2-40B4-BE49-F238E27FC236}">
                <a16:creationId xmlns:a16="http://schemas.microsoft.com/office/drawing/2014/main" id="{AD6B0CAC-AB2A-44BD-A5F1-181F096A1CA7}"/>
              </a:ext>
            </a:extLst>
          </p:cNvPr>
          <p:cNvCxnSpPr/>
          <p:nvPr userDrawn="1">
            <p:custDataLst>
              <p:tags r:id="rId8"/>
            </p:custDataLst>
          </p:nvPr>
        </p:nvCxnSpPr>
        <p:spPr>
          <a:xfrm>
            <a:off x="3715757" y="1181906"/>
            <a:ext cx="7918704"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0" name="TopLineLeft">
            <a:extLst>
              <a:ext uri="{FF2B5EF4-FFF2-40B4-BE49-F238E27FC236}">
                <a16:creationId xmlns:a16="http://schemas.microsoft.com/office/drawing/2014/main" id="{B80458B7-DA1A-4215-B701-10FAC61D0E28}"/>
              </a:ext>
            </a:extLst>
          </p:cNvPr>
          <p:cNvCxnSpPr/>
          <p:nvPr userDrawn="1">
            <p:custDataLst>
              <p:tags r:id="rId9"/>
            </p:custDataLst>
          </p:nvPr>
        </p:nvCxnSpPr>
        <p:spPr>
          <a:xfrm>
            <a:off x="554736" y="1181906"/>
            <a:ext cx="2514600"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10"/>
            </p:custDataLst>
          </p:nvPr>
        </p:nvSpPr>
        <p:spPr>
          <a:xfrm>
            <a:off x="554736" y="2744369"/>
            <a:ext cx="2514600" cy="769441"/>
          </a:xfrm>
        </p:spPr>
        <p:txBody>
          <a:bodyPr vert="horz" anchor="b">
            <a:noAutofit/>
          </a:bodyPr>
          <a:lstStyle>
            <a:lvl1pPr>
              <a:defRPr>
                <a:solidFill>
                  <a:schemeClr val="tx1"/>
                </a:solidFill>
                <a:latin typeface="+mj-lt"/>
                <a:ea typeface="+mj-ea"/>
                <a:cs typeface="+mj-cs"/>
              </a:defRPr>
            </a:lvl1pPr>
          </a:lstStyle>
          <a:p>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11"/>
            </p:custDataLst>
          </p:nvPr>
        </p:nvSpPr>
        <p:spPr>
          <a:xfrm>
            <a:off x="554736" y="3659644"/>
            <a:ext cx="2514600" cy="492443"/>
          </a:xfrm>
        </p:spPr>
        <p:txBody>
          <a:bodyPr wrap="square">
            <a:spAutoFit/>
          </a:bodyPr>
          <a:lstStyle>
            <a:lvl1pPr marL="0" indent="0" algn="l">
              <a:buNone/>
              <a:defRPr sz="1600" b="0">
                <a:solidFill>
                  <a:schemeClr val="tx1"/>
                </a:solidFill>
                <a:latin typeface="+mn-lt"/>
                <a:ea typeface="+mn-ea"/>
                <a:cs typeface="+mn-cs"/>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p:nvPr userDrawn="1">
            <p:custDataLst>
              <p:tags r:id="rId1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latin typeface="+mn-lt"/>
                <a:ea typeface="+mn-ea"/>
                <a:cs typeface="+mn-cs"/>
              </a:rPr>
              <a:t>Source: …</a:t>
            </a:r>
          </a:p>
        </p:txBody>
      </p:sp>
      <p:sp>
        <p:nvSpPr>
          <p:cNvPr id="15" name="1. On-page tracker">
            <a:extLst>
              <a:ext uri="{FF2B5EF4-FFF2-40B4-BE49-F238E27FC236}">
                <a16:creationId xmlns:a16="http://schemas.microsoft.com/office/drawing/2014/main" id="{2C7757ED-5357-4B01-BB59-15D4406B0FDF}"/>
              </a:ext>
            </a:extLst>
          </p:cNvPr>
          <p:cNvSpPr>
            <a:spLocks noGrp="1"/>
          </p:cNvSpPr>
          <p:nvPr>
            <p:ph type="body" sz="quarter" idx="17" hasCustomPrompt="1"/>
            <p:custDataLst>
              <p:tags r:id="rId13"/>
            </p:custDataLst>
          </p:nvPr>
        </p:nvSpPr>
        <p:spPr>
          <a:xfrm>
            <a:off x="7159752" y="78768"/>
            <a:ext cx="4480560" cy="123111"/>
          </a:xfrm>
        </p:spPr>
        <p:txBody>
          <a:bodyPr anchor="ctr" anchorCtr="0">
            <a:spAutoFit/>
          </a:bodyPr>
          <a:lstStyle>
            <a:lvl1pPr algn="r">
              <a:defRPr sz="800">
                <a:latin typeface="+mn-lt"/>
                <a:ea typeface="+mn-ea"/>
                <a:cs typeface="+mn-cs"/>
              </a:defRPr>
            </a:lvl1pPr>
          </a:lstStyle>
          <a:p>
            <a:pPr lvl="0"/>
            <a:r>
              <a:rPr lang="en-US"/>
              <a:t>Chapter › Topic</a:t>
            </a:r>
          </a:p>
        </p:txBody>
      </p:sp>
    </p:spTree>
    <p:extLst>
      <p:ext uri="{BB962C8B-B14F-4D97-AF65-F5344CB8AC3E}">
        <p14:creationId xmlns:p14="http://schemas.microsoft.com/office/powerpoint/2010/main" val="35044879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userDrawn="1">
  <p:cSld name="2_Contrast 2/3">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CB55F70-6D9A-415C-82BE-CBDB3A3541E6}"/>
              </a:ext>
            </a:extLst>
          </p:cNvPr>
          <p:cNvGraphicFramePr>
            <a:graphicFrameLocks noChangeAspect="1"/>
          </p:cNvGraphicFramePr>
          <p:nvPr userDrawn="1">
            <p:custDataLst>
              <p:tags r:id="rId1"/>
            </p:custDataLst>
            <p:extLst>
              <p:ext uri="{D42A27DB-BD31-4B8C-83A1-F6EECF244321}">
                <p14:modId xmlns:p14="http://schemas.microsoft.com/office/powerpoint/2010/main" val="3857186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FCB55F70-6D9A-415C-82BE-CBDB3A3541E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C7B8DBD3-5ABF-4E0A-9F2E-53C58888D156}"/>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20" name="2. Slide Title">
            <a:extLst>
              <a:ext uri="{FF2B5EF4-FFF2-40B4-BE49-F238E27FC236}">
                <a16:creationId xmlns:a16="http://schemas.microsoft.com/office/drawing/2014/main" id="{E1D61C74-F3E2-42EF-998D-BEC7B3EBD0BC}"/>
              </a:ext>
            </a:extLst>
          </p:cNvPr>
          <p:cNvSpPr>
            <a:spLocks noGrp="1"/>
          </p:cNvSpPr>
          <p:nvPr>
            <p:ph type="title"/>
            <p:custDataLst>
              <p:tags r:id="rId3"/>
            </p:custDataLst>
          </p:nvPr>
        </p:nvSpPr>
        <p:spPr>
          <a:xfrm>
            <a:off x="554736" y="519011"/>
            <a:ext cx="6967728" cy="384721"/>
          </a:xfrm>
        </p:spPr>
        <p:txBody>
          <a:bodyPr vert="horz"/>
          <a:lstStyle>
            <a:lvl1pPr rtl="0">
              <a:defRPr>
                <a:solidFill>
                  <a:schemeClr val="bg1"/>
                </a:solidFill>
                <a:latin typeface="+mj-lt"/>
                <a:ea typeface="+mj-ea"/>
                <a:cs typeface="+mj-cs"/>
              </a:defRPr>
            </a:lvl1pPr>
          </a:lstStyle>
          <a:p>
            <a:r>
              <a:rPr lang="en-US"/>
              <a:t>Click to edit Master title style</a:t>
            </a: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7830312" y="0"/>
            <a:ext cx="436168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US">
              <a:solidFill>
                <a:srgbClr val="F0F0F0"/>
              </a:solidFill>
              <a:latin typeface="+mn-lt"/>
              <a:ea typeface="+mn-ea"/>
              <a:cs typeface="+mn-cs"/>
            </a:endParaRP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smtClean="0">
                <a:solidFill>
                  <a:schemeClr val="tx1"/>
                </a:solidFill>
                <a:latin typeface="+mn-lt"/>
                <a:ea typeface="+mn-ea"/>
                <a:cs typeface="+mn-cs"/>
              </a:rPr>
              <a:pPr algn="r" defTabSz="610744" rtl="0" fontAlgn="auto">
                <a:spcBef>
                  <a:spcPts val="0"/>
                </a:spcBef>
                <a:spcAft>
                  <a:spcPts val="0"/>
                </a:spcAft>
                <a:defRPr/>
              </a:pPr>
              <a:t>‹#›</a:t>
            </a:fld>
            <a:endParaRPr lang="en-US" sz="900">
              <a:solidFill>
                <a:schemeClr val="tx1"/>
              </a:solidFill>
              <a:latin typeface="+mn-lt"/>
              <a:ea typeface="+mn-ea"/>
              <a:cs typeface="+mn-cs"/>
            </a:endParaRPr>
          </a:p>
        </p:txBody>
      </p:sp>
      <p:sp>
        <p:nvSpPr>
          <p:cNvPr id="21" name="3. Subtitle">
            <a:extLst>
              <a:ext uri="{FF2B5EF4-FFF2-40B4-BE49-F238E27FC236}">
                <a16:creationId xmlns:a16="http://schemas.microsoft.com/office/drawing/2014/main" id="{48CA3F7F-79C3-4776-BD80-2B6BECA0AF60}"/>
              </a:ext>
            </a:extLst>
          </p:cNvPr>
          <p:cNvSpPr>
            <a:spLocks noGrp="1"/>
          </p:cNvSpPr>
          <p:nvPr>
            <p:ph type="subTitle" idx="1"/>
            <p:custDataLst>
              <p:tags r:id="rId6"/>
            </p:custDataLst>
          </p:nvPr>
        </p:nvSpPr>
        <p:spPr>
          <a:xfrm>
            <a:off x="554736" y="919250"/>
            <a:ext cx="6967728" cy="246221"/>
          </a:xfrm>
          <a:prstGeom prst="rect">
            <a:avLst/>
          </a:prstGeom>
        </p:spPr>
        <p:txBody>
          <a:bodyPr wrap="square">
            <a:spAutoFit/>
          </a:bodyPr>
          <a:lstStyle>
            <a:lvl1pPr marL="0" indent="0" algn="l" rtl="0">
              <a:buNone/>
              <a:defRPr sz="1600" b="0" baseline="0">
                <a:solidFill>
                  <a:schemeClr val="bg2"/>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8" name="5. Source" hidden="1">
            <a:extLst>
              <a:ext uri="{FF2B5EF4-FFF2-40B4-BE49-F238E27FC236}">
                <a16:creationId xmlns:a16="http://schemas.microsoft.com/office/drawing/2014/main" id="{143701BF-655B-4E75-9AF7-14445CDB19BD}"/>
              </a:ext>
            </a:extLst>
          </p:cNvPr>
          <p:cNvSpPr txBox="1"/>
          <p:nvPr userDrawn="1">
            <p:custDataLst>
              <p:tags r:id="rId7"/>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solidFill>
                  <a:schemeClr val="bg2"/>
                </a:solidFill>
                <a:latin typeface="+mn-lt"/>
                <a:ea typeface="+mn-ea"/>
                <a:cs typeface="+mn-cs"/>
              </a:rPr>
              <a:t>Source: …</a:t>
            </a:r>
          </a:p>
        </p:txBody>
      </p:sp>
      <p:sp>
        <p:nvSpPr>
          <p:cNvPr id="10" name="1. On-page tracker">
            <a:extLst>
              <a:ext uri="{FF2B5EF4-FFF2-40B4-BE49-F238E27FC236}">
                <a16:creationId xmlns:a16="http://schemas.microsoft.com/office/drawing/2014/main" id="{6F53EF37-F1B6-47E2-A119-A2386F59B295}"/>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solidFill>
                  <a:schemeClr val="bg2"/>
                </a:solidFill>
                <a:latin typeface="+mn-lt"/>
                <a:ea typeface="+mn-ea"/>
                <a:cs typeface="+mn-cs"/>
              </a:defRPr>
            </a:lvl1pPr>
          </a:lstStyle>
          <a:p>
            <a:pPr lvl="0">
              <a:buNone/>
            </a:pPr>
            <a:r>
              <a:rPr lang="en-US"/>
              <a:t>Add tracker</a:t>
            </a:r>
          </a:p>
        </p:txBody>
      </p:sp>
      <p:sp>
        <p:nvSpPr>
          <p:cNvPr id="11" name="TextBox 10">
            <a:extLst>
              <a:ext uri="{FF2B5EF4-FFF2-40B4-BE49-F238E27FC236}">
                <a16:creationId xmlns:a16="http://schemas.microsoft.com/office/drawing/2014/main" id="{1F76C212-02AE-4B00-9CFA-7AE8EE81A37F}"/>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solidFill>
                  <a:schemeClr val="bg2"/>
                </a:solidFill>
                <a:latin typeface="+mn-lt"/>
                <a:ea typeface="+mn-ea"/>
                <a:cs typeface="+mn-cs"/>
              </a:rPr>
              <a:t>Document intended to provide insight based on currently available information for con</a:t>
            </a:r>
            <a:r>
              <a:rPr lang="en-US" sz="800" b="1" cap="all">
                <a:solidFill>
                  <a:schemeClr val="tx1"/>
                </a:solidFill>
                <a:latin typeface="+mn-lt"/>
                <a:ea typeface="+mn-ea"/>
                <a:cs typeface="+mn-cs"/>
              </a:rPr>
              <a:t>sideration and not specific advice</a:t>
            </a:r>
          </a:p>
        </p:txBody>
      </p:sp>
      <p:sp>
        <p:nvSpPr>
          <p:cNvPr id="12" name="TextBox 11">
            <a:extLst>
              <a:ext uri="{FF2B5EF4-FFF2-40B4-BE49-F238E27FC236}">
                <a16:creationId xmlns:a16="http://schemas.microsoft.com/office/drawing/2014/main" id="{16A96218-06AB-49FF-A784-36E34DF9792D}"/>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pic>
        <p:nvPicPr>
          <p:cNvPr id="13" name="Picture 12">
            <a:extLst>
              <a:ext uri="{FF2B5EF4-FFF2-40B4-BE49-F238E27FC236}">
                <a16:creationId xmlns:a16="http://schemas.microsoft.com/office/drawing/2014/main" id="{06087448-20BD-4646-BD72-52BC6680A2C8}"/>
              </a:ext>
            </a:extLst>
          </p:cNvPr>
          <p:cNvPicPr>
            <a:picLocks noChangeAspect="1"/>
          </p:cNvPicPr>
          <p:nvPr userDrawn="1"/>
        </p:nvPicPr>
        <p:blipFill>
          <a:blip r:embed="rId12">
            <a:extLst>
              <a:ext uri="{BEBA8EAE-BF5A-486C-A8C5-ECC9F3942E4B}">
                <a14:imgProps xmlns:a14="http://schemas.microsoft.com/office/drawing/2010/main">
                  <a14:imgLayer r:embed="rId13">
                    <a14:imgEffect>
                      <a14:brightnessContrast bright="100000" contrast="100000"/>
                    </a14:imgEffect>
                  </a14:imgLayer>
                </a14:imgProps>
              </a:ext>
            </a:extLst>
          </a:blip>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40257831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608D4BB-56F5-4BF1-8C9C-8799BAA8CEEB}"/>
              </a:ext>
            </a:extLst>
          </p:cNvPr>
          <p:cNvGraphicFramePr>
            <a:graphicFrameLocks noChangeAspect="1"/>
          </p:cNvGraphicFramePr>
          <p:nvPr userDrawn="1">
            <p:custDataLst>
              <p:tags r:id="rId1"/>
            </p:custDataLst>
            <p:extLst>
              <p:ext uri="{D42A27DB-BD31-4B8C-83A1-F6EECF244321}">
                <p14:modId xmlns:p14="http://schemas.microsoft.com/office/powerpoint/2010/main" val="27037000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73" imgH="476" progId="TCLayout.ActiveDocument.1">
                  <p:embed/>
                </p:oleObj>
              </mc:Choice>
              <mc:Fallback>
                <p:oleObj name="think-cell Slide" r:id="rId8" imgW="473" imgH="476" progId="TCLayout.ActiveDocument.1">
                  <p:embed/>
                  <p:pic>
                    <p:nvPicPr>
                      <p:cNvPr id="3" name="Object 2" hidden="1">
                        <a:extLst>
                          <a:ext uri="{FF2B5EF4-FFF2-40B4-BE49-F238E27FC236}">
                            <a16:creationId xmlns:a16="http://schemas.microsoft.com/office/drawing/2014/main" id="{A608D4BB-56F5-4BF1-8C9C-8799BAA8CEEB}"/>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D288743A-B5B4-4D5C-9D2C-F17D5A50E4BE}"/>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2. Slide Title">
            <a:extLst>
              <a:ext uri="{FF2B5EF4-FFF2-40B4-BE49-F238E27FC236}">
                <a16:creationId xmlns:a16="http://schemas.microsoft.com/office/drawing/2014/main" id="{99495DFD-8D6A-4DD8-AE3A-47FA42AA0A4F}"/>
              </a:ext>
            </a:extLst>
          </p:cNvPr>
          <p:cNvSpPr>
            <a:spLocks noGrp="1"/>
          </p:cNvSpPr>
          <p:nvPr>
            <p:ph type="title"/>
            <p:custDataLst>
              <p:tags r:id="rId3"/>
            </p:custDataLst>
          </p:nvPr>
        </p:nvSpPr>
        <p:spPr>
          <a:xfrm>
            <a:off x="554736" y="4580468"/>
            <a:ext cx="11082528" cy="677108"/>
          </a:xfrm>
        </p:spPr>
        <p:txBody>
          <a:bodyPr anchor="b">
            <a:noAutofit/>
          </a:bodyPr>
          <a:lstStyle>
            <a:lvl1pPr>
              <a:lnSpc>
                <a:spcPct val="93000"/>
              </a:lnSpc>
              <a:defRPr sz="4400"/>
            </a:lvl1pPr>
          </a:lstStyle>
          <a:p>
            <a:r>
              <a:rPr lang="en-US"/>
              <a:t>Click to edit Master title style</a:t>
            </a:r>
          </a:p>
        </p:txBody>
      </p:sp>
      <p:sp>
        <p:nvSpPr>
          <p:cNvPr id="8" name="Slide Number">
            <a:extLst>
              <a:ext uri="{FF2B5EF4-FFF2-40B4-BE49-F238E27FC236}">
                <a16:creationId xmlns:a16="http://schemas.microsoft.com/office/drawing/2014/main" id="{A86AE8A6-05EF-4E76-AAAD-41743692E9F9}"/>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B871FE09-BB6E-4334-B0EA-E52395AA61B3}"/>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9" name="1. On-page tracker">
            <a:extLst>
              <a:ext uri="{FF2B5EF4-FFF2-40B4-BE49-F238E27FC236}">
                <a16:creationId xmlns:a16="http://schemas.microsoft.com/office/drawing/2014/main" id="{07CA98DC-1A07-45D0-A835-AD1606EE7BAE}"/>
              </a:ext>
            </a:extLst>
          </p:cNvPr>
          <p:cNvSpPr>
            <a:spLocks noGrp="1"/>
          </p:cNvSpPr>
          <p:nvPr>
            <p:ph type="body" sz="quarter" idx="17" hasCustomPrompt="1"/>
            <p:custDataLst>
              <p:tags r:id="rId6"/>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249706314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userDrawn="1">
  <p:cSld name="Contrast 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31A1C0D3-6447-79AB-756B-F27FCB3987E4}"/>
              </a:ext>
            </a:extLst>
          </p:cNvPr>
          <p:cNvGraphicFramePr>
            <a:graphicFrameLocks noChangeAspect="1"/>
          </p:cNvGraphicFramePr>
          <p:nvPr userDrawn="1">
            <p:custDataLst>
              <p:tags r:id="rId1"/>
            </p:custDataLst>
            <p:extLst>
              <p:ext uri="{D42A27DB-BD31-4B8C-83A1-F6EECF244321}">
                <p14:modId xmlns:p14="http://schemas.microsoft.com/office/powerpoint/2010/main" val="26214949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395" imgH="396" progId="TCLayout.ActiveDocument.1">
                  <p:embed/>
                </p:oleObj>
              </mc:Choice>
              <mc:Fallback>
                <p:oleObj name="think-cell Slide" r:id="rId7" imgW="395" imgH="396" progId="TCLayout.ActiveDocument.1">
                  <p:embed/>
                  <p:pic>
                    <p:nvPicPr>
                      <p:cNvPr id="2" name="Object 1" hidden="1">
                        <a:extLst>
                          <a:ext uri="{FF2B5EF4-FFF2-40B4-BE49-F238E27FC236}">
                            <a16:creationId xmlns:a16="http://schemas.microsoft.com/office/drawing/2014/main" id="{31A1C0D3-6447-79AB-756B-F27FCB3987E4}"/>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4" name="SlideLogoText">
            <a:extLst>
              <a:ext uri="{FF2B5EF4-FFF2-40B4-BE49-F238E27FC236}">
                <a16:creationId xmlns:a16="http://schemas.microsoft.com/office/drawing/2014/main" id="{2F705A80-1DB0-43C3-A71A-9587E6BCC3AD}"/>
              </a:ext>
            </a:extLst>
          </p:cNvPr>
          <p:cNvSpPr txBox="1"/>
          <p:nvPr userDrawn="1">
            <p:custDataLst>
              <p:tags r:id="rId2"/>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mn-cs"/>
              </a:rPr>
              <a:t>McKinsey &amp; Company</a:t>
            </a:r>
          </a:p>
        </p:txBody>
      </p:sp>
      <p:sp>
        <p:nvSpPr>
          <p:cNvPr id="5" name="Slide Number">
            <a:extLst>
              <a:ext uri="{FF2B5EF4-FFF2-40B4-BE49-F238E27FC236}">
                <a16:creationId xmlns:a16="http://schemas.microsoft.com/office/drawing/2014/main" id="{4833D5AF-2A75-4978-AA54-00BA594BBA72}"/>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mn-cs"/>
              </a:rPr>
              <a:pPr algn="r" defTabSz="610744" fontAlgn="auto">
                <a:spcBef>
                  <a:spcPts val="0"/>
                </a:spcBef>
                <a:spcAft>
                  <a:spcPts val="0"/>
                </a:spcAft>
                <a:defRPr/>
              </a:pPr>
              <a:t>‹#›</a:t>
            </a:fld>
            <a:endParaRPr lang="en-US" sz="900">
              <a:solidFill>
                <a:schemeClr val="tx1"/>
              </a:solidFill>
              <a:latin typeface="+mn-lt"/>
              <a:ea typeface="+mn-ea"/>
              <a:cs typeface="+mn-cs"/>
            </a:endParaRPr>
          </a:p>
        </p:txBody>
      </p:sp>
      <p:sp>
        <p:nvSpPr>
          <p:cNvPr id="6" name="5. Source" hidden="1">
            <a:extLst>
              <a:ext uri="{FF2B5EF4-FFF2-40B4-BE49-F238E27FC236}">
                <a16:creationId xmlns:a16="http://schemas.microsoft.com/office/drawing/2014/main" id="{48684DB6-320C-4E95-A29C-791B412C8164}"/>
              </a:ext>
            </a:extLst>
          </p:cNvPr>
          <p:cNvSpPr txBox="1"/>
          <p:nvPr userDrawn="1">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latin typeface="+mn-lt"/>
                <a:ea typeface="+mn-ea"/>
                <a:cs typeface="+mn-cs"/>
              </a:rPr>
              <a:t>Source: …</a:t>
            </a:r>
          </a:p>
        </p:txBody>
      </p:sp>
      <p:sp>
        <p:nvSpPr>
          <p:cNvPr id="7" name="1. On-page tracker">
            <a:extLst>
              <a:ext uri="{FF2B5EF4-FFF2-40B4-BE49-F238E27FC236}">
                <a16:creationId xmlns:a16="http://schemas.microsoft.com/office/drawing/2014/main" id="{AD9436C5-E5F5-42BD-9013-D04449180E92}"/>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solidFill>
                  <a:schemeClr val="tx1"/>
                </a:solidFill>
                <a:latin typeface="+mn-lt"/>
                <a:ea typeface="+mn-ea"/>
                <a:cs typeface="+mn-cs"/>
              </a:defRPr>
            </a:lvl1pPr>
          </a:lstStyle>
          <a:p>
            <a:pPr lvl="0"/>
            <a:r>
              <a:rPr lang="en-US"/>
              <a:t>Chapter › Topic</a:t>
            </a:r>
          </a:p>
        </p:txBody>
      </p:sp>
    </p:spTree>
    <p:extLst>
      <p:ext uri="{BB962C8B-B14F-4D97-AF65-F5344CB8AC3E}">
        <p14:creationId xmlns:p14="http://schemas.microsoft.com/office/powerpoint/2010/main" val="4173466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2CD01A5A-D383-4F62-8841-DD0172530759}"/>
              </a:ext>
            </a:extLst>
          </p:cNvPr>
          <p:cNvGraphicFramePr>
            <a:graphicFrameLocks noChangeAspect="1"/>
          </p:cNvGraphicFramePr>
          <p:nvPr userDrawn="1">
            <p:custDataLst>
              <p:tags r:id="rId1"/>
            </p:custDataLst>
            <p:extLst>
              <p:ext uri="{D42A27DB-BD31-4B8C-83A1-F6EECF244321}">
                <p14:modId xmlns:p14="http://schemas.microsoft.com/office/powerpoint/2010/main" val="31372114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73" imgH="476" progId="TCLayout.ActiveDocument.1">
                  <p:embed/>
                </p:oleObj>
              </mc:Choice>
              <mc:Fallback>
                <p:oleObj name="think-cell Slide" r:id="rId9" imgW="473" imgH="476" progId="TCLayout.ActiveDocument.1">
                  <p:embed/>
                  <p:pic>
                    <p:nvPicPr>
                      <p:cNvPr id="3" name="Object 2" hidden="1">
                        <a:extLst>
                          <a:ext uri="{FF2B5EF4-FFF2-40B4-BE49-F238E27FC236}">
                            <a16:creationId xmlns:a16="http://schemas.microsoft.com/office/drawing/2014/main" id="{2CD01A5A-D383-4F62-8841-DD0172530759}"/>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AC2F000-47EB-4070-866B-EF082C9E1028}"/>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8" name="2. Slide Title">
            <a:extLst>
              <a:ext uri="{FF2B5EF4-FFF2-40B4-BE49-F238E27FC236}">
                <a16:creationId xmlns:a16="http://schemas.microsoft.com/office/drawing/2014/main" id="{EA735538-C733-4892-93A4-7B433D8B8293}"/>
              </a:ext>
            </a:extLst>
          </p:cNvPr>
          <p:cNvSpPr>
            <a:spLocks noGrp="1"/>
          </p:cNvSpPr>
          <p:nvPr>
            <p:ph type="title" hasCustomPrompt="1"/>
            <p:custDataLst>
              <p:tags r:id="rId3"/>
            </p:custDataLst>
          </p:nvPr>
        </p:nvSpPr>
        <p:spPr>
          <a:xfrm>
            <a:off x="1505712" y="3592841"/>
            <a:ext cx="9180576" cy="486608"/>
          </a:xfrm>
          <a:prstGeom prst="rect">
            <a:avLst/>
          </a:prstGeom>
        </p:spPr>
        <p:txBody>
          <a:bodyPr>
            <a:spAutoFit/>
          </a:bodyPr>
          <a:lstStyle>
            <a:lvl1pPr>
              <a:lnSpc>
                <a:spcPct val="93000"/>
              </a:lnSpc>
              <a:defRPr sz="3400"/>
            </a:lvl1pPr>
          </a:lstStyle>
          <a:p>
            <a:r>
              <a:rPr lang="en-US"/>
              <a:t>“Click to add quote</a:t>
            </a:r>
          </a:p>
        </p:txBody>
      </p:sp>
      <p:sp>
        <p:nvSpPr>
          <p:cNvPr id="6" name="3. Subtitle">
            <a:extLst>
              <a:ext uri="{FF2B5EF4-FFF2-40B4-BE49-F238E27FC236}">
                <a16:creationId xmlns:a16="http://schemas.microsoft.com/office/drawing/2014/main" id="{8DB5022C-F66C-4018-82F3-195571DDD527}"/>
              </a:ext>
            </a:extLst>
          </p:cNvPr>
          <p:cNvSpPr>
            <a:spLocks noGrp="1"/>
          </p:cNvSpPr>
          <p:nvPr>
            <p:ph type="subTitle" idx="1" hasCustomPrompt="1"/>
            <p:custDataLst>
              <p:tags r:id="rId4"/>
            </p:custDataLst>
          </p:nvPr>
        </p:nvSpPr>
        <p:spPr>
          <a:xfrm>
            <a:off x="1505712" y="4284630"/>
            <a:ext cx="9180576" cy="276999"/>
          </a:xfr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quote source</a:t>
            </a:r>
          </a:p>
        </p:txBody>
      </p:sp>
      <p:sp>
        <p:nvSpPr>
          <p:cNvPr id="9" name="Slide Number">
            <a:extLst>
              <a:ext uri="{FF2B5EF4-FFF2-40B4-BE49-F238E27FC236}">
                <a16:creationId xmlns:a16="http://schemas.microsoft.com/office/drawing/2014/main" id="{FAEB6FCE-50CC-4F2B-A5B3-CB508EDFCD46}"/>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97195F4E-ECA7-41A9-AFF3-0C4DAD103DA6}"/>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469A753E-961A-4AC3-B6E0-4407B9A4AF36}"/>
              </a:ext>
            </a:extLst>
          </p:cNvPr>
          <p:cNvSpPr>
            <a:spLocks noGrp="1"/>
          </p:cNvSpPr>
          <p:nvPr>
            <p:ph type="body" sz="quarter" idx="17" hasCustomPrompt="1"/>
            <p:custDataLst>
              <p:tags r:id="rId7"/>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2411697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extLst>
              <p:ext uri="{D42A27DB-BD31-4B8C-83A1-F6EECF244321}">
                <p14:modId xmlns:p14="http://schemas.microsoft.com/office/powerpoint/2010/main" val="37077992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DA8D6A48-EE20-4EB4-A234-9F3B16C02872}"/>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6FAC554-F995-4246-BE36-413D2200D983}"/>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6" name="SlideLogoText">
            <a:extLst>
              <a:ext uri="{FF2B5EF4-FFF2-40B4-BE49-F238E27FC236}">
                <a16:creationId xmlns:a16="http://schemas.microsoft.com/office/drawing/2014/main" id="{7D03BAA3-96F1-4B7C-895E-B9B8CFDDA50B}"/>
              </a:ext>
            </a:extLst>
          </p:cNvPr>
          <p:cNvSpPr txBox="1"/>
          <p:nvPr userDrawn="1">
            <p:custDataLst>
              <p:tags r:id="rId4"/>
            </p:custDataLst>
          </p:nvPr>
        </p:nvSpPr>
        <p:spPr>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6"/>
            </p:custDataLst>
          </p:nvPr>
        </p:nvSpPr>
        <p:spPr>
          <a:xfrm>
            <a:off x="554736" y="2744369"/>
            <a:ext cx="2514600" cy="769441"/>
          </a:xfrm>
        </p:spPr>
        <p:txBody>
          <a:bodyPr anchor="b">
            <a:noAutofit/>
          </a:bodyPr>
          <a:lstStyle>
            <a:lvl1pPr>
              <a:defRPr>
                <a:solidFill>
                  <a:schemeClr val="tx1"/>
                </a:solidFill>
              </a:defRPr>
            </a:lvl1pPr>
          </a:lstStyle>
          <a:p>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7"/>
            </p:custDataLst>
          </p:nvPr>
        </p:nvSpPr>
        <p:spPr>
          <a:xfrm>
            <a:off x="554736" y="3659644"/>
            <a:ext cx="2514600" cy="492443"/>
          </a:xfrm>
        </p:spPr>
        <p:txBody>
          <a:bodyPr wrap="square">
            <a:sp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p:nvPr userDrawn="1">
            <p:custDataLst>
              <p:tags r:id="rId8"/>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5" name="1. On-page tracker">
            <a:extLst>
              <a:ext uri="{FF2B5EF4-FFF2-40B4-BE49-F238E27FC236}">
                <a16:creationId xmlns:a16="http://schemas.microsoft.com/office/drawing/2014/main" id="{2C7757ED-5357-4B01-BB59-15D4406B0FDF}"/>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41894787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1"/>
            </p:custDataLst>
            <p:extLst>
              <p:ext uri="{D42A27DB-BD31-4B8C-83A1-F6EECF244321}">
                <p14:modId xmlns:p14="http://schemas.microsoft.com/office/powerpoint/2010/main" val="231551837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2D2E0F6-5BB5-47A0-8E4A-CD4E6673B19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6" name="SlideLogoText">
            <a:extLst>
              <a:ext uri="{FF2B5EF4-FFF2-40B4-BE49-F238E27FC236}">
                <a16:creationId xmlns:a16="http://schemas.microsoft.com/office/drawing/2014/main" id="{2D4C39DE-34D3-430B-A68C-3662DBF9F427}"/>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6"/>
            </p:custDataLst>
          </p:nvPr>
        </p:nvSpPr>
        <p:spPr>
          <a:xfrm>
            <a:off x="554736" y="2744369"/>
            <a:ext cx="3465576" cy="769441"/>
          </a:xfrm>
          <a:prstGeom prst="rect">
            <a:avLst/>
          </a:prstGeom>
        </p:spPr>
        <p:txBody>
          <a:bodyPr wrap="square" anchor="b">
            <a:noAutofit/>
          </a:bodyPr>
          <a:lstStyle>
            <a:lvl1pPr algn="l">
              <a:defRPr>
                <a:solidFill>
                  <a:schemeClr val="tx1"/>
                </a:solidFill>
              </a:defRPr>
            </a:lvl1pPr>
          </a:lstStyle>
          <a:p>
            <a:r>
              <a:rPr lang="en-US"/>
              <a:t>Click to edit Master title style</a:t>
            </a:r>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7"/>
            </p:custDataLst>
          </p:nvPr>
        </p:nvSpPr>
        <p:spPr>
          <a:xfrm>
            <a:off x="554735" y="3659644"/>
            <a:ext cx="3465575" cy="246221"/>
          </a:xfrm>
        </p:spPr>
        <p:txBody>
          <a:bodyPr wrap="square">
            <a:sp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DA204BE1-D5C8-4D03-9090-21D41FEC78E0}"/>
              </a:ext>
            </a:extLst>
          </p:cNvPr>
          <p:cNvSpPr txBox="1"/>
          <p:nvPr userDrawn="1">
            <p:custDataLst>
              <p:tags r:id="rId8"/>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5" name="1. On-page tracker">
            <a:extLst>
              <a:ext uri="{FF2B5EF4-FFF2-40B4-BE49-F238E27FC236}">
                <a16:creationId xmlns:a16="http://schemas.microsoft.com/office/drawing/2014/main" id="{1ADFA379-EDDB-4C62-A3BB-AC227312C688}"/>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1108990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31497842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7" name="SlideLogoText">
            <a:extLst>
              <a:ext uri="{FF2B5EF4-FFF2-40B4-BE49-F238E27FC236}">
                <a16:creationId xmlns:a16="http://schemas.microsoft.com/office/drawing/2014/main" id="{609F85FD-B74A-4A4E-BFA9-7668DD6BCB90}"/>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22" name="5. Source" hidden="1">
            <a:extLst>
              <a:ext uri="{FF2B5EF4-FFF2-40B4-BE49-F238E27FC236}">
                <a16:creationId xmlns:a16="http://schemas.microsoft.com/office/drawing/2014/main" id="{F5E9C22A-A356-4521-A359-338A663DFEA2}"/>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20" name="1. On-page tracker">
            <a:extLst>
              <a:ext uri="{FF2B5EF4-FFF2-40B4-BE49-F238E27FC236}">
                <a16:creationId xmlns:a16="http://schemas.microsoft.com/office/drawing/2014/main" id="{0E1A178A-6BDC-4A0A-9F92-72F6EB95AD81}"/>
              </a:ext>
            </a:extLst>
          </p:cNvPr>
          <p:cNvSpPr>
            <a:spLocks noGrp="1"/>
          </p:cNvSpPr>
          <p:nvPr>
            <p:ph type="body" sz="quarter" idx="17" hasCustomPrompt="1"/>
            <p:custDataLst>
              <p:tags r:id="rId7"/>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
        <p:nvSpPr>
          <p:cNvPr id="24" name="2. Slide Title">
            <a:extLst>
              <a:ext uri="{FF2B5EF4-FFF2-40B4-BE49-F238E27FC236}">
                <a16:creationId xmlns:a16="http://schemas.microsoft.com/office/drawing/2014/main" id="{06A9E224-CFBD-42B8-A4C0-EFE2C017E523}"/>
              </a:ext>
            </a:extLst>
          </p:cNvPr>
          <p:cNvSpPr>
            <a:spLocks noGrp="1"/>
          </p:cNvSpPr>
          <p:nvPr>
            <p:ph type="title"/>
            <p:custDataLst>
              <p:tags r:id="rId8"/>
            </p:custDataLst>
          </p:nvPr>
        </p:nvSpPr>
        <p:spPr>
          <a:xfrm>
            <a:off x="554736" y="182372"/>
            <a:ext cx="5065776" cy="731520"/>
          </a:xfrm>
        </p:spPr>
        <p:txBody>
          <a:bodyPr/>
          <a:lstStyle/>
          <a:p>
            <a:r>
              <a:rPr lang="en-US"/>
              <a:t>Click to edit Master title style</a:t>
            </a:r>
          </a:p>
        </p:txBody>
      </p:sp>
      <p:sp>
        <p:nvSpPr>
          <p:cNvPr id="25" name="3. Subtitle">
            <a:extLst>
              <a:ext uri="{FF2B5EF4-FFF2-40B4-BE49-F238E27FC236}">
                <a16:creationId xmlns:a16="http://schemas.microsoft.com/office/drawing/2014/main" id="{F7FC2EC4-28A5-4B24-B46C-79BCB0964344}"/>
              </a:ext>
            </a:extLst>
          </p:cNvPr>
          <p:cNvSpPr>
            <a:spLocks noGrp="1"/>
          </p:cNvSpPr>
          <p:nvPr>
            <p:ph type="subTitle" idx="1"/>
            <p:custDataLst>
              <p:tags r:id="rId9"/>
            </p:custDataLst>
          </p:nvPr>
        </p:nvSpPr>
        <p:spPr>
          <a:xfrm>
            <a:off x="554736" y="903861"/>
            <a:ext cx="5065776" cy="276999"/>
          </a:xfrm>
        </p:spPr>
        <p:txBody>
          <a:bodyPr anchor="ctr" anchorCtr="0"/>
          <a:lstStyle/>
          <a:p>
            <a:r>
              <a:rPr lang="en-US" sz="1600"/>
              <a:t>Click to edit Master subtitle style</a:t>
            </a:r>
          </a:p>
        </p:txBody>
      </p:sp>
    </p:spTree>
    <p:extLst>
      <p:ext uri="{BB962C8B-B14F-4D97-AF65-F5344CB8AC3E}">
        <p14:creationId xmlns:p14="http://schemas.microsoft.com/office/powerpoint/2010/main" val="259866427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tags" Target="../tags/tag4.xml"/><Relationship Id="rId26" Type="http://schemas.openxmlformats.org/officeDocument/2006/relationships/tags" Target="../tags/tag12.xml"/><Relationship Id="rId21" Type="http://schemas.openxmlformats.org/officeDocument/2006/relationships/tags" Target="../tags/tag7.xml"/><Relationship Id="rId34" Type="http://schemas.openxmlformats.org/officeDocument/2006/relationships/tags" Target="../tags/tag20.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3.xml"/><Relationship Id="rId25" Type="http://schemas.openxmlformats.org/officeDocument/2006/relationships/tags" Target="../tags/tag11.xml"/><Relationship Id="rId33" Type="http://schemas.openxmlformats.org/officeDocument/2006/relationships/tags" Target="../tags/tag19.xml"/><Relationship Id="rId38"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tags" Target="../tags/tag6.xml"/><Relationship Id="rId29" Type="http://schemas.openxmlformats.org/officeDocument/2006/relationships/tags" Target="../tags/tag15.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10.xml"/><Relationship Id="rId32" Type="http://schemas.openxmlformats.org/officeDocument/2006/relationships/tags" Target="../tags/tag18.xml"/><Relationship Id="rId37" Type="http://schemas.openxmlformats.org/officeDocument/2006/relationships/oleObject" Target="../embeddings/oleObject1.bin"/><Relationship Id="rId5" Type="http://schemas.openxmlformats.org/officeDocument/2006/relationships/slideLayout" Target="../slideLayouts/slideLayout5.xml"/><Relationship Id="rId15" Type="http://schemas.openxmlformats.org/officeDocument/2006/relationships/theme" Target="../theme/theme1.xml"/><Relationship Id="rId23" Type="http://schemas.openxmlformats.org/officeDocument/2006/relationships/tags" Target="../tags/tag9.xml"/><Relationship Id="rId28" Type="http://schemas.openxmlformats.org/officeDocument/2006/relationships/tags" Target="../tags/tag14.xml"/><Relationship Id="rId36" Type="http://schemas.openxmlformats.org/officeDocument/2006/relationships/tags" Target="../tags/tag22.xml"/><Relationship Id="rId10" Type="http://schemas.openxmlformats.org/officeDocument/2006/relationships/slideLayout" Target="../slideLayouts/slideLayout10.xml"/><Relationship Id="rId19" Type="http://schemas.openxmlformats.org/officeDocument/2006/relationships/tags" Target="../tags/tag5.xml"/><Relationship Id="rId31" Type="http://schemas.openxmlformats.org/officeDocument/2006/relationships/tags" Target="../tags/tag17.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ags" Target="../tags/tag8.xml"/><Relationship Id="rId27" Type="http://schemas.openxmlformats.org/officeDocument/2006/relationships/tags" Target="../tags/tag13.xml"/><Relationship Id="rId30" Type="http://schemas.openxmlformats.org/officeDocument/2006/relationships/tags" Target="../tags/tag16.xml"/><Relationship Id="rId35" Type="http://schemas.openxmlformats.org/officeDocument/2006/relationships/tags" Target="../tags/tag21.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7.xml"/><Relationship Id="rId18" Type="http://schemas.openxmlformats.org/officeDocument/2006/relationships/theme" Target="../theme/theme2.xml"/><Relationship Id="rId26" Type="http://schemas.openxmlformats.org/officeDocument/2006/relationships/tags" Target="../tags/tag123.xml"/><Relationship Id="rId39" Type="http://schemas.openxmlformats.org/officeDocument/2006/relationships/tags" Target="../tags/tag136.xml"/><Relationship Id="rId21" Type="http://schemas.openxmlformats.org/officeDocument/2006/relationships/tags" Target="../tags/tag118.xml"/><Relationship Id="rId34" Type="http://schemas.openxmlformats.org/officeDocument/2006/relationships/tags" Target="../tags/tag131.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tags" Target="../tags/tag117.xml"/><Relationship Id="rId29" Type="http://schemas.openxmlformats.org/officeDocument/2006/relationships/tags" Target="../tags/tag126.xml"/><Relationship Id="rId41" Type="http://schemas.openxmlformats.org/officeDocument/2006/relationships/image" Target="../media/image4.emf"/><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24" Type="http://schemas.openxmlformats.org/officeDocument/2006/relationships/tags" Target="../tags/tag121.xml"/><Relationship Id="rId32" Type="http://schemas.openxmlformats.org/officeDocument/2006/relationships/tags" Target="../tags/tag129.xml"/><Relationship Id="rId37" Type="http://schemas.openxmlformats.org/officeDocument/2006/relationships/tags" Target="../tags/tag134.xml"/><Relationship Id="rId40" Type="http://schemas.openxmlformats.org/officeDocument/2006/relationships/oleObject" Target="../embeddings/oleObject12.bin"/><Relationship Id="rId5" Type="http://schemas.openxmlformats.org/officeDocument/2006/relationships/slideLayout" Target="../slideLayouts/slideLayout19.xml"/><Relationship Id="rId15" Type="http://schemas.openxmlformats.org/officeDocument/2006/relationships/slideLayout" Target="../slideLayouts/slideLayout29.xml"/><Relationship Id="rId23" Type="http://schemas.openxmlformats.org/officeDocument/2006/relationships/tags" Target="../tags/tag120.xml"/><Relationship Id="rId28" Type="http://schemas.openxmlformats.org/officeDocument/2006/relationships/tags" Target="../tags/tag125.xml"/><Relationship Id="rId36" Type="http://schemas.openxmlformats.org/officeDocument/2006/relationships/tags" Target="../tags/tag133.xml"/><Relationship Id="rId10" Type="http://schemas.openxmlformats.org/officeDocument/2006/relationships/slideLayout" Target="../slideLayouts/slideLayout24.xml"/><Relationship Id="rId19" Type="http://schemas.openxmlformats.org/officeDocument/2006/relationships/tags" Target="../tags/tag116.xml"/><Relationship Id="rId31" Type="http://schemas.openxmlformats.org/officeDocument/2006/relationships/tags" Target="../tags/tag128.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 Id="rId22" Type="http://schemas.openxmlformats.org/officeDocument/2006/relationships/tags" Target="../tags/tag119.xml"/><Relationship Id="rId27" Type="http://schemas.openxmlformats.org/officeDocument/2006/relationships/tags" Target="../tags/tag124.xml"/><Relationship Id="rId30" Type="http://schemas.openxmlformats.org/officeDocument/2006/relationships/tags" Target="../tags/tag127.xml"/><Relationship Id="rId35" Type="http://schemas.openxmlformats.org/officeDocument/2006/relationships/tags" Target="../tags/tag132.xml"/><Relationship Id="rId8" Type="http://schemas.openxmlformats.org/officeDocument/2006/relationships/slideLayout" Target="../slideLayouts/slideLayout22.xml"/><Relationship Id="rId3" Type="http://schemas.openxmlformats.org/officeDocument/2006/relationships/slideLayout" Target="../slideLayouts/slideLayout17.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5" Type="http://schemas.openxmlformats.org/officeDocument/2006/relationships/tags" Target="../tags/tag122.xml"/><Relationship Id="rId33" Type="http://schemas.openxmlformats.org/officeDocument/2006/relationships/tags" Target="../tags/tag130.xml"/><Relationship Id="rId38" Type="http://schemas.openxmlformats.org/officeDocument/2006/relationships/tags" Target="../tags/tag135.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44.xml"/><Relationship Id="rId18" Type="http://schemas.openxmlformats.org/officeDocument/2006/relationships/slideLayout" Target="../slideLayouts/slideLayout49.xml"/><Relationship Id="rId26" Type="http://schemas.openxmlformats.org/officeDocument/2006/relationships/tags" Target="../tags/tag262.xml"/><Relationship Id="rId39" Type="http://schemas.openxmlformats.org/officeDocument/2006/relationships/tags" Target="../tags/tag275.xml"/><Relationship Id="rId21" Type="http://schemas.openxmlformats.org/officeDocument/2006/relationships/tags" Target="../tags/tag257.xml"/><Relationship Id="rId34" Type="http://schemas.openxmlformats.org/officeDocument/2006/relationships/tags" Target="../tags/tag270.xml"/><Relationship Id="rId42" Type="http://schemas.openxmlformats.org/officeDocument/2006/relationships/image" Target="../media/image1.emf"/><Relationship Id="rId7" Type="http://schemas.openxmlformats.org/officeDocument/2006/relationships/slideLayout" Target="../slideLayouts/slideLayout38.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theme" Target="../theme/theme3.xml"/><Relationship Id="rId29" Type="http://schemas.openxmlformats.org/officeDocument/2006/relationships/tags" Target="../tags/tag265.xml"/><Relationship Id="rId41" Type="http://schemas.openxmlformats.org/officeDocument/2006/relationships/oleObject" Target="../embeddings/oleObject26.bin"/><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24" Type="http://schemas.openxmlformats.org/officeDocument/2006/relationships/tags" Target="../tags/tag260.xml"/><Relationship Id="rId32" Type="http://schemas.openxmlformats.org/officeDocument/2006/relationships/tags" Target="../tags/tag268.xml"/><Relationship Id="rId37" Type="http://schemas.openxmlformats.org/officeDocument/2006/relationships/tags" Target="../tags/tag273.xml"/><Relationship Id="rId40" Type="http://schemas.openxmlformats.org/officeDocument/2006/relationships/tags" Target="../tags/tag276.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tags" Target="../tags/tag259.xml"/><Relationship Id="rId28" Type="http://schemas.openxmlformats.org/officeDocument/2006/relationships/tags" Target="../tags/tag264.xml"/><Relationship Id="rId36" Type="http://schemas.openxmlformats.org/officeDocument/2006/relationships/tags" Target="../tags/tag272.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31" Type="http://schemas.openxmlformats.org/officeDocument/2006/relationships/tags" Target="../tags/tag267.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tags" Target="../tags/tag258.xml"/><Relationship Id="rId27" Type="http://schemas.openxmlformats.org/officeDocument/2006/relationships/tags" Target="../tags/tag263.xml"/><Relationship Id="rId30" Type="http://schemas.openxmlformats.org/officeDocument/2006/relationships/tags" Target="../tags/tag266.xml"/><Relationship Id="rId35" Type="http://schemas.openxmlformats.org/officeDocument/2006/relationships/tags" Target="../tags/tag271.xml"/><Relationship Id="rId43" Type="http://schemas.openxmlformats.org/officeDocument/2006/relationships/image" Target="../media/image10.png"/><Relationship Id="rId8" Type="http://schemas.openxmlformats.org/officeDocument/2006/relationships/slideLayout" Target="../slideLayouts/slideLayout39.xml"/><Relationship Id="rId3" Type="http://schemas.openxmlformats.org/officeDocument/2006/relationships/slideLayout" Target="../slideLayouts/slideLayout34.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5" Type="http://schemas.openxmlformats.org/officeDocument/2006/relationships/tags" Target="../tags/tag261.xml"/><Relationship Id="rId33" Type="http://schemas.openxmlformats.org/officeDocument/2006/relationships/tags" Target="../tags/tag269.xml"/><Relationship Id="rId38" Type="http://schemas.openxmlformats.org/officeDocument/2006/relationships/tags" Target="../tags/tag27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16"/>
            </p:custDataLst>
            <p:extLst>
              <p:ext uri="{D42A27DB-BD31-4B8C-83A1-F6EECF244321}">
                <p14:modId xmlns:p14="http://schemas.microsoft.com/office/powerpoint/2010/main" val="16580310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7" imgW="413" imgH="416" progId="TCLayout.ActiveDocument.1">
                  <p:embed/>
                </p:oleObj>
              </mc:Choice>
              <mc:Fallback>
                <p:oleObj name="think-cell Slide" r:id="rId37" imgW="413" imgH="416" progId="TCLayout.ActiveDocument.1">
                  <p:embed/>
                  <p:pic>
                    <p:nvPicPr>
                      <p:cNvPr id="3" name="Object 2" hidden="1">
                        <a:extLst>
                          <a:ext uri="{FF2B5EF4-FFF2-40B4-BE49-F238E27FC236}">
                            <a16:creationId xmlns:a16="http://schemas.microsoft.com/office/drawing/2014/main" id="{4BC40847-AF8B-4097-9A07-2349A751A051}"/>
                          </a:ext>
                        </a:extLst>
                      </p:cNvPr>
                      <p:cNvPicPr/>
                      <p:nvPr/>
                    </p:nvPicPr>
                    <p:blipFill>
                      <a:blip r:embed="rId3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194173E-7BB3-47F4-8EAD-18BFC563F97A}"/>
              </a:ext>
            </a:extLst>
          </p:cNvPr>
          <p:cNvSpPr/>
          <p:nvPr userDrawn="1">
            <p:custDataLst>
              <p:tags r:id="rId17"/>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03" name="SlideLogoText">
            <a:extLst>
              <a:ext uri="{FF2B5EF4-FFF2-40B4-BE49-F238E27FC236}">
                <a16:creationId xmlns:a16="http://schemas.microsoft.com/office/drawing/2014/main" id="{69FC0062-74AE-4BDA-ACE7-D069B448DDBC}"/>
              </a:ext>
            </a:extLst>
          </p:cNvPr>
          <p:cNvSpPr txBox="1"/>
          <p:nvPr userDrawn="1">
            <p:custDataLst>
              <p:tags r:id="rId18"/>
            </p:custDataLst>
          </p:nvPr>
        </p:nvSpPr>
        <p:spPr>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9"/>
            </p:custDataLst>
          </p:nvPr>
        </p:nvSpPr>
        <p:spPr>
          <a:xfrm>
            <a:off x="553972" y="6279028"/>
            <a:ext cx="7278624" cy="123111"/>
          </a:xfrm>
          <a:prstGeom prst="rect">
            <a:avLst/>
          </a:prstGeom>
          <a:noFill/>
        </p:spPr>
        <p:txBody>
          <a:bodyPr wrap="square" lIns="0" tIns="0" rIns="0" b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kern="1200">
                <a:latin typeface="+mn-lt"/>
                <a:ea typeface="+mn-ea"/>
                <a:cs typeface="Arial" panose="020B0604020202020204" pitchFamily="34" charset="0"/>
              </a:rPr>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20"/>
            </p:custDataLst>
          </p:nvPr>
        </p:nvSpPr>
        <p:spPr>
          <a:xfrm>
            <a:off x="554736" y="172212"/>
            <a:ext cx="11082528" cy="731520"/>
          </a:xfrm>
          <a:prstGeom prst="rect">
            <a:avLst/>
          </a:prstGeom>
        </p:spPr>
        <p:txBody>
          <a:bodyPr vert="horz" wrap="square" lIns="0" tIns="0" rIns="0" bIns="0" rtlCol="0" anchor="b" anchorCtr="0">
            <a:noAutofit/>
          </a:bodyPr>
          <a:lstStyle/>
          <a:p>
            <a:r>
              <a:rPr lang="en-US"/>
              <a:t>Click to edit Master title style</a:t>
            </a:r>
          </a:p>
        </p:txBody>
      </p:sp>
      <p:sp>
        <p:nvSpPr>
          <p:cNvPr id="58" name="Text Placeholder 2">
            <a:extLst>
              <a:ext uri="{FF2B5EF4-FFF2-40B4-BE49-F238E27FC236}">
                <a16:creationId xmlns:a16="http://schemas.microsoft.com/office/drawing/2014/main" id="{192DB789-515B-4504-BE53-6445F2427687}"/>
              </a:ext>
            </a:extLst>
          </p:cNvPr>
          <p:cNvSpPr>
            <a:spLocks noGrp="1"/>
          </p:cNvSpPr>
          <p:nvPr>
            <p:ph type="body" idx="1"/>
          </p:nvPr>
        </p:nvSpPr>
        <p:spPr>
          <a:xfrm>
            <a:off x="554736" y="2171700"/>
            <a:ext cx="11082528" cy="252376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59" name="Grid" hidden="1">
            <a:extLst>
              <a:ext uri="{FF2B5EF4-FFF2-40B4-BE49-F238E27FC236}">
                <a16:creationId xmlns:a16="http://schemas.microsoft.com/office/drawing/2014/main" id="{D35250B8-D61E-4F1A-9ACD-6E1BB958B78E}"/>
              </a:ext>
            </a:extLst>
          </p:cNvPr>
          <p:cNvGrpSpPr/>
          <p:nvPr userDrawn="1">
            <p:custDataLst>
              <p:tags r:id="rId21"/>
            </p:custDataLst>
          </p:nvPr>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err="1">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grpSp>
        <p:nvGrpSpPr>
          <p:cNvPr id="187" name="LegendBoxes" hidden="1">
            <a:extLst>
              <a:ext uri="{FF2B5EF4-FFF2-40B4-BE49-F238E27FC236}">
                <a16:creationId xmlns:a16="http://schemas.microsoft.com/office/drawing/2014/main" id="{5048A9C9-0655-49B2-A283-6A54678F321B}"/>
              </a:ext>
            </a:extLst>
          </p:cNvPr>
          <p:cNvGrpSpPr/>
          <p:nvPr userDrawn="1"/>
        </p:nvGrpSpPr>
        <p:grpSpPr>
          <a:xfrm>
            <a:off x="10728000" y="4323600"/>
            <a:ext cx="984864" cy="1717282"/>
            <a:chOff x="9585951" y="2980105"/>
            <a:chExt cx="984864" cy="1717282"/>
          </a:xfrm>
        </p:grpSpPr>
        <p:sp>
          <p:nvSpPr>
            <p:cNvPr id="188" name="RectangleLegend1">
              <a:extLst>
                <a:ext uri="{FF2B5EF4-FFF2-40B4-BE49-F238E27FC236}">
                  <a16:creationId xmlns:a16="http://schemas.microsoft.com/office/drawing/2014/main" id="{8F219674-AEDF-41A7-B3C3-07BD8D165776}"/>
                </a:ext>
              </a:extLst>
            </p:cNvPr>
            <p:cNvSpPr/>
            <p:nvPr/>
          </p:nvSpPr>
          <p:spPr>
            <a:xfrm>
              <a:off x="9585951" y="3001463"/>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89" name="RectangleLegend2">
              <a:extLst>
                <a:ext uri="{FF2B5EF4-FFF2-40B4-BE49-F238E27FC236}">
                  <a16:creationId xmlns:a16="http://schemas.microsoft.com/office/drawing/2014/main" id="{76884974-3CCD-4F11-B109-02708F18B04E}"/>
                </a:ext>
              </a:extLst>
            </p:cNvPr>
            <p:cNvSpPr/>
            <p:nvPr/>
          </p:nvSpPr>
          <p:spPr>
            <a:xfrm>
              <a:off x="9585951" y="3380961"/>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90" name="RectangleLegend3">
              <a:extLst>
                <a:ext uri="{FF2B5EF4-FFF2-40B4-BE49-F238E27FC236}">
                  <a16:creationId xmlns:a16="http://schemas.microsoft.com/office/drawing/2014/main" id="{D440B2EC-6FE5-4259-BA11-DC2E3B68E637}"/>
                </a:ext>
              </a:extLst>
            </p:cNvPr>
            <p:cNvSpPr/>
            <p:nvPr/>
          </p:nvSpPr>
          <p:spPr>
            <a:xfrm>
              <a:off x="9585951" y="3754557"/>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91" name="RectangleLegend4">
              <a:extLst>
                <a:ext uri="{FF2B5EF4-FFF2-40B4-BE49-F238E27FC236}">
                  <a16:creationId xmlns:a16="http://schemas.microsoft.com/office/drawing/2014/main" id="{52FE9D34-332E-47CD-94B8-12A069181C03}"/>
                </a:ext>
              </a:extLst>
            </p:cNvPr>
            <p:cNvSpPr/>
            <p:nvPr/>
          </p:nvSpPr>
          <p:spPr>
            <a:xfrm>
              <a:off x="9585951" y="4128153"/>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92" name="RectangleLegend5">
              <a:extLst>
                <a:ext uri="{FF2B5EF4-FFF2-40B4-BE49-F238E27FC236}">
                  <a16:creationId xmlns:a16="http://schemas.microsoft.com/office/drawing/2014/main" id="{1D6EA8D9-42BE-4743-876B-1050D1436021}"/>
                </a:ext>
              </a:extLst>
            </p:cNvPr>
            <p:cNvSpPr/>
            <p:nvPr/>
          </p:nvSpPr>
          <p:spPr>
            <a:xfrm>
              <a:off x="9585951" y="4501749"/>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93" name="Legend1">
              <a:extLst>
                <a:ext uri="{FF2B5EF4-FFF2-40B4-BE49-F238E27FC236}">
                  <a16:creationId xmlns:a16="http://schemas.microsoft.com/office/drawing/2014/main" id="{50F3208A-D1A9-4DEE-B968-1381D0DE88E8}"/>
                </a:ext>
              </a:extLst>
            </p:cNvPr>
            <p:cNvSpPr txBox="1"/>
            <p:nvPr/>
          </p:nvSpPr>
          <p:spPr>
            <a:xfrm>
              <a:off x="9912097" y="2980105"/>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4" name="Legend2">
              <a:extLst>
                <a:ext uri="{FF2B5EF4-FFF2-40B4-BE49-F238E27FC236}">
                  <a16:creationId xmlns:a16="http://schemas.microsoft.com/office/drawing/2014/main" id="{69AC8C80-52E4-4497-A147-009E23FB42A5}"/>
                </a:ext>
              </a:extLst>
            </p:cNvPr>
            <p:cNvSpPr txBox="1"/>
            <p:nvPr/>
          </p:nvSpPr>
          <p:spPr>
            <a:xfrm>
              <a:off x="9912097" y="3359603"/>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5" name="Legend3">
              <a:extLst>
                <a:ext uri="{FF2B5EF4-FFF2-40B4-BE49-F238E27FC236}">
                  <a16:creationId xmlns:a16="http://schemas.microsoft.com/office/drawing/2014/main" id="{218BEB5C-C19E-451D-B538-56A492CF74C6}"/>
                </a:ext>
              </a:extLst>
            </p:cNvPr>
            <p:cNvSpPr txBox="1"/>
            <p:nvPr/>
          </p:nvSpPr>
          <p:spPr>
            <a:xfrm>
              <a:off x="9912097" y="3739101"/>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6" name="Legend4">
              <a:extLst>
                <a:ext uri="{FF2B5EF4-FFF2-40B4-BE49-F238E27FC236}">
                  <a16:creationId xmlns:a16="http://schemas.microsoft.com/office/drawing/2014/main" id="{B77C1590-32D9-4A52-8AF0-454D06E80BF2}"/>
                </a:ext>
              </a:extLst>
            </p:cNvPr>
            <p:cNvSpPr txBox="1"/>
            <p:nvPr/>
          </p:nvSpPr>
          <p:spPr>
            <a:xfrm>
              <a:off x="9912097" y="4110522"/>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7" name="Legend5">
              <a:extLst>
                <a:ext uri="{FF2B5EF4-FFF2-40B4-BE49-F238E27FC236}">
                  <a16:creationId xmlns:a16="http://schemas.microsoft.com/office/drawing/2014/main" id="{A40A9DB6-E1B2-47A6-8B66-4FCDC31DD600}"/>
                </a:ext>
              </a:extLst>
            </p:cNvPr>
            <p:cNvSpPr txBox="1"/>
            <p:nvPr/>
          </p:nvSpPr>
          <p:spPr>
            <a:xfrm>
              <a:off x="9912097" y="4481943"/>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grpSp>
      <p:grpSp>
        <p:nvGrpSpPr>
          <p:cNvPr id="4" name="LegendMoons" hidden="1">
            <a:extLst>
              <a:ext uri="{FF2B5EF4-FFF2-40B4-BE49-F238E27FC236}">
                <a16:creationId xmlns:a16="http://schemas.microsoft.com/office/drawing/2014/main" id="{A74D0957-B8E1-0203-5942-B3CDCECEFC07}"/>
              </a:ext>
            </a:extLst>
          </p:cNvPr>
          <p:cNvGrpSpPr/>
          <p:nvPr userDrawn="1"/>
        </p:nvGrpSpPr>
        <p:grpSpPr>
          <a:xfrm>
            <a:off x="10692000" y="1339200"/>
            <a:ext cx="1023616" cy="1731859"/>
            <a:chOff x="7723680" y="1702457"/>
            <a:chExt cx="1023616" cy="1731859"/>
          </a:xfrm>
        </p:grpSpPr>
        <p:sp>
          <p:nvSpPr>
            <p:cNvPr id="5" name="Legend1">
              <a:extLst>
                <a:ext uri="{FF2B5EF4-FFF2-40B4-BE49-F238E27FC236}">
                  <a16:creationId xmlns:a16="http://schemas.microsoft.com/office/drawing/2014/main" id="{A579D789-E781-7373-9902-2ED2044F84A0}"/>
                </a:ext>
              </a:extLst>
            </p:cNvPr>
            <p:cNvSpPr txBox="1"/>
            <p:nvPr/>
          </p:nvSpPr>
          <p:spPr>
            <a:xfrm>
              <a:off x="8076312" y="1709816"/>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6" name="Legend2">
              <a:extLst>
                <a:ext uri="{FF2B5EF4-FFF2-40B4-BE49-F238E27FC236}">
                  <a16:creationId xmlns:a16="http://schemas.microsoft.com/office/drawing/2014/main" id="{AE219666-526F-9C6F-0799-DEDE1ED7C6B4}"/>
                </a:ext>
              </a:extLst>
            </p:cNvPr>
            <p:cNvSpPr txBox="1"/>
            <p:nvPr/>
          </p:nvSpPr>
          <p:spPr>
            <a:xfrm>
              <a:off x="8076312" y="2085275"/>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7" name="Legend3">
              <a:extLst>
                <a:ext uri="{FF2B5EF4-FFF2-40B4-BE49-F238E27FC236}">
                  <a16:creationId xmlns:a16="http://schemas.microsoft.com/office/drawing/2014/main" id="{22CE313E-44F3-0F57-9118-789F5A7E4BE2}"/>
                </a:ext>
              </a:extLst>
            </p:cNvPr>
            <p:cNvSpPr txBox="1"/>
            <p:nvPr/>
          </p:nvSpPr>
          <p:spPr>
            <a:xfrm>
              <a:off x="8076312" y="2460734"/>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8" name="Legend4">
              <a:extLst>
                <a:ext uri="{FF2B5EF4-FFF2-40B4-BE49-F238E27FC236}">
                  <a16:creationId xmlns:a16="http://schemas.microsoft.com/office/drawing/2014/main" id="{D0B5E1D7-1CD7-D84F-3620-B4FA0EF324DB}"/>
                </a:ext>
              </a:extLst>
            </p:cNvPr>
            <p:cNvSpPr txBox="1"/>
            <p:nvPr/>
          </p:nvSpPr>
          <p:spPr>
            <a:xfrm>
              <a:off x="8076312" y="2836193"/>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9" name="Legend5">
              <a:extLst>
                <a:ext uri="{FF2B5EF4-FFF2-40B4-BE49-F238E27FC236}">
                  <a16:creationId xmlns:a16="http://schemas.microsoft.com/office/drawing/2014/main" id="{F40C396B-7721-8A80-0BC4-C8F93B6E54CA}"/>
                </a:ext>
              </a:extLst>
            </p:cNvPr>
            <p:cNvSpPr txBox="1"/>
            <p:nvPr/>
          </p:nvSpPr>
          <p:spPr>
            <a:xfrm>
              <a:off x="8076312" y="3211654"/>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grpSp>
          <p:nvGrpSpPr>
            <p:cNvPr id="10" name="MoonLegend1">
              <a:extLst>
                <a:ext uri="{FF2B5EF4-FFF2-40B4-BE49-F238E27FC236}">
                  <a16:creationId xmlns:a16="http://schemas.microsoft.com/office/drawing/2014/main" id="{D19BD4EA-9682-50D3-B979-152445E49E10}"/>
                </a:ext>
              </a:extLst>
            </p:cNvPr>
            <p:cNvGrpSpPr>
              <a:grpSpLocks noChangeAspect="1"/>
            </p:cNvGrpSpPr>
            <p:nvPr>
              <p:custDataLst>
                <p:tags r:id="rId22"/>
              </p:custDataLst>
            </p:nvPr>
          </p:nvGrpSpPr>
          <p:grpSpPr>
            <a:xfrm>
              <a:off x="7723680" y="1702457"/>
              <a:ext cx="228600" cy="228600"/>
              <a:chOff x="762000" y="1270000"/>
              <a:chExt cx="254000" cy="254000"/>
            </a:xfrm>
          </p:grpSpPr>
          <p:sp>
            <p:nvSpPr>
              <p:cNvPr id="24" name="Oval 23">
                <a:extLst>
                  <a:ext uri="{FF2B5EF4-FFF2-40B4-BE49-F238E27FC236}">
                    <a16:creationId xmlns:a16="http://schemas.microsoft.com/office/drawing/2014/main" id="{4A0B6C31-1F56-F41C-44CD-9D5FBF4D0344}"/>
                  </a:ext>
                </a:extLst>
              </p:cNvPr>
              <p:cNvSpPr/>
              <p:nvPr>
                <p:custDataLst>
                  <p:tags r:id="rId35"/>
                </p:custDataLst>
              </p:nvPr>
            </p:nvSpPr>
            <p:spPr>
              <a:xfrm>
                <a:off x="762000" y="1270000"/>
                <a:ext cx="254000" cy="254000"/>
              </a:xfrm>
              <a:prstGeom prst="ellipse">
                <a:avLst/>
              </a:prstGeom>
              <a:solidFill>
                <a:srgbClr val="CCCCCC"/>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25" name="Arc 24" hidden="1">
                <a:extLst>
                  <a:ext uri="{FF2B5EF4-FFF2-40B4-BE49-F238E27FC236}">
                    <a16:creationId xmlns:a16="http://schemas.microsoft.com/office/drawing/2014/main" id="{B50CF1FE-8D31-700D-F0C2-ACB607372AE4}"/>
                  </a:ext>
                </a:extLst>
              </p:cNvPr>
              <p:cNvSpPr/>
              <p:nvPr>
                <p:custDataLst>
                  <p:tags r:id="rId36"/>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1" name="MoonLegend2">
              <a:extLst>
                <a:ext uri="{FF2B5EF4-FFF2-40B4-BE49-F238E27FC236}">
                  <a16:creationId xmlns:a16="http://schemas.microsoft.com/office/drawing/2014/main" id="{E34FB525-F2A2-061A-A353-799809BF5FC7}"/>
                </a:ext>
              </a:extLst>
            </p:cNvPr>
            <p:cNvGrpSpPr>
              <a:grpSpLocks noChangeAspect="1"/>
            </p:cNvGrpSpPr>
            <p:nvPr>
              <p:custDataLst>
                <p:tags r:id="rId23"/>
              </p:custDataLst>
            </p:nvPr>
          </p:nvGrpSpPr>
          <p:grpSpPr>
            <a:xfrm>
              <a:off x="7723680" y="2078270"/>
              <a:ext cx="228600" cy="228600"/>
              <a:chOff x="762000" y="1270000"/>
              <a:chExt cx="254000" cy="254000"/>
            </a:xfrm>
          </p:grpSpPr>
          <p:sp>
            <p:nvSpPr>
              <p:cNvPr id="22" name="Oval 21">
                <a:extLst>
                  <a:ext uri="{FF2B5EF4-FFF2-40B4-BE49-F238E27FC236}">
                    <a16:creationId xmlns:a16="http://schemas.microsoft.com/office/drawing/2014/main" id="{0DC6EA1B-42E3-0F8A-87FD-05CAF1FDA5FA}"/>
                  </a:ext>
                </a:extLst>
              </p:cNvPr>
              <p:cNvSpPr/>
              <p:nvPr>
                <p:custDataLst>
                  <p:tags r:id="rId33"/>
                </p:custDataLst>
              </p:nvPr>
            </p:nvSpPr>
            <p:spPr>
              <a:xfrm>
                <a:off x="762000" y="1270000"/>
                <a:ext cx="254000" cy="254000"/>
              </a:xfrm>
              <a:prstGeom prst="ellipse">
                <a:avLst/>
              </a:prstGeom>
              <a:solidFill>
                <a:srgbClr val="CCCCCC"/>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23" name="Arc 22">
                <a:extLst>
                  <a:ext uri="{FF2B5EF4-FFF2-40B4-BE49-F238E27FC236}">
                    <a16:creationId xmlns:a16="http://schemas.microsoft.com/office/drawing/2014/main" id="{349961EB-4044-DDFA-0CF7-F5D66FDD64FA}"/>
                  </a:ext>
                </a:extLst>
              </p:cNvPr>
              <p:cNvSpPr/>
              <p:nvPr>
                <p:custDataLst>
                  <p:tags r:id="rId34"/>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2" name="MoonLegend3">
              <a:extLst>
                <a:ext uri="{FF2B5EF4-FFF2-40B4-BE49-F238E27FC236}">
                  <a16:creationId xmlns:a16="http://schemas.microsoft.com/office/drawing/2014/main" id="{81D58525-2DB4-58E3-4841-2B88C4F9BBE1}"/>
                </a:ext>
              </a:extLst>
            </p:cNvPr>
            <p:cNvGrpSpPr>
              <a:grpSpLocks noChangeAspect="1"/>
            </p:cNvGrpSpPr>
            <p:nvPr>
              <p:custDataLst>
                <p:tags r:id="rId24"/>
              </p:custDataLst>
            </p:nvPr>
          </p:nvGrpSpPr>
          <p:grpSpPr>
            <a:xfrm>
              <a:off x="7723680" y="2454085"/>
              <a:ext cx="228600" cy="228600"/>
              <a:chOff x="762000" y="1270000"/>
              <a:chExt cx="254000" cy="254000"/>
            </a:xfrm>
          </p:grpSpPr>
          <p:sp>
            <p:nvSpPr>
              <p:cNvPr id="20" name="Oval 19">
                <a:extLst>
                  <a:ext uri="{FF2B5EF4-FFF2-40B4-BE49-F238E27FC236}">
                    <a16:creationId xmlns:a16="http://schemas.microsoft.com/office/drawing/2014/main" id="{6D052903-9CD8-AB5E-E69F-03405F848828}"/>
                  </a:ext>
                </a:extLst>
              </p:cNvPr>
              <p:cNvSpPr/>
              <p:nvPr>
                <p:custDataLst>
                  <p:tags r:id="rId31"/>
                </p:custDataLst>
              </p:nvPr>
            </p:nvSpPr>
            <p:spPr>
              <a:xfrm>
                <a:off x="762000" y="1270000"/>
                <a:ext cx="254000" cy="254000"/>
              </a:xfrm>
              <a:prstGeom prst="ellipse">
                <a:avLst/>
              </a:prstGeom>
              <a:solidFill>
                <a:srgbClr val="CCCCCC"/>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21" name="Arc 20">
                <a:extLst>
                  <a:ext uri="{FF2B5EF4-FFF2-40B4-BE49-F238E27FC236}">
                    <a16:creationId xmlns:a16="http://schemas.microsoft.com/office/drawing/2014/main" id="{BB370F7E-886E-6962-667A-24DD8C636B1C}"/>
                  </a:ext>
                </a:extLst>
              </p:cNvPr>
              <p:cNvSpPr/>
              <p:nvPr>
                <p:custDataLst>
                  <p:tags r:id="rId32"/>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3" name="MoonLegend4">
              <a:extLst>
                <a:ext uri="{FF2B5EF4-FFF2-40B4-BE49-F238E27FC236}">
                  <a16:creationId xmlns:a16="http://schemas.microsoft.com/office/drawing/2014/main" id="{12DC2918-BD74-B2EB-0BB2-D46E7084496E}"/>
                </a:ext>
              </a:extLst>
            </p:cNvPr>
            <p:cNvGrpSpPr>
              <a:grpSpLocks noChangeAspect="1"/>
            </p:cNvGrpSpPr>
            <p:nvPr>
              <p:custDataLst>
                <p:tags r:id="rId25"/>
              </p:custDataLst>
            </p:nvPr>
          </p:nvGrpSpPr>
          <p:grpSpPr>
            <a:xfrm>
              <a:off x="7723680" y="2829900"/>
              <a:ext cx="228600" cy="228600"/>
              <a:chOff x="762000" y="1270000"/>
              <a:chExt cx="254000" cy="254000"/>
            </a:xfrm>
          </p:grpSpPr>
          <p:sp>
            <p:nvSpPr>
              <p:cNvPr id="18" name="Oval 17">
                <a:extLst>
                  <a:ext uri="{FF2B5EF4-FFF2-40B4-BE49-F238E27FC236}">
                    <a16:creationId xmlns:a16="http://schemas.microsoft.com/office/drawing/2014/main" id="{78309338-2E0C-8EAB-278B-36BB84E8955A}"/>
                  </a:ext>
                </a:extLst>
              </p:cNvPr>
              <p:cNvSpPr/>
              <p:nvPr>
                <p:custDataLst>
                  <p:tags r:id="rId29"/>
                </p:custDataLst>
              </p:nvPr>
            </p:nvSpPr>
            <p:spPr>
              <a:xfrm>
                <a:off x="762000" y="1270000"/>
                <a:ext cx="254000" cy="254000"/>
              </a:xfrm>
              <a:prstGeom prst="ellipse">
                <a:avLst/>
              </a:prstGeom>
              <a:solidFill>
                <a:srgbClr val="CCCCCC"/>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19" name="Arc 18">
                <a:extLst>
                  <a:ext uri="{FF2B5EF4-FFF2-40B4-BE49-F238E27FC236}">
                    <a16:creationId xmlns:a16="http://schemas.microsoft.com/office/drawing/2014/main" id="{28AA2C47-9903-4C18-8098-1106BE8B1977}"/>
                  </a:ext>
                </a:extLst>
              </p:cNvPr>
              <p:cNvSpPr/>
              <p:nvPr>
                <p:custDataLst>
                  <p:tags r:id="rId30"/>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4" name="MoonLegend5">
              <a:extLst>
                <a:ext uri="{FF2B5EF4-FFF2-40B4-BE49-F238E27FC236}">
                  <a16:creationId xmlns:a16="http://schemas.microsoft.com/office/drawing/2014/main" id="{85016F10-0401-6973-A0D0-23D227FF8FED}"/>
                </a:ext>
              </a:extLst>
            </p:cNvPr>
            <p:cNvGrpSpPr>
              <a:grpSpLocks noChangeAspect="1"/>
            </p:cNvGrpSpPr>
            <p:nvPr>
              <p:custDataLst>
                <p:tags r:id="rId26"/>
              </p:custDataLst>
            </p:nvPr>
          </p:nvGrpSpPr>
          <p:grpSpPr>
            <a:xfrm>
              <a:off x="7723680" y="3205716"/>
              <a:ext cx="228600" cy="228600"/>
              <a:chOff x="762000" y="1270000"/>
              <a:chExt cx="254000" cy="254000"/>
            </a:xfrm>
          </p:grpSpPr>
          <p:sp>
            <p:nvSpPr>
              <p:cNvPr id="15" name="Oval 14">
                <a:extLst>
                  <a:ext uri="{FF2B5EF4-FFF2-40B4-BE49-F238E27FC236}">
                    <a16:creationId xmlns:a16="http://schemas.microsoft.com/office/drawing/2014/main" id="{88041A10-C91C-7EF2-F7EA-D1D0412188C6}"/>
                  </a:ext>
                </a:extLst>
              </p:cNvPr>
              <p:cNvSpPr/>
              <p:nvPr>
                <p:custDataLst>
                  <p:tags r:id="rId27"/>
                </p:custDataLst>
              </p:nvPr>
            </p:nvSpPr>
            <p:spPr>
              <a:xfrm>
                <a:off x="762000" y="1270000"/>
                <a:ext cx="254000" cy="254000"/>
              </a:xfrm>
              <a:prstGeom prst="ellipse">
                <a:avLst/>
              </a:prstGeom>
              <a:solidFill>
                <a:srgbClr val="CCCCCC"/>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17" name="Arc 16">
                <a:extLst>
                  <a:ext uri="{FF2B5EF4-FFF2-40B4-BE49-F238E27FC236}">
                    <a16:creationId xmlns:a16="http://schemas.microsoft.com/office/drawing/2014/main" id="{B1A7ADC8-55DF-963B-3C8A-AAB44F2EF672}"/>
                  </a:ext>
                </a:extLst>
              </p:cNvPr>
              <p:cNvSpPr/>
              <p:nvPr>
                <p:custDataLst>
                  <p:tags r:id="rId28"/>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grpSp>
        <p:nvGrpSpPr>
          <p:cNvPr id="169" name="Sticker" hidden="1">
            <a:extLst>
              <a:ext uri="{FF2B5EF4-FFF2-40B4-BE49-F238E27FC236}">
                <a16:creationId xmlns:a16="http://schemas.microsoft.com/office/drawing/2014/main" id="{2FA9271D-5EE0-4D66-9FDF-E4D1535949E8}"/>
              </a:ext>
            </a:extLst>
          </p:cNvPr>
          <p:cNvGrpSpPr>
            <a:grpSpLocks noChangeAspect="1"/>
          </p:cNvGrpSpPr>
          <p:nvPr userDrawn="1"/>
        </p:nvGrpSpPr>
        <p:grpSpPr bwMode="gray">
          <a:xfrm>
            <a:off x="558192" y="1289273"/>
            <a:ext cx="429605" cy="156997"/>
            <a:chOff x="8456447" y="272180"/>
            <a:chExt cx="322188" cy="156966"/>
          </a:xfrm>
        </p:grpSpPr>
        <p:sp>
          <p:nvSpPr>
            <p:cNvPr id="170" name="StickerRectangle">
              <a:extLst>
                <a:ext uri="{FF2B5EF4-FFF2-40B4-BE49-F238E27FC236}">
                  <a16:creationId xmlns:a16="http://schemas.microsoft.com/office/drawing/2014/main" id="{27342EFB-A6AF-4379-A9C9-4F8DD97D160E}"/>
                </a:ext>
              </a:extLst>
            </p:cNvPr>
            <p:cNvSpPr>
              <a:spLocks noChangeArrowheads="1"/>
            </p:cNvSpPr>
            <p:nvPr userDrawn="1"/>
          </p:nvSpPr>
          <p:spPr bwMode="gray">
            <a:xfrm>
              <a:off x="8456447" y="272180"/>
              <a:ext cx="322188" cy="156966"/>
            </a:xfrm>
            <a:prstGeom prst="leftRightArrow">
              <a:avLst>
                <a:gd name="adj1" fmla="val 100000"/>
                <a:gd name="adj2" fmla="val 0"/>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18288" anchor="t" anchorCtr="0">
              <a:spAutoFit/>
            </a:bodyPr>
            <a:lstStyle/>
            <a:p>
              <a:pPr algn="l" defTabSz="1193860">
                <a:buClr>
                  <a:schemeClr val="tx2"/>
                </a:buClr>
              </a:pPr>
              <a:r>
                <a:rPr lang="en-US" sz="900" b="1" spc="50">
                  <a:ln w="3175">
                    <a:noFill/>
                  </a:ln>
                  <a:solidFill>
                    <a:schemeClr val="tx1"/>
                  </a:solidFill>
                </a:rPr>
                <a:t>Sticker</a:t>
              </a:r>
              <a:endParaRPr lang="en-US" sz="800" baseline="0">
                <a:solidFill>
                  <a:schemeClr val="tx1"/>
                </a:solidFill>
                <a:latin typeface="+mn-lt"/>
                <a:ea typeface="+mn-ea"/>
              </a:endParaRPr>
            </a:p>
          </p:txBody>
        </p:sp>
        <p:cxnSp>
          <p:nvCxnSpPr>
            <p:cNvPr id="171" name="StickerUnderline">
              <a:extLst>
                <a:ext uri="{FF2B5EF4-FFF2-40B4-BE49-F238E27FC236}">
                  <a16:creationId xmlns:a16="http://schemas.microsoft.com/office/drawing/2014/main" id="{AC518518-EC41-445B-B558-9DBD24A778EA}"/>
                </a:ext>
              </a:extLst>
            </p:cNvPr>
            <p:cNvCxnSpPr>
              <a:cxnSpLocks noChangeShapeType="1"/>
              <a:stCxn id="170" idx="4"/>
              <a:endCxn id="170" idx="6"/>
            </p:cNvCxnSpPr>
            <p:nvPr/>
          </p:nvCxnSpPr>
          <p:spPr bwMode="gray">
            <a:xfrm>
              <a:off x="8456447" y="429146"/>
              <a:ext cx="322188" cy="0"/>
            </a:xfrm>
            <a:prstGeom prst="straightConnector1">
              <a:avLst/>
            </a:prstGeom>
            <a:noFill/>
            <a:ln w="4191">
              <a:solidFill>
                <a:schemeClr val="tx1"/>
              </a:solidFill>
              <a:round/>
              <a:headEnd/>
              <a:tailEnd/>
            </a:ln>
            <a:extLst>
              <a:ext uri="{909E8E84-426E-40DD-AFC4-6F175D3DCCD1}">
                <a14:hiddenFill xmlns:a14="http://schemas.microsoft.com/office/drawing/2010/main">
                  <a:noFill/>
                </a14:hiddenFill>
              </a:ext>
            </a:extLst>
          </p:spPr>
        </p:cxnSp>
      </p:grpSp>
      <p:grpSp>
        <p:nvGrpSpPr>
          <p:cNvPr id="179" name="LegendLines" hidden="1">
            <a:extLst>
              <a:ext uri="{FF2B5EF4-FFF2-40B4-BE49-F238E27FC236}">
                <a16:creationId xmlns:a16="http://schemas.microsoft.com/office/drawing/2014/main" id="{BA3F11B7-574B-46B5-AA05-051B7C0195CA}"/>
              </a:ext>
            </a:extLst>
          </p:cNvPr>
          <p:cNvGrpSpPr/>
          <p:nvPr userDrawn="1"/>
        </p:nvGrpSpPr>
        <p:grpSpPr>
          <a:xfrm>
            <a:off x="10440000" y="3243600"/>
            <a:ext cx="1269335" cy="958286"/>
            <a:chOff x="4372690" y="3739101"/>
            <a:chExt cx="1269335" cy="958286"/>
          </a:xfrm>
        </p:grpSpPr>
        <p:sp>
          <p:nvSpPr>
            <p:cNvPr id="180" name="Legend1">
              <a:extLst>
                <a:ext uri="{FF2B5EF4-FFF2-40B4-BE49-F238E27FC236}">
                  <a16:creationId xmlns:a16="http://schemas.microsoft.com/office/drawing/2014/main" id="{A89F3277-B9B0-4605-94B5-1A0F3CF3FD94}"/>
                </a:ext>
              </a:extLst>
            </p:cNvPr>
            <p:cNvSpPr txBox="1"/>
            <p:nvPr/>
          </p:nvSpPr>
          <p:spPr>
            <a:xfrm>
              <a:off x="4988914" y="3739101"/>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81" name="Legend2">
              <a:extLst>
                <a:ext uri="{FF2B5EF4-FFF2-40B4-BE49-F238E27FC236}">
                  <a16:creationId xmlns:a16="http://schemas.microsoft.com/office/drawing/2014/main" id="{728FD0F6-6F17-4DBC-A433-275600325C11}"/>
                </a:ext>
              </a:extLst>
            </p:cNvPr>
            <p:cNvSpPr txBox="1"/>
            <p:nvPr/>
          </p:nvSpPr>
          <p:spPr>
            <a:xfrm>
              <a:off x="4988914" y="4110522"/>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82" name="Legend3">
              <a:extLst>
                <a:ext uri="{FF2B5EF4-FFF2-40B4-BE49-F238E27FC236}">
                  <a16:creationId xmlns:a16="http://schemas.microsoft.com/office/drawing/2014/main" id="{824D0AAE-0E8B-4539-A5E0-724A7C2C5FB7}"/>
                </a:ext>
              </a:extLst>
            </p:cNvPr>
            <p:cNvSpPr txBox="1"/>
            <p:nvPr/>
          </p:nvSpPr>
          <p:spPr>
            <a:xfrm>
              <a:off x="4988914" y="4481943"/>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83" name="LineLegend3">
              <a:extLst>
                <a:ext uri="{FF2B5EF4-FFF2-40B4-BE49-F238E27FC236}">
                  <a16:creationId xmlns:a16="http://schemas.microsoft.com/office/drawing/2014/main" id="{15B966CE-74A4-42D7-84D1-50EE1BD807B7}"/>
                </a:ext>
              </a:extLst>
            </p:cNvPr>
            <p:cNvSpPr>
              <a:spLocks noChangeShapeType="1"/>
            </p:cNvSpPr>
            <p:nvPr/>
          </p:nvSpPr>
          <p:spPr bwMode="gray">
            <a:xfrm>
              <a:off x="4372690" y="4588113"/>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n-lt"/>
                <a:ea typeface="+mn-ea"/>
              </a:endParaRPr>
            </a:p>
          </p:txBody>
        </p:sp>
        <p:sp>
          <p:nvSpPr>
            <p:cNvPr id="184" name="LineLegend2">
              <a:extLst>
                <a:ext uri="{FF2B5EF4-FFF2-40B4-BE49-F238E27FC236}">
                  <a16:creationId xmlns:a16="http://schemas.microsoft.com/office/drawing/2014/main" id="{4AD11E2E-205C-4B89-BD31-DA18921C3385}"/>
                </a:ext>
              </a:extLst>
            </p:cNvPr>
            <p:cNvSpPr>
              <a:spLocks noChangeShapeType="1"/>
            </p:cNvSpPr>
            <p:nvPr/>
          </p:nvSpPr>
          <p:spPr bwMode="gray">
            <a:xfrm>
              <a:off x="4372690" y="4214754"/>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n-lt"/>
                <a:ea typeface="+mn-ea"/>
              </a:endParaRPr>
            </a:p>
          </p:txBody>
        </p:sp>
        <p:sp>
          <p:nvSpPr>
            <p:cNvPr id="185" name="LineLegend1">
              <a:extLst>
                <a:ext uri="{FF2B5EF4-FFF2-40B4-BE49-F238E27FC236}">
                  <a16:creationId xmlns:a16="http://schemas.microsoft.com/office/drawing/2014/main" id="{393D5D55-EAFF-4EBE-B2CF-AF057C324E68}"/>
                </a:ext>
              </a:extLst>
            </p:cNvPr>
            <p:cNvSpPr>
              <a:spLocks noChangeShapeType="1"/>
            </p:cNvSpPr>
            <p:nvPr/>
          </p:nvSpPr>
          <p:spPr bwMode="gray">
            <a:xfrm>
              <a:off x="4372690" y="3846823"/>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n-lt"/>
                <a:ea typeface="+mn-ea"/>
              </a:endParaRPr>
            </a:p>
          </p:txBody>
        </p:sp>
      </p:grpSp>
    </p:spTree>
    <p:extLst>
      <p:ext uri="{BB962C8B-B14F-4D97-AF65-F5344CB8AC3E}">
        <p14:creationId xmlns:p14="http://schemas.microsoft.com/office/powerpoint/2010/main" val="2969229741"/>
      </p:ext>
    </p:extLst>
  </p:cSld>
  <p:clrMap bg1="lt1" tx1="dk1" bg2="lt2" tx2="dk2" accent1="accent1" accent2="accent2" accent3="accent3" accent4="accent4" accent5="accent5" accent6="accent6" hlink="hlink" folHlink="folHlink"/>
  <p:sldLayoutIdLst>
    <p:sldLayoutId id="2147483794" r:id="rId1"/>
    <p:sldLayoutId id="2147483654" r:id="rId2"/>
    <p:sldLayoutId id="2147483807" r:id="rId3"/>
    <p:sldLayoutId id="2147483800" r:id="rId4"/>
    <p:sldLayoutId id="2147483659" r:id="rId5"/>
    <p:sldLayoutId id="2147483804" r:id="rId6"/>
    <p:sldLayoutId id="2147483886" r:id="rId7"/>
    <p:sldLayoutId id="2147483887" r:id="rId8"/>
    <p:sldLayoutId id="2147483888" r:id="rId9"/>
    <p:sldLayoutId id="2147483889" r:id="rId10"/>
    <p:sldLayoutId id="2147483890" r:id="rId11"/>
    <p:sldLayoutId id="2147483879" r:id="rId12"/>
    <p:sldLayoutId id="2147483706" r:id="rId13"/>
    <p:sldLayoutId id="2147483718" r:id="rId14"/>
  </p:sldLayoutIdLst>
  <p:txStyles>
    <p:titleStyle>
      <a:lvl1pPr algn="l" defTabSz="914400" rtl="0" eaLnBrk="1" latinLnBrk="0" hangingPunct="1">
        <a:lnSpc>
          <a:spcPct val="93000"/>
        </a:lnSpc>
        <a:spcBef>
          <a:spcPct val="0"/>
        </a:spcBef>
        <a:buNone/>
        <a:defRPr sz="2500" b="1" kern="1200" spc="0" baseline="0">
          <a:ln w="6350" cap="flat">
            <a:noFill/>
            <a:miter lim="800000"/>
          </a:ln>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8800E62-ECD5-472D-995B-013B57BB4C07}"/>
              </a:ext>
            </a:extLst>
          </p:cNvPr>
          <p:cNvGraphicFramePr>
            <a:graphicFrameLocks noChangeAspect="1"/>
          </p:cNvGraphicFramePr>
          <p:nvPr userDrawn="1">
            <p:custDataLst>
              <p:tags r:id="rId19"/>
            </p:custDataLst>
            <p:extLst>
              <p:ext uri="{D42A27DB-BD31-4B8C-83A1-F6EECF244321}">
                <p14:modId xmlns:p14="http://schemas.microsoft.com/office/powerpoint/2010/main" val="41750725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0" imgW="344" imgH="344" progId="TCLayout.ActiveDocument.1">
                  <p:embed/>
                </p:oleObj>
              </mc:Choice>
              <mc:Fallback>
                <p:oleObj name="think-cell Slide" r:id="rId40" imgW="344" imgH="344" progId="TCLayout.ActiveDocument.1">
                  <p:embed/>
                  <p:pic>
                    <p:nvPicPr>
                      <p:cNvPr id="3" name="Object 2" hidden="1">
                        <a:extLst>
                          <a:ext uri="{FF2B5EF4-FFF2-40B4-BE49-F238E27FC236}">
                            <a16:creationId xmlns:a16="http://schemas.microsoft.com/office/drawing/2014/main" id="{08800E62-ECD5-472D-995B-013B57BB4C07}"/>
                          </a:ext>
                        </a:extLst>
                      </p:cNvPr>
                      <p:cNvPicPr/>
                      <p:nvPr/>
                    </p:nvPicPr>
                    <p:blipFill>
                      <a:blip r:embed="rId41"/>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D1744EB-7E76-4AE2-88F6-C0D4CE03B5BB}"/>
              </a:ext>
            </a:extLst>
          </p:cNvPr>
          <p:cNvSpPr/>
          <p:nvPr userDrawn="1">
            <p:custDataLst>
              <p:tags r:id="rId20"/>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03" name="SlideLogoText">
            <a:extLst>
              <a:ext uri="{FF2B5EF4-FFF2-40B4-BE49-F238E27FC236}">
                <a16:creationId xmlns:a16="http://schemas.microsoft.com/office/drawing/2014/main" id="{69FC0062-74AE-4BDA-ACE7-D069B448DDBC}"/>
              </a:ext>
            </a:extLst>
          </p:cNvPr>
          <p:cNvSpPr txBox="1"/>
          <p:nvPr userDrawn="1">
            <p:custDataLst>
              <p:tags r:id="rId21"/>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53" name="2. Slide Title">
            <a:extLst>
              <a:ext uri="{FF2B5EF4-FFF2-40B4-BE49-F238E27FC236}">
                <a16:creationId xmlns:a16="http://schemas.microsoft.com/office/drawing/2014/main" id="{7C8D601E-A2E1-4979-AE83-B694B9829662}"/>
              </a:ext>
            </a:extLst>
          </p:cNvPr>
          <p:cNvSpPr>
            <a:spLocks noGrp="1"/>
          </p:cNvSpPr>
          <p:nvPr>
            <p:ph type="title"/>
            <p:custDataLst>
              <p:tags r:id="rId22"/>
            </p:custDataLst>
          </p:nvPr>
        </p:nvSpPr>
        <p:spPr>
          <a:xfrm>
            <a:off x="554736" y="172212"/>
            <a:ext cx="11082528" cy="731520"/>
          </a:xfrm>
          <a:prstGeom prst="rect">
            <a:avLst/>
          </a:prstGeom>
        </p:spPr>
        <p:txBody>
          <a:bodyPr vert="horz" wrap="square" lIns="0" tIns="0" rIns="0" bIns="0" rtlCol="0" anchor="b" anchorCtr="0">
            <a:noAutofit/>
          </a:bodyPr>
          <a:lstStyle/>
          <a:p>
            <a:r>
              <a:rPr lang="en-US"/>
              <a:t>Click to edit Master title style</a:t>
            </a:r>
          </a:p>
        </p:txBody>
      </p:sp>
      <p:sp>
        <p:nvSpPr>
          <p:cNvPr id="54" name="Text Placeholder 2">
            <a:extLst>
              <a:ext uri="{FF2B5EF4-FFF2-40B4-BE49-F238E27FC236}">
                <a16:creationId xmlns:a16="http://schemas.microsoft.com/office/drawing/2014/main" id="{6A9C4AD8-E579-4AD3-9B92-5A31AC8DDA01}"/>
              </a:ext>
            </a:extLst>
          </p:cNvPr>
          <p:cNvSpPr>
            <a:spLocks noGrp="1"/>
          </p:cNvSpPr>
          <p:nvPr>
            <p:ph type="body" idx="1"/>
          </p:nvPr>
        </p:nvSpPr>
        <p:spPr>
          <a:xfrm>
            <a:off x="554736" y="2171700"/>
            <a:ext cx="11082528" cy="2523768"/>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55" name="Grid" hidden="1">
            <a:extLst>
              <a:ext uri="{FF2B5EF4-FFF2-40B4-BE49-F238E27FC236}">
                <a16:creationId xmlns:a16="http://schemas.microsoft.com/office/drawing/2014/main" id="{DEFB2FD9-7CD8-4FAE-9553-EBB1883173D8}"/>
              </a:ext>
            </a:extLst>
          </p:cNvPr>
          <p:cNvGrpSpPr/>
          <p:nvPr userDrawn="1">
            <p:custDataLst>
              <p:tags r:id="rId23"/>
            </p:custDataLst>
          </p:nvPr>
        </p:nvGrpSpPr>
        <p:grpSpPr>
          <a:xfrm>
            <a:off x="1524" y="0"/>
            <a:ext cx="12190476" cy="6858000"/>
            <a:chOff x="0" y="0"/>
            <a:chExt cx="12190476" cy="6858000"/>
          </a:xfrm>
        </p:grpSpPr>
        <p:sp>
          <p:nvSpPr>
            <p:cNvPr id="56" name="slide margin">
              <a:extLst>
                <a:ext uri="{FF2B5EF4-FFF2-40B4-BE49-F238E27FC236}">
                  <a16:creationId xmlns:a16="http://schemas.microsoft.com/office/drawing/2014/main" id="{38DD344F-AD20-46A3-A11B-2D82C3344FEC}"/>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err="1">
                <a:solidFill>
                  <a:schemeClr val="tx1"/>
                </a:solidFill>
                <a:latin typeface="+mn-lt"/>
              </a:endParaRPr>
            </a:p>
          </p:txBody>
        </p:sp>
        <p:cxnSp>
          <p:nvCxnSpPr>
            <p:cNvPr id="57" name="Straight Connector 56">
              <a:extLst>
                <a:ext uri="{FF2B5EF4-FFF2-40B4-BE49-F238E27FC236}">
                  <a16:creationId xmlns:a16="http://schemas.microsoft.com/office/drawing/2014/main" id="{6C7601CF-5E5B-457D-847F-427610DA2FB7}"/>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31F3C21-0066-454F-858F-CF8DE7C15746}"/>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E62C2F96-141D-4584-8AFC-7B03AC967AD5}"/>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BFFAB406-01C7-4D16-B756-95AABF69356F}"/>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AC0947A7-511E-40BC-89AC-7FB57EB8253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E13BF7D-FE79-4AD9-BD1E-86E33F888F0B}"/>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39CD20B4-6A15-49A2-A59E-FCCFB641E09C}"/>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8C9107F-AE78-4984-826C-0B2406DAF134}"/>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934F056F-D81A-4196-9B3A-AE8FD5591CB2}"/>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A4C1E84A-C73C-43D4-BA3C-8DBC74530EF8}"/>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BE85AE8D-58C3-4AA0-B6F0-E5B277CA7900}"/>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7C36F9C0-4B83-4C02-9FB8-FE87C7414EE2}"/>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69" name="Freeform: Shape 68">
              <a:extLst>
                <a:ext uri="{FF2B5EF4-FFF2-40B4-BE49-F238E27FC236}">
                  <a16:creationId xmlns:a16="http://schemas.microsoft.com/office/drawing/2014/main" id="{33B3485C-D98D-4843-9430-BAB5037871BA}"/>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0" name="Freeform: Shape 69">
              <a:extLst>
                <a:ext uri="{FF2B5EF4-FFF2-40B4-BE49-F238E27FC236}">
                  <a16:creationId xmlns:a16="http://schemas.microsoft.com/office/drawing/2014/main" id="{D4711F5E-C124-4817-92AB-CA50490512E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1" name="Freeform: Shape 70">
              <a:extLst>
                <a:ext uri="{FF2B5EF4-FFF2-40B4-BE49-F238E27FC236}">
                  <a16:creationId xmlns:a16="http://schemas.microsoft.com/office/drawing/2014/main" id="{287B4A93-F9FF-464C-9429-7F0508C752D8}"/>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2" name="Freeform: Shape 71">
              <a:extLst>
                <a:ext uri="{FF2B5EF4-FFF2-40B4-BE49-F238E27FC236}">
                  <a16:creationId xmlns:a16="http://schemas.microsoft.com/office/drawing/2014/main" id="{F30BD8E3-A9FF-4CAF-AFCE-78BAF967AB1A}"/>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3" name="Freeform: Shape 72">
              <a:extLst>
                <a:ext uri="{FF2B5EF4-FFF2-40B4-BE49-F238E27FC236}">
                  <a16:creationId xmlns:a16="http://schemas.microsoft.com/office/drawing/2014/main" id="{68DFD3D7-8227-4BAE-92E3-7A8D1D9D120B}"/>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B1BDBD63-521E-429E-88F1-146A189AC445}"/>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A0B0088A-AB05-469E-9D5A-008850E9B532}"/>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19BCFA35-14ED-4686-918B-E003CB0183E0}"/>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2C9479A-9B75-4DAD-BD6F-ACA06F40053D}"/>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0E502045-AFEE-46BD-82EF-7FDCA210A972}"/>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8331B978-23AB-4D1C-BDEB-D3F9BEDAA2DB}"/>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B5C2958A-8756-4F5D-9D2E-8609AF3FE7F3}"/>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405E51A7-0B73-4EDC-8853-4C4885C3CD12}"/>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A655BB02-C70B-4783-95E3-349A9749DE81}"/>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BF414889-E577-40C3-8CDF-DA20200FC4BB}"/>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10578B73-0DC8-40FE-8A21-280C0818D286}"/>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2A3EAB8C-6F2A-4487-A2BB-0984642F92BD}"/>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07D70175-6613-45BC-AF43-015C72F13A7B}"/>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9B942F25-6CDB-4981-97B7-D7BDEBE5ADF5}"/>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01315AFB-F00B-4517-B2CA-2588A030EFF4}"/>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F2EAC9B8-160B-4F7F-8029-F358F771D704}"/>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42671AAA-F5BF-4B8E-9B20-12F8E97A3021}"/>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23FB4F88-2E32-42AF-931D-73EEE391186B}"/>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E4A1769F-CE92-4633-87B1-DDCB8F121456}"/>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4B597847-9D21-4E79-A3C1-CD09A72ED17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4" name="Straight Connector 93">
              <a:extLst>
                <a:ext uri="{FF2B5EF4-FFF2-40B4-BE49-F238E27FC236}">
                  <a16:creationId xmlns:a16="http://schemas.microsoft.com/office/drawing/2014/main" id="{A4475F4C-A18C-4D1A-BA57-171FB0889ED5}"/>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CB668352-A3AB-4B2E-9A58-3447022124C4}"/>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7FB43971-E513-473C-A51D-9EE94E61083C}"/>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45DF1BF3-81AD-4891-9BB0-2F7A0C9D4E46}"/>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00BDB8E3-D6DD-4760-8A19-73C078A70F87}"/>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CF12D775-122F-40DE-9D53-9EE07EEAA8F5}"/>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AD2CAD56-BA05-4C75-8034-7BE3F452236F}"/>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790E0245-1DD4-47DE-874E-81EEEC5BC8F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1CFFCCA0-3335-4A1D-ABE0-05033DB06A2E}"/>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F4D72CB9-C1AD-44DE-9701-7AC2B6FF96CE}"/>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889B3321-C5E9-4805-BC66-EA0432C4C15B}"/>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7ACEEB3E-3F13-47FD-9363-059ECF85CA24}"/>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373AB56B-1DBC-4E4B-A722-E8BD0ECD1B41}"/>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7406E6C7-24A3-4B83-8726-B30607709EF5}"/>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ABF470C1-8F17-46A7-9CF6-68959FCC27C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BDFB440D-CD6D-4896-879A-A739507A9DA0}"/>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213BC5EF-1845-45CB-A034-F5C2FECB524D}"/>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52206814-DAB9-4959-9312-D81139D2AED1}"/>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863072DF-59FF-4A0A-BAA0-5A11E1D2E4E3}"/>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8A4BE5F7-9CDA-49D9-BFEC-F2B196770FC3}"/>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CC5C0C16-0A28-498B-9C6F-5032271897D0}"/>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91131945-8EE6-4545-BF8A-AF353687BEB3}"/>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75DD299-052D-4F8E-A9FE-D093F95B0FF2}"/>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58EBC29A-6A7B-40D5-897C-5DEEBEE6A4B2}"/>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C66B5FDD-F1EC-4F2C-B392-BC178AD8DA90}"/>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D93E83BE-872E-48AC-9FFE-A9F5597742DF}"/>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9D1C528-2748-4906-ABB1-D32D60EC43E0}"/>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6982271F-16E6-4B46-8B36-C850AA36014C}"/>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8A678F6B-D7A6-4C5F-A60A-68F375965733}"/>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B1F16AAE-3D56-49D9-B1F8-CF0D668C4625}"/>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46BA71-43F2-4516-96BC-46C1F7150D1F}"/>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6B2820DA-E0D5-407B-9227-F00335F2855C}"/>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A6A61357-206A-4A6B-82AD-45174279B301}"/>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6FD4E7D7-1920-4CDF-8C8E-2C8843C3234E}"/>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B6B52954-99B2-4CA1-BC58-BC2CE3144C2E}"/>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A58B8F17-F2CF-4C8B-9384-4763AEB46266}"/>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4D57F3-3690-4C8F-9DD3-6514140E8449}"/>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F1248E6-58FC-4800-A342-F266640388C0}"/>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9B8011EA-A67B-4792-899C-6F30861FB41B}"/>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4E187538-C1B6-4AB3-9E92-1CBE573E39EA}"/>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F725F436-5B17-4F6D-B174-9FD6324175C9}"/>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3DD99996-2943-48E4-B56E-D3F05FDFEC4F}"/>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E8B8D663-5E52-4EA2-8D3F-41F6121FAE3C}"/>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11F6EC2A-C5C1-4266-92CE-81F84B827556}"/>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1" name="main body box">
              <a:extLst>
                <a:ext uri="{FF2B5EF4-FFF2-40B4-BE49-F238E27FC236}">
                  <a16:creationId xmlns:a16="http://schemas.microsoft.com/office/drawing/2014/main" id="{B218B8DC-43D2-4BF0-8019-414A6C978B5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2" name="Straight Connector 141">
              <a:extLst>
                <a:ext uri="{FF2B5EF4-FFF2-40B4-BE49-F238E27FC236}">
                  <a16:creationId xmlns:a16="http://schemas.microsoft.com/office/drawing/2014/main" id="{F8A6CBCB-2578-43F1-B7A4-69F595E6E013}"/>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3" name="Straight Connector 142">
              <a:extLst>
                <a:ext uri="{FF2B5EF4-FFF2-40B4-BE49-F238E27FC236}">
                  <a16:creationId xmlns:a16="http://schemas.microsoft.com/office/drawing/2014/main" id="{62E19C48-49CD-490C-82AF-6A807F4A91F8}"/>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sp>
        <p:nvSpPr>
          <p:cNvPr id="145" name="4. Footnote" hidden="1">
            <a:extLst>
              <a:ext uri="{FF2B5EF4-FFF2-40B4-BE49-F238E27FC236}">
                <a16:creationId xmlns:a16="http://schemas.microsoft.com/office/drawing/2014/main" id="{56E3DC21-21DB-42FE-8721-1BC0E89F13AE}"/>
              </a:ext>
            </a:extLst>
          </p:cNvPr>
          <p:cNvSpPr txBox="1"/>
          <p:nvPr userDrawn="1">
            <p:custDataLst>
              <p:tags r:id="rId24"/>
            </p:custDataLst>
          </p:nvPr>
        </p:nvSpPr>
        <p:spPr>
          <a:xfrm>
            <a:off x="553972" y="6279028"/>
            <a:ext cx="7278624" cy="123111"/>
          </a:xfrm>
          <a:prstGeom prst="rect">
            <a:avLst/>
          </a:prstGeom>
          <a:noFill/>
        </p:spPr>
        <p:txBody>
          <a:bodyPr wrap="square" lIns="0" tIns="0" rIns="0" b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kern="1200">
                <a:latin typeface="+mn-lt"/>
                <a:ea typeface="+mn-ea"/>
                <a:cs typeface="Arial" panose="020B0604020202020204" pitchFamily="34" charset="0"/>
              </a:rPr>
              <a:t>Footnotes</a:t>
            </a:r>
          </a:p>
        </p:txBody>
      </p:sp>
      <p:grpSp>
        <p:nvGrpSpPr>
          <p:cNvPr id="185" name="LegendBoxes" hidden="1">
            <a:extLst>
              <a:ext uri="{FF2B5EF4-FFF2-40B4-BE49-F238E27FC236}">
                <a16:creationId xmlns:a16="http://schemas.microsoft.com/office/drawing/2014/main" id="{28785628-9685-42DD-85C6-4A7FDEAEB9E4}"/>
              </a:ext>
            </a:extLst>
          </p:cNvPr>
          <p:cNvGrpSpPr/>
          <p:nvPr userDrawn="1"/>
        </p:nvGrpSpPr>
        <p:grpSpPr>
          <a:xfrm>
            <a:off x="10722394" y="4323600"/>
            <a:ext cx="984864" cy="1717282"/>
            <a:chOff x="9585951" y="2980105"/>
            <a:chExt cx="984864" cy="1717282"/>
          </a:xfrm>
        </p:grpSpPr>
        <p:sp>
          <p:nvSpPr>
            <p:cNvPr id="186" name="RectangleLegend1">
              <a:extLst>
                <a:ext uri="{FF2B5EF4-FFF2-40B4-BE49-F238E27FC236}">
                  <a16:creationId xmlns:a16="http://schemas.microsoft.com/office/drawing/2014/main" id="{F6C915EA-5130-4DA7-8B9A-5E522A1DBE2F}"/>
                </a:ext>
              </a:extLst>
            </p:cNvPr>
            <p:cNvSpPr/>
            <p:nvPr/>
          </p:nvSpPr>
          <p:spPr>
            <a:xfrm>
              <a:off x="9585951" y="3001463"/>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87" name="RectangleLegend2">
              <a:extLst>
                <a:ext uri="{FF2B5EF4-FFF2-40B4-BE49-F238E27FC236}">
                  <a16:creationId xmlns:a16="http://schemas.microsoft.com/office/drawing/2014/main" id="{056BAC0D-94D9-4BAA-A238-909A42CD485B}"/>
                </a:ext>
              </a:extLst>
            </p:cNvPr>
            <p:cNvSpPr/>
            <p:nvPr/>
          </p:nvSpPr>
          <p:spPr>
            <a:xfrm>
              <a:off x="9585951" y="3380961"/>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88" name="RectangleLegend3">
              <a:extLst>
                <a:ext uri="{FF2B5EF4-FFF2-40B4-BE49-F238E27FC236}">
                  <a16:creationId xmlns:a16="http://schemas.microsoft.com/office/drawing/2014/main" id="{BC7BB400-0474-421B-B1C4-D9D83F8D7025}"/>
                </a:ext>
              </a:extLst>
            </p:cNvPr>
            <p:cNvSpPr/>
            <p:nvPr/>
          </p:nvSpPr>
          <p:spPr>
            <a:xfrm>
              <a:off x="9585951" y="3754557"/>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89" name="RectangleLegend4">
              <a:extLst>
                <a:ext uri="{FF2B5EF4-FFF2-40B4-BE49-F238E27FC236}">
                  <a16:creationId xmlns:a16="http://schemas.microsoft.com/office/drawing/2014/main" id="{5D84FBCC-8195-429D-ADA2-ADF26D0822E2}"/>
                </a:ext>
              </a:extLst>
            </p:cNvPr>
            <p:cNvSpPr/>
            <p:nvPr/>
          </p:nvSpPr>
          <p:spPr>
            <a:xfrm>
              <a:off x="9585951" y="4128153"/>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90" name="RectangleLegend5">
              <a:extLst>
                <a:ext uri="{FF2B5EF4-FFF2-40B4-BE49-F238E27FC236}">
                  <a16:creationId xmlns:a16="http://schemas.microsoft.com/office/drawing/2014/main" id="{655825D0-671B-44EC-90C5-7913A4E7BAB9}"/>
                </a:ext>
              </a:extLst>
            </p:cNvPr>
            <p:cNvSpPr/>
            <p:nvPr/>
          </p:nvSpPr>
          <p:spPr>
            <a:xfrm>
              <a:off x="9585951" y="4501749"/>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91" name="Legend1">
              <a:extLst>
                <a:ext uri="{FF2B5EF4-FFF2-40B4-BE49-F238E27FC236}">
                  <a16:creationId xmlns:a16="http://schemas.microsoft.com/office/drawing/2014/main" id="{CD018A8B-4FD0-4C99-AA47-D684D1049136}"/>
                </a:ext>
              </a:extLst>
            </p:cNvPr>
            <p:cNvSpPr txBox="1"/>
            <p:nvPr/>
          </p:nvSpPr>
          <p:spPr>
            <a:xfrm>
              <a:off x="9912097" y="2980105"/>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2" name="Legend2">
              <a:extLst>
                <a:ext uri="{FF2B5EF4-FFF2-40B4-BE49-F238E27FC236}">
                  <a16:creationId xmlns:a16="http://schemas.microsoft.com/office/drawing/2014/main" id="{24E194E3-38A9-4A3A-AEBA-D1DCF1935051}"/>
                </a:ext>
              </a:extLst>
            </p:cNvPr>
            <p:cNvSpPr txBox="1"/>
            <p:nvPr/>
          </p:nvSpPr>
          <p:spPr>
            <a:xfrm>
              <a:off x="9912097" y="3359603"/>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3" name="Legend3">
              <a:extLst>
                <a:ext uri="{FF2B5EF4-FFF2-40B4-BE49-F238E27FC236}">
                  <a16:creationId xmlns:a16="http://schemas.microsoft.com/office/drawing/2014/main" id="{DCCF084D-A8B2-46B3-BE03-CFDA8E58B2B9}"/>
                </a:ext>
              </a:extLst>
            </p:cNvPr>
            <p:cNvSpPr txBox="1"/>
            <p:nvPr/>
          </p:nvSpPr>
          <p:spPr>
            <a:xfrm>
              <a:off x="9912097" y="3739101"/>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4" name="Legend4">
              <a:extLst>
                <a:ext uri="{FF2B5EF4-FFF2-40B4-BE49-F238E27FC236}">
                  <a16:creationId xmlns:a16="http://schemas.microsoft.com/office/drawing/2014/main" id="{0E49468C-EFEE-4C9A-BECB-CC10BE34BF4B}"/>
                </a:ext>
              </a:extLst>
            </p:cNvPr>
            <p:cNvSpPr txBox="1"/>
            <p:nvPr/>
          </p:nvSpPr>
          <p:spPr>
            <a:xfrm>
              <a:off x="9912097" y="4110522"/>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5" name="Legend5">
              <a:extLst>
                <a:ext uri="{FF2B5EF4-FFF2-40B4-BE49-F238E27FC236}">
                  <a16:creationId xmlns:a16="http://schemas.microsoft.com/office/drawing/2014/main" id="{443480AB-89E7-497E-A131-91869590BDB0}"/>
                </a:ext>
              </a:extLst>
            </p:cNvPr>
            <p:cNvSpPr txBox="1"/>
            <p:nvPr/>
          </p:nvSpPr>
          <p:spPr>
            <a:xfrm>
              <a:off x="9912097" y="4481943"/>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grpSp>
      <p:grpSp>
        <p:nvGrpSpPr>
          <p:cNvPr id="4" name="LegendMoons" hidden="1">
            <a:extLst>
              <a:ext uri="{FF2B5EF4-FFF2-40B4-BE49-F238E27FC236}">
                <a16:creationId xmlns:a16="http://schemas.microsoft.com/office/drawing/2014/main" id="{78CA310D-6D76-F64D-43BD-A9F8058D0B83}"/>
              </a:ext>
            </a:extLst>
          </p:cNvPr>
          <p:cNvGrpSpPr/>
          <p:nvPr userDrawn="1"/>
        </p:nvGrpSpPr>
        <p:grpSpPr>
          <a:xfrm>
            <a:off x="10692000" y="1339200"/>
            <a:ext cx="1023616" cy="1731859"/>
            <a:chOff x="7723680" y="1702457"/>
            <a:chExt cx="1023616" cy="1731859"/>
          </a:xfrm>
        </p:grpSpPr>
        <p:sp>
          <p:nvSpPr>
            <p:cNvPr id="5" name="Legend1">
              <a:extLst>
                <a:ext uri="{FF2B5EF4-FFF2-40B4-BE49-F238E27FC236}">
                  <a16:creationId xmlns:a16="http://schemas.microsoft.com/office/drawing/2014/main" id="{5EB4C1BD-D02B-BD12-5727-6F58C39BD4CB}"/>
                </a:ext>
              </a:extLst>
            </p:cNvPr>
            <p:cNvSpPr txBox="1"/>
            <p:nvPr/>
          </p:nvSpPr>
          <p:spPr>
            <a:xfrm>
              <a:off x="8076312" y="1709816"/>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6" name="Legend2">
              <a:extLst>
                <a:ext uri="{FF2B5EF4-FFF2-40B4-BE49-F238E27FC236}">
                  <a16:creationId xmlns:a16="http://schemas.microsoft.com/office/drawing/2014/main" id="{760D5CA7-F2EA-45CF-81C8-C3EDA5FA3954}"/>
                </a:ext>
              </a:extLst>
            </p:cNvPr>
            <p:cNvSpPr txBox="1"/>
            <p:nvPr/>
          </p:nvSpPr>
          <p:spPr>
            <a:xfrm>
              <a:off x="8076312" y="2085275"/>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7" name="Legend3">
              <a:extLst>
                <a:ext uri="{FF2B5EF4-FFF2-40B4-BE49-F238E27FC236}">
                  <a16:creationId xmlns:a16="http://schemas.microsoft.com/office/drawing/2014/main" id="{EB43A491-1FC0-C08D-DC0F-9312F78D3BB5}"/>
                </a:ext>
              </a:extLst>
            </p:cNvPr>
            <p:cNvSpPr txBox="1"/>
            <p:nvPr/>
          </p:nvSpPr>
          <p:spPr>
            <a:xfrm>
              <a:off x="8076312" y="2460734"/>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8" name="Legend4">
              <a:extLst>
                <a:ext uri="{FF2B5EF4-FFF2-40B4-BE49-F238E27FC236}">
                  <a16:creationId xmlns:a16="http://schemas.microsoft.com/office/drawing/2014/main" id="{41DC0170-C64F-96F4-DD57-F6BBE781B8CA}"/>
                </a:ext>
              </a:extLst>
            </p:cNvPr>
            <p:cNvSpPr txBox="1"/>
            <p:nvPr/>
          </p:nvSpPr>
          <p:spPr>
            <a:xfrm>
              <a:off x="8076312" y="2836193"/>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9" name="Legend5">
              <a:extLst>
                <a:ext uri="{FF2B5EF4-FFF2-40B4-BE49-F238E27FC236}">
                  <a16:creationId xmlns:a16="http://schemas.microsoft.com/office/drawing/2014/main" id="{7E1C2B9C-8B0A-AC6B-B386-E28E8F253128}"/>
                </a:ext>
              </a:extLst>
            </p:cNvPr>
            <p:cNvSpPr txBox="1"/>
            <p:nvPr/>
          </p:nvSpPr>
          <p:spPr>
            <a:xfrm>
              <a:off x="8076312" y="3211654"/>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grpSp>
          <p:nvGrpSpPr>
            <p:cNvPr id="10" name="MoonLegend1">
              <a:extLst>
                <a:ext uri="{FF2B5EF4-FFF2-40B4-BE49-F238E27FC236}">
                  <a16:creationId xmlns:a16="http://schemas.microsoft.com/office/drawing/2014/main" id="{C1E862B0-BA6B-93BC-31CC-9EDF1CA824BB}"/>
                </a:ext>
              </a:extLst>
            </p:cNvPr>
            <p:cNvGrpSpPr>
              <a:grpSpLocks noChangeAspect="1"/>
            </p:cNvGrpSpPr>
            <p:nvPr>
              <p:custDataLst>
                <p:tags r:id="rId25"/>
              </p:custDataLst>
            </p:nvPr>
          </p:nvGrpSpPr>
          <p:grpSpPr>
            <a:xfrm>
              <a:off x="7723680" y="1702457"/>
              <a:ext cx="228600" cy="228600"/>
              <a:chOff x="762000" y="1270000"/>
              <a:chExt cx="254000" cy="254000"/>
            </a:xfrm>
          </p:grpSpPr>
          <p:sp>
            <p:nvSpPr>
              <p:cNvPr id="23" name="Oval 22">
                <a:extLst>
                  <a:ext uri="{FF2B5EF4-FFF2-40B4-BE49-F238E27FC236}">
                    <a16:creationId xmlns:a16="http://schemas.microsoft.com/office/drawing/2014/main" id="{34A84F48-2944-98CC-156D-EC5FA62990B9}"/>
                  </a:ext>
                </a:extLst>
              </p:cNvPr>
              <p:cNvSpPr/>
              <p:nvPr>
                <p:custDataLst>
                  <p:tags r:id="rId38"/>
                </p:custDataLst>
              </p:nvPr>
            </p:nvSpPr>
            <p:spPr>
              <a:xfrm>
                <a:off x="762000" y="1270000"/>
                <a:ext cx="254000" cy="254000"/>
              </a:xfrm>
              <a:prstGeom prst="ellipse">
                <a:avLst/>
              </a:prstGeom>
              <a:solidFill>
                <a:srgbClr val="757575"/>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24" name="Arc 23" hidden="1">
                <a:extLst>
                  <a:ext uri="{FF2B5EF4-FFF2-40B4-BE49-F238E27FC236}">
                    <a16:creationId xmlns:a16="http://schemas.microsoft.com/office/drawing/2014/main" id="{49AE9D7C-3BC5-C5DD-0AFA-71D915D9D8D1}"/>
                  </a:ext>
                </a:extLst>
              </p:cNvPr>
              <p:cNvSpPr/>
              <p:nvPr>
                <p:custDataLst>
                  <p:tags r:id="rId39"/>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1" name="MoonLegend2">
              <a:extLst>
                <a:ext uri="{FF2B5EF4-FFF2-40B4-BE49-F238E27FC236}">
                  <a16:creationId xmlns:a16="http://schemas.microsoft.com/office/drawing/2014/main" id="{3623EFE0-7A55-35A0-763D-A7CCEABC5767}"/>
                </a:ext>
              </a:extLst>
            </p:cNvPr>
            <p:cNvGrpSpPr>
              <a:grpSpLocks noChangeAspect="1"/>
            </p:cNvGrpSpPr>
            <p:nvPr>
              <p:custDataLst>
                <p:tags r:id="rId26"/>
              </p:custDataLst>
            </p:nvPr>
          </p:nvGrpSpPr>
          <p:grpSpPr>
            <a:xfrm>
              <a:off x="7723680" y="2078270"/>
              <a:ext cx="228600" cy="228600"/>
              <a:chOff x="762000" y="1270000"/>
              <a:chExt cx="254000" cy="254000"/>
            </a:xfrm>
          </p:grpSpPr>
          <p:sp>
            <p:nvSpPr>
              <p:cNvPr id="21" name="Oval 20">
                <a:extLst>
                  <a:ext uri="{FF2B5EF4-FFF2-40B4-BE49-F238E27FC236}">
                    <a16:creationId xmlns:a16="http://schemas.microsoft.com/office/drawing/2014/main" id="{FA3B4311-025C-426B-9E06-BDDA476EF4AE}"/>
                  </a:ext>
                </a:extLst>
              </p:cNvPr>
              <p:cNvSpPr/>
              <p:nvPr>
                <p:custDataLst>
                  <p:tags r:id="rId36"/>
                </p:custDataLst>
              </p:nvPr>
            </p:nvSpPr>
            <p:spPr>
              <a:xfrm>
                <a:off x="762000" y="1270000"/>
                <a:ext cx="254000" cy="254000"/>
              </a:xfrm>
              <a:prstGeom prst="ellipse">
                <a:avLst/>
              </a:prstGeom>
              <a:solidFill>
                <a:srgbClr val="757575"/>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22" name="Arc 21">
                <a:extLst>
                  <a:ext uri="{FF2B5EF4-FFF2-40B4-BE49-F238E27FC236}">
                    <a16:creationId xmlns:a16="http://schemas.microsoft.com/office/drawing/2014/main" id="{9ABB8959-417A-20E2-3BFB-820D653F8B1E}"/>
                  </a:ext>
                </a:extLst>
              </p:cNvPr>
              <p:cNvSpPr/>
              <p:nvPr>
                <p:custDataLst>
                  <p:tags r:id="rId37"/>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2" name="MoonLegend3">
              <a:extLst>
                <a:ext uri="{FF2B5EF4-FFF2-40B4-BE49-F238E27FC236}">
                  <a16:creationId xmlns:a16="http://schemas.microsoft.com/office/drawing/2014/main" id="{7A7E4CBF-9B94-C8D7-EF8F-9662FD33055A}"/>
                </a:ext>
              </a:extLst>
            </p:cNvPr>
            <p:cNvGrpSpPr>
              <a:grpSpLocks noChangeAspect="1"/>
            </p:cNvGrpSpPr>
            <p:nvPr>
              <p:custDataLst>
                <p:tags r:id="rId27"/>
              </p:custDataLst>
            </p:nvPr>
          </p:nvGrpSpPr>
          <p:grpSpPr>
            <a:xfrm>
              <a:off x="7723680" y="2454085"/>
              <a:ext cx="228600" cy="228600"/>
              <a:chOff x="762000" y="1270000"/>
              <a:chExt cx="254000" cy="254000"/>
            </a:xfrm>
          </p:grpSpPr>
          <p:sp>
            <p:nvSpPr>
              <p:cNvPr id="19" name="Oval 18">
                <a:extLst>
                  <a:ext uri="{FF2B5EF4-FFF2-40B4-BE49-F238E27FC236}">
                    <a16:creationId xmlns:a16="http://schemas.microsoft.com/office/drawing/2014/main" id="{25A66490-5468-AC46-5ED5-E8212992AFCC}"/>
                  </a:ext>
                </a:extLst>
              </p:cNvPr>
              <p:cNvSpPr/>
              <p:nvPr>
                <p:custDataLst>
                  <p:tags r:id="rId34"/>
                </p:custDataLst>
              </p:nvPr>
            </p:nvSpPr>
            <p:spPr>
              <a:xfrm>
                <a:off x="762000" y="1270000"/>
                <a:ext cx="254000" cy="254000"/>
              </a:xfrm>
              <a:prstGeom prst="ellipse">
                <a:avLst/>
              </a:prstGeom>
              <a:solidFill>
                <a:srgbClr val="757575"/>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20" name="Arc 19">
                <a:extLst>
                  <a:ext uri="{FF2B5EF4-FFF2-40B4-BE49-F238E27FC236}">
                    <a16:creationId xmlns:a16="http://schemas.microsoft.com/office/drawing/2014/main" id="{2164DC02-AF00-DEB2-344B-46D05BDC2865}"/>
                  </a:ext>
                </a:extLst>
              </p:cNvPr>
              <p:cNvSpPr/>
              <p:nvPr>
                <p:custDataLst>
                  <p:tags r:id="rId35"/>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3" name="MoonLegend4">
              <a:extLst>
                <a:ext uri="{FF2B5EF4-FFF2-40B4-BE49-F238E27FC236}">
                  <a16:creationId xmlns:a16="http://schemas.microsoft.com/office/drawing/2014/main" id="{37ACCC41-9C6B-7C20-5C62-B34B467FA718}"/>
                </a:ext>
              </a:extLst>
            </p:cNvPr>
            <p:cNvGrpSpPr>
              <a:grpSpLocks noChangeAspect="1"/>
            </p:cNvGrpSpPr>
            <p:nvPr>
              <p:custDataLst>
                <p:tags r:id="rId28"/>
              </p:custDataLst>
            </p:nvPr>
          </p:nvGrpSpPr>
          <p:grpSpPr>
            <a:xfrm>
              <a:off x="7723680" y="2829900"/>
              <a:ext cx="228600" cy="228600"/>
              <a:chOff x="762000" y="1270000"/>
              <a:chExt cx="254000" cy="254000"/>
            </a:xfrm>
          </p:grpSpPr>
          <p:sp>
            <p:nvSpPr>
              <p:cNvPr id="17" name="Oval 16">
                <a:extLst>
                  <a:ext uri="{FF2B5EF4-FFF2-40B4-BE49-F238E27FC236}">
                    <a16:creationId xmlns:a16="http://schemas.microsoft.com/office/drawing/2014/main" id="{14731651-049D-FD74-10A9-3B77CDA9C266}"/>
                  </a:ext>
                </a:extLst>
              </p:cNvPr>
              <p:cNvSpPr/>
              <p:nvPr>
                <p:custDataLst>
                  <p:tags r:id="rId32"/>
                </p:custDataLst>
              </p:nvPr>
            </p:nvSpPr>
            <p:spPr>
              <a:xfrm>
                <a:off x="762000" y="1270000"/>
                <a:ext cx="254000" cy="254000"/>
              </a:xfrm>
              <a:prstGeom prst="ellipse">
                <a:avLst/>
              </a:prstGeom>
              <a:solidFill>
                <a:srgbClr val="757575"/>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18" name="Arc 17">
                <a:extLst>
                  <a:ext uri="{FF2B5EF4-FFF2-40B4-BE49-F238E27FC236}">
                    <a16:creationId xmlns:a16="http://schemas.microsoft.com/office/drawing/2014/main" id="{5AADA01A-6C4E-7E32-6930-9C7BE1CCCDFC}"/>
                  </a:ext>
                </a:extLst>
              </p:cNvPr>
              <p:cNvSpPr/>
              <p:nvPr>
                <p:custDataLst>
                  <p:tags r:id="rId33"/>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4" name="MoonLegend5">
              <a:extLst>
                <a:ext uri="{FF2B5EF4-FFF2-40B4-BE49-F238E27FC236}">
                  <a16:creationId xmlns:a16="http://schemas.microsoft.com/office/drawing/2014/main" id="{E9C1FE7B-027B-2A18-4D77-A6B6DC1EDC9F}"/>
                </a:ext>
              </a:extLst>
            </p:cNvPr>
            <p:cNvGrpSpPr>
              <a:grpSpLocks noChangeAspect="1"/>
            </p:cNvGrpSpPr>
            <p:nvPr>
              <p:custDataLst>
                <p:tags r:id="rId29"/>
              </p:custDataLst>
            </p:nvPr>
          </p:nvGrpSpPr>
          <p:grpSpPr>
            <a:xfrm>
              <a:off x="7723680" y="3205716"/>
              <a:ext cx="228600" cy="228600"/>
              <a:chOff x="762000" y="1270000"/>
              <a:chExt cx="254000" cy="254000"/>
            </a:xfrm>
          </p:grpSpPr>
          <p:sp>
            <p:nvSpPr>
              <p:cNvPr id="15" name="Oval 14">
                <a:extLst>
                  <a:ext uri="{FF2B5EF4-FFF2-40B4-BE49-F238E27FC236}">
                    <a16:creationId xmlns:a16="http://schemas.microsoft.com/office/drawing/2014/main" id="{25520F20-D7D9-7F64-BF4E-B26721F00ED8}"/>
                  </a:ext>
                </a:extLst>
              </p:cNvPr>
              <p:cNvSpPr/>
              <p:nvPr>
                <p:custDataLst>
                  <p:tags r:id="rId30"/>
                </p:custDataLst>
              </p:nvPr>
            </p:nvSpPr>
            <p:spPr>
              <a:xfrm>
                <a:off x="762000" y="1270000"/>
                <a:ext cx="254000" cy="254000"/>
              </a:xfrm>
              <a:prstGeom prst="ellipse">
                <a:avLst/>
              </a:prstGeom>
              <a:solidFill>
                <a:srgbClr val="757575"/>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16" name="Arc 15">
                <a:extLst>
                  <a:ext uri="{FF2B5EF4-FFF2-40B4-BE49-F238E27FC236}">
                    <a16:creationId xmlns:a16="http://schemas.microsoft.com/office/drawing/2014/main" id="{1AC3D5E5-FFBA-7695-4382-807739B76632}"/>
                  </a:ext>
                </a:extLst>
              </p:cNvPr>
              <p:cNvSpPr/>
              <p:nvPr>
                <p:custDataLst>
                  <p:tags r:id="rId31"/>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grpSp>
        <p:nvGrpSpPr>
          <p:cNvPr id="167" name="Sticker" hidden="1">
            <a:extLst>
              <a:ext uri="{FF2B5EF4-FFF2-40B4-BE49-F238E27FC236}">
                <a16:creationId xmlns:a16="http://schemas.microsoft.com/office/drawing/2014/main" id="{174FA759-1A16-45E2-B8DB-6AC61DFC92D4}"/>
              </a:ext>
            </a:extLst>
          </p:cNvPr>
          <p:cNvGrpSpPr>
            <a:grpSpLocks noChangeAspect="1"/>
          </p:cNvGrpSpPr>
          <p:nvPr userDrawn="1"/>
        </p:nvGrpSpPr>
        <p:grpSpPr bwMode="gray">
          <a:xfrm>
            <a:off x="559460" y="1289273"/>
            <a:ext cx="428337" cy="156997"/>
            <a:chOff x="8456447" y="272180"/>
            <a:chExt cx="322188" cy="156966"/>
          </a:xfrm>
        </p:grpSpPr>
        <p:sp>
          <p:nvSpPr>
            <p:cNvPr id="168" name="StickerRectangle">
              <a:extLst>
                <a:ext uri="{FF2B5EF4-FFF2-40B4-BE49-F238E27FC236}">
                  <a16:creationId xmlns:a16="http://schemas.microsoft.com/office/drawing/2014/main" id="{99FB5892-A9FF-4D0E-8661-19A39D5E096E}"/>
                </a:ext>
              </a:extLst>
            </p:cNvPr>
            <p:cNvSpPr>
              <a:spLocks noChangeArrowheads="1"/>
            </p:cNvSpPr>
            <p:nvPr userDrawn="1"/>
          </p:nvSpPr>
          <p:spPr bwMode="gray">
            <a:xfrm>
              <a:off x="8456447" y="272180"/>
              <a:ext cx="322188" cy="156966"/>
            </a:xfrm>
            <a:prstGeom prst="leftRightArrow">
              <a:avLst>
                <a:gd name="adj1" fmla="val 100000"/>
                <a:gd name="adj2" fmla="val 0"/>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18288" anchor="t" anchorCtr="0">
              <a:spAutoFit/>
            </a:bodyPr>
            <a:lstStyle/>
            <a:p>
              <a:pPr algn="l" defTabSz="1193860">
                <a:buClr>
                  <a:schemeClr val="tx2"/>
                </a:buClr>
              </a:pPr>
              <a:r>
                <a:rPr lang="en-US" sz="900" b="1" spc="50">
                  <a:ln w="3175">
                    <a:noFill/>
                  </a:ln>
                  <a:solidFill>
                    <a:schemeClr val="tx1"/>
                  </a:solidFill>
                </a:rPr>
                <a:t>Sticker</a:t>
              </a:r>
              <a:endParaRPr lang="en-US" sz="800" baseline="0">
                <a:solidFill>
                  <a:schemeClr val="tx1"/>
                </a:solidFill>
                <a:latin typeface="+mn-lt"/>
                <a:ea typeface="+mn-ea"/>
              </a:endParaRPr>
            </a:p>
          </p:txBody>
        </p:sp>
        <p:cxnSp>
          <p:nvCxnSpPr>
            <p:cNvPr id="169" name="StickerUnderline">
              <a:extLst>
                <a:ext uri="{FF2B5EF4-FFF2-40B4-BE49-F238E27FC236}">
                  <a16:creationId xmlns:a16="http://schemas.microsoft.com/office/drawing/2014/main" id="{B821CB31-49E5-49E7-966F-3C5449557168}"/>
                </a:ext>
              </a:extLst>
            </p:cNvPr>
            <p:cNvCxnSpPr>
              <a:cxnSpLocks noChangeShapeType="1"/>
              <a:stCxn id="168" idx="4"/>
              <a:endCxn id="168" idx="6"/>
            </p:cNvCxnSpPr>
            <p:nvPr/>
          </p:nvCxnSpPr>
          <p:spPr bwMode="gray">
            <a:xfrm>
              <a:off x="8456447" y="429146"/>
              <a:ext cx="322188" cy="0"/>
            </a:xfrm>
            <a:prstGeom prst="straightConnector1">
              <a:avLst/>
            </a:prstGeom>
            <a:noFill/>
            <a:ln w="4191">
              <a:solidFill>
                <a:schemeClr val="tx1"/>
              </a:solidFill>
              <a:round/>
              <a:headEnd/>
              <a:tailEnd/>
            </a:ln>
            <a:extLst>
              <a:ext uri="{909E8E84-426E-40DD-AFC4-6F175D3DCCD1}">
                <a14:hiddenFill xmlns:a14="http://schemas.microsoft.com/office/drawing/2010/main">
                  <a:noFill/>
                </a14:hiddenFill>
              </a:ext>
            </a:extLst>
          </p:spPr>
        </p:cxnSp>
      </p:grpSp>
      <p:grpSp>
        <p:nvGrpSpPr>
          <p:cNvPr id="144" name="LegendLines" hidden="1">
            <a:extLst>
              <a:ext uri="{FF2B5EF4-FFF2-40B4-BE49-F238E27FC236}">
                <a16:creationId xmlns:a16="http://schemas.microsoft.com/office/drawing/2014/main" id="{96520A0D-E8D0-48B5-8162-BA1976A5C3E1}"/>
              </a:ext>
            </a:extLst>
          </p:cNvPr>
          <p:cNvGrpSpPr/>
          <p:nvPr userDrawn="1"/>
        </p:nvGrpSpPr>
        <p:grpSpPr>
          <a:xfrm>
            <a:off x="10440000" y="3243600"/>
            <a:ext cx="1269335" cy="958286"/>
            <a:chOff x="4372690" y="3739101"/>
            <a:chExt cx="1269335" cy="958286"/>
          </a:xfrm>
        </p:grpSpPr>
        <p:sp>
          <p:nvSpPr>
            <p:cNvPr id="170" name="Legend1">
              <a:extLst>
                <a:ext uri="{FF2B5EF4-FFF2-40B4-BE49-F238E27FC236}">
                  <a16:creationId xmlns:a16="http://schemas.microsoft.com/office/drawing/2014/main" id="{D5E27233-7661-43E0-8C1B-859EBE562598}"/>
                </a:ext>
              </a:extLst>
            </p:cNvPr>
            <p:cNvSpPr txBox="1"/>
            <p:nvPr/>
          </p:nvSpPr>
          <p:spPr>
            <a:xfrm>
              <a:off x="4988914" y="3739101"/>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71" name="Legend2">
              <a:extLst>
                <a:ext uri="{FF2B5EF4-FFF2-40B4-BE49-F238E27FC236}">
                  <a16:creationId xmlns:a16="http://schemas.microsoft.com/office/drawing/2014/main" id="{215BA769-FC3A-4971-81E8-16C8E7138029}"/>
                </a:ext>
              </a:extLst>
            </p:cNvPr>
            <p:cNvSpPr txBox="1"/>
            <p:nvPr/>
          </p:nvSpPr>
          <p:spPr>
            <a:xfrm>
              <a:off x="4988914" y="4110522"/>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72" name="Legend3">
              <a:extLst>
                <a:ext uri="{FF2B5EF4-FFF2-40B4-BE49-F238E27FC236}">
                  <a16:creationId xmlns:a16="http://schemas.microsoft.com/office/drawing/2014/main" id="{75880242-A8D7-441D-805E-B817DF5CA854}"/>
                </a:ext>
              </a:extLst>
            </p:cNvPr>
            <p:cNvSpPr txBox="1"/>
            <p:nvPr/>
          </p:nvSpPr>
          <p:spPr>
            <a:xfrm>
              <a:off x="4988914" y="4481943"/>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73" name="LineLegend3">
              <a:extLst>
                <a:ext uri="{FF2B5EF4-FFF2-40B4-BE49-F238E27FC236}">
                  <a16:creationId xmlns:a16="http://schemas.microsoft.com/office/drawing/2014/main" id="{5C3089E9-5649-4103-BA5F-72175F24BEF8}"/>
                </a:ext>
              </a:extLst>
            </p:cNvPr>
            <p:cNvSpPr>
              <a:spLocks noChangeShapeType="1"/>
            </p:cNvSpPr>
            <p:nvPr/>
          </p:nvSpPr>
          <p:spPr bwMode="gray">
            <a:xfrm>
              <a:off x="4372690" y="4588113"/>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n-lt"/>
                <a:ea typeface="+mn-ea"/>
              </a:endParaRPr>
            </a:p>
          </p:txBody>
        </p:sp>
        <p:sp>
          <p:nvSpPr>
            <p:cNvPr id="174" name="LineLegend2">
              <a:extLst>
                <a:ext uri="{FF2B5EF4-FFF2-40B4-BE49-F238E27FC236}">
                  <a16:creationId xmlns:a16="http://schemas.microsoft.com/office/drawing/2014/main" id="{70A7CFCE-D526-433E-9FBC-6DEF2F5E9EB4}"/>
                </a:ext>
              </a:extLst>
            </p:cNvPr>
            <p:cNvSpPr>
              <a:spLocks noChangeShapeType="1"/>
            </p:cNvSpPr>
            <p:nvPr/>
          </p:nvSpPr>
          <p:spPr bwMode="gray">
            <a:xfrm>
              <a:off x="4372690" y="4214754"/>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n-lt"/>
                <a:ea typeface="+mn-ea"/>
              </a:endParaRPr>
            </a:p>
          </p:txBody>
        </p:sp>
        <p:sp>
          <p:nvSpPr>
            <p:cNvPr id="175" name="LineLegend1">
              <a:extLst>
                <a:ext uri="{FF2B5EF4-FFF2-40B4-BE49-F238E27FC236}">
                  <a16:creationId xmlns:a16="http://schemas.microsoft.com/office/drawing/2014/main" id="{4AD9EC0A-8F45-49FA-BB0F-195682A6F6BE}"/>
                </a:ext>
              </a:extLst>
            </p:cNvPr>
            <p:cNvSpPr>
              <a:spLocks noChangeShapeType="1"/>
            </p:cNvSpPr>
            <p:nvPr/>
          </p:nvSpPr>
          <p:spPr bwMode="gray">
            <a:xfrm>
              <a:off x="4372690" y="3846823"/>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n-lt"/>
                <a:ea typeface="+mn-ea"/>
              </a:endParaRPr>
            </a:p>
          </p:txBody>
        </p:sp>
      </p:grpSp>
    </p:spTree>
    <p:extLst>
      <p:ext uri="{BB962C8B-B14F-4D97-AF65-F5344CB8AC3E}">
        <p14:creationId xmlns:p14="http://schemas.microsoft.com/office/powerpoint/2010/main" val="3386525249"/>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70" r:id="rId5"/>
    <p:sldLayoutId id="2147483871" r:id="rId6"/>
    <p:sldLayoutId id="2147483891" r:id="rId7"/>
    <p:sldLayoutId id="2147483892" r:id="rId8"/>
    <p:sldLayoutId id="2147483893" r:id="rId9"/>
    <p:sldLayoutId id="2147483894" r:id="rId10"/>
    <p:sldLayoutId id="2147483895" r:id="rId11"/>
    <p:sldLayoutId id="2147483896" r:id="rId12"/>
    <p:sldLayoutId id="2147483897" r:id="rId13"/>
    <p:sldLayoutId id="2147483898" r:id="rId14"/>
    <p:sldLayoutId id="2147483880" r:id="rId15"/>
    <p:sldLayoutId id="2147483877" r:id="rId16"/>
    <p:sldLayoutId id="2147483899" r:id="rId17"/>
  </p:sldLayoutIdLst>
  <p:txStyles>
    <p:titleStyle>
      <a:lvl1pPr algn="l" defTabSz="914400" rtl="0" eaLnBrk="1" latinLnBrk="0" hangingPunct="1">
        <a:lnSpc>
          <a:spcPct val="93000"/>
        </a:lnSpc>
        <a:spcBef>
          <a:spcPct val="0"/>
        </a:spcBef>
        <a:buNone/>
        <a:defRPr sz="2500" b="1" kern="1200" spc="0" baseline="0">
          <a:ln w="6350" cap="flat">
            <a:noFill/>
            <a:miter lim="800000"/>
          </a:ln>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Clr>
          <a:schemeClr val="tx1"/>
        </a:buClr>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Clr>
          <a:schemeClr val="tx1"/>
        </a:buClr>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Clr>
          <a:schemeClr val="tx1"/>
        </a:buClr>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914400"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tx1"/>
          </a:solidFill>
          <a:latin typeface="+mn-lt"/>
          <a:ea typeface="+mn-ea"/>
          <a:cs typeface="Arial" panose="020B0604020202020204" pitchFamily="34" charset="0"/>
        </a:defRPr>
      </a:lvl6pPr>
      <a:lvl7pPr marL="914400"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tx1"/>
          </a:solidFill>
          <a:latin typeface="+mn-lt"/>
          <a:ea typeface="+mn-ea"/>
          <a:cs typeface="Arial" panose="020B0604020202020204" pitchFamily="34" charset="0"/>
        </a:defRPr>
      </a:lvl7pPr>
      <a:lvl8pPr marL="914400"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tx1"/>
          </a:solidFill>
          <a:latin typeface="+mn-lt"/>
          <a:ea typeface="+mn-ea"/>
          <a:cs typeface="Arial" panose="020B0604020202020204" pitchFamily="34" charset="0"/>
        </a:defRPr>
      </a:lvl8pPr>
      <a:lvl9pPr marL="914400"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21"/>
            </p:custDataLst>
            <p:extLst>
              <p:ext uri="{D42A27DB-BD31-4B8C-83A1-F6EECF244321}">
                <p14:modId xmlns:p14="http://schemas.microsoft.com/office/powerpoint/2010/main" val="242915761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1" imgW="413" imgH="416" progId="TCLayout.ActiveDocument.1">
                  <p:embed/>
                </p:oleObj>
              </mc:Choice>
              <mc:Fallback>
                <p:oleObj name="think-cell Slide" r:id="rId41"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42"/>
                      <a:stretch>
                        <a:fillRect/>
                      </a:stretch>
                    </p:blipFill>
                    <p:spPr>
                      <a:xfrm>
                        <a:off x="1588" y="1588"/>
                        <a:ext cx="1588" cy="1588"/>
                      </a:xfrm>
                      <a:prstGeom prst="rect">
                        <a:avLst/>
                      </a:prstGeom>
                    </p:spPr>
                  </p:pic>
                </p:oleObj>
              </mc:Fallback>
            </mc:AlternateContent>
          </a:graphicData>
        </a:graphic>
      </p:graphicFrame>
      <p:pic>
        <p:nvPicPr>
          <p:cNvPr id="153" name="Picture 152">
            <a:extLst>
              <a:ext uri="{FF2B5EF4-FFF2-40B4-BE49-F238E27FC236}">
                <a16:creationId xmlns:a16="http://schemas.microsoft.com/office/drawing/2014/main" id="{57F927C6-FFCD-40E7-8EA9-255428A2861D}"/>
              </a:ext>
            </a:extLst>
          </p:cNvPr>
          <p:cNvPicPr>
            <a:picLocks noChangeAspect="1"/>
          </p:cNvPicPr>
          <p:nvPr userDrawn="1"/>
        </p:nvPicPr>
        <p:blipFill>
          <a:blip r:embed="rId43"/>
          <a:stretch>
            <a:fillRect/>
          </a:stretch>
        </p:blipFill>
        <p:spPr>
          <a:xfrm>
            <a:off x="9584040" y="6412684"/>
            <a:ext cx="1670449" cy="329213"/>
          </a:xfrm>
          <a:prstGeom prst="rect">
            <a:avLst/>
          </a:prstGeom>
        </p:spPr>
      </p:pic>
      <p:sp>
        <p:nvSpPr>
          <p:cNvPr id="2" name="Rectangle 1" hidden="1">
            <a:extLst>
              <a:ext uri="{FF2B5EF4-FFF2-40B4-BE49-F238E27FC236}">
                <a16:creationId xmlns:a16="http://schemas.microsoft.com/office/drawing/2014/main" id="{15B28737-798E-48D4-BBDB-8EB35CB9FFFB}"/>
              </a:ext>
            </a:extLst>
          </p:cNvPr>
          <p:cNvSpPr/>
          <p:nvPr userDrawn="1">
            <p:custDataLst>
              <p:tags r:id="rId2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23"/>
            </p:custDataLst>
          </p:nvPr>
        </p:nvSpPr>
        <p:spPr>
          <a:xfrm>
            <a:off x="554736" y="6357056"/>
            <a:ext cx="7278624" cy="12311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rtlCol="0" anchor="b" anchorCtr="0">
            <a:sp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latin typeface="+mn-lt"/>
                <a:ea typeface="+mn-ea"/>
                <a:cs typeface="+mn-cs"/>
              </a:rPr>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24"/>
            </p:custDataLst>
          </p:nvPr>
        </p:nvSpPr>
        <p:spPr>
          <a:xfrm>
            <a:off x="554736" y="519011"/>
            <a:ext cx="11082528" cy="3847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en-US">
                <a:solidFill>
                  <a:schemeClr val="tx1"/>
                </a:solidFill>
                <a:latin typeface="+mn-lt"/>
                <a:ea typeface="+mn-ea"/>
                <a:cs typeface="+mn-cs"/>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pPr rtl="0"/>
              <a:endParaRPr lang="en-US" sz="1323">
                <a:solidFill>
                  <a:schemeClr val="tx1"/>
                </a:solidFill>
                <a:latin typeface="+mn-lt"/>
                <a:ea typeface="+mn-ea"/>
                <a:cs typeface="+mn-cs"/>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289273"/>
            <a:ext cx="450444" cy="123111"/>
          </a:xfrm>
          <a:prstGeom prst="rect">
            <a:avLst/>
          </a:prstGeom>
          <a:noFill/>
          <a:ln w="6350">
            <a:noFill/>
            <a:miter lim="800000"/>
          </a:ln>
        </p:spPr>
        <p:txBody>
          <a:bodyPr vert="horz" wrap="none" lIns="0" tIns="0" rIns="0" bIns="0" rtlCol="0">
            <a:spAutoFit/>
          </a:bodyPr>
          <a:lstStyle>
            <a:defPPr>
              <a:defRPr lang="en-US"/>
            </a:defPPr>
            <a:lvl1pPr lvl="0">
              <a:spcBef>
                <a:spcPts val="300"/>
              </a:spcBef>
              <a:spcAft>
                <a:spcPts val="300"/>
              </a:spcAft>
              <a:buNone/>
              <a:defRPr sz="800" b="1" cap="all" baseline="0"/>
            </a:lvl1pPr>
          </a:lstStyle>
          <a:p>
            <a:pPr lvl="0"/>
            <a:r>
              <a:rPr lang="en-US">
                <a:latin typeface="+mn-lt"/>
                <a:ea typeface="+mn-ea"/>
                <a:cs typeface="+mn-cs"/>
              </a:rPr>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25"/>
            </p:custDataLst>
          </p:nvPr>
        </p:nvSpPr>
        <p:spPr>
          <a:xfrm>
            <a:off x="5987738" y="2170800"/>
            <a:ext cx="3049253" cy="56938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ea typeface="+mn-ea"/>
                <a:cs typeface="+mn-cs"/>
              </a:rPr>
              <a:t>Above Chart Exhibit Title</a:t>
            </a:r>
          </a:p>
          <a:p>
            <a:pPr lvl="0"/>
            <a:r>
              <a:rPr lang="en-US" b="0">
                <a:latin typeface="+mn-lt"/>
                <a:ea typeface="+mn-ea"/>
                <a:cs typeface="+mn-cs"/>
              </a:rPr>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631216"/>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8" name="TextBox 147">
            <a:extLst>
              <a:ext uri="{FF2B5EF4-FFF2-40B4-BE49-F238E27FC236}">
                <a16:creationId xmlns:a16="http://schemas.microsoft.com/office/drawing/2014/main" id="{A4FE2361-E2E1-41CB-8BCE-908F14957526}"/>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cap="all">
                <a:latin typeface="+mn-lt"/>
                <a:ea typeface="+mn-ea"/>
                <a:cs typeface="+mn-cs"/>
              </a:rPr>
              <a:t>Document intended to provide insight based on currently available information for consideration and not specific advice</a:t>
            </a:r>
          </a:p>
        </p:txBody>
      </p:sp>
      <p:sp>
        <p:nvSpPr>
          <p:cNvPr id="149" name="TextBox 148">
            <a:extLst>
              <a:ext uri="{FF2B5EF4-FFF2-40B4-BE49-F238E27FC236}">
                <a16:creationId xmlns:a16="http://schemas.microsoft.com/office/drawing/2014/main" id="{34A4305B-922D-4C56-B3C7-9715219CC189}"/>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grpSp>
        <p:nvGrpSpPr>
          <p:cNvPr id="150" name="LegendLines" hidden="1">
            <a:extLst>
              <a:ext uri="{FF2B5EF4-FFF2-40B4-BE49-F238E27FC236}">
                <a16:creationId xmlns:a16="http://schemas.microsoft.com/office/drawing/2014/main" id="{72297B01-1C3A-4D47-998C-8F9D273DF800}"/>
              </a:ext>
            </a:extLst>
          </p:cNvPr>
          <p:cNvGrpSpPr/>
          <p:nvPr userDrawn="1"/>
        </p:nvGrpSpPr>
        <p:grpSpPr>
          <a:xfrm>
            <a:off x="10317304" y="3150223"/>
            <a:ext cx="1319960" cy="958286"/>
            <a:chOff x="10162879" y="3243772"/>
            <a:chExt cx="1319960" cy="958286"/>
          </a:xfrm>
        </p:grpSpPr>
        <p:sp>
          <p:nvSpPr>
            <p:cNvPr id="151" name="Legend1" hidden="1">
              <a:extLst>
                <a:ext uri="{FF2B5EF4-FFF2-40B4-BE49-F238E27FC236}">
                  <a16:creationId xmlns:a16="http://schemas.microsoft.com/office/drawing/2014/main" id="{17334C99-A6D7-4FB7-818D-35CFF914848B}"/>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52" name="Legend2" hidden="1">
              <a:extLst>
                <a:ext uri="{FF2B5EF4-FFF2-40B4-BE49-F238E27FC236}">
                  <a16:creationId xmlns:a16="http://schemas.microsoft.com/office/drawing/2014/main" id="{49A69C00-9671-4C5B-A92C-2DA65B6D9C72}"/>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54" name="Legend3" hidden="1">
              <a:extLst>
                <a:ext uri="{FF2B5EF4-FFF2-40B4-BE49-F238E27FC236}">
                  <a16:creationId xmlns:a16="http://schemas.microsoft.com/office/drawing/2014/main" id="{5E8F2462-8419-4BAF-93C0-C24FFD0F49C1}"/>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55" name="LineLegend3" hidden="1">
              <a:extLst>
                <a:ext uri="{FF2B5EF4-FFF2-40B4-BE49-F238E27FC236}">
                  <a16:creationId xmlns:a16="http://schemas.microsoft.com/office/drawing/2014/main" id="{BF9CBA64-3D95-4902-9676-21285C542DFB}"/>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400" baseline="0">
                <a:latin typeface="+mn-lt"/>
                <a:ea typeface="+mn-ea"/>
                <a:cs typeface="+mn-cs"/>
              </a:endParaRPr>
            </a:p>
          </p:txBody>
        </p:sp>
        <p:sp>
          <p:nvSpPr>
            <p:cNvPr id="156" name="LineLegend2" hidden="1">
              <a:extLst>
                <a:ext uri="{FF2B5EF4-FFF2-40B4-BE49-F238E27FC236}">
                  <a16:creationId xmlns:a16="http://schemas.microsoft.com/office/drawing/2014/main" id="{6195CBFD-6856-4510-8245-D8ECEBB4119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400" baseline="0">
                <a:latin typeface="+mn-lt"/>
                <a:ea typeface="+mn-ea"/>
                <a:cs typeface="+mn-cs"/>
              </a:endParaRPr>
            </a:p>
          </p:txBody>
        </p:sp>
        <p:sp>
          <p:nvSpPr>
            <p:cNvPr id="157" name="LineLegend1" hidden="1">
              <a:extLst>
                <a:ext uri="{FF2B5EF4-FFF2-40B4-BE49-F238E27FC236}">
                  <a16:creationId xmlns:a16="http://schemas.microsoft.com/office/drawing/2014/main" id="{4B8CFFB7-C4EE-4D23-880D-4EF490EB2EE4}"/>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400" baseline="0">
                <a:latin typeface="+mn-lt"/>
                <a:ea typeface="+mn-ea"/>
                <a:cs typeface="+mn-cs"/>
              </a:endParaRPr>
            </a:p>
          </p:txBody>
        </p:sp>
      </p:grpSp>
      <p:grpSp>
        <p:nvGrpSpPr>
          <p:cNvPr id="158" name="LegendMoons" hidden="1">
            <a:extLst>
              <a:ext uri="{FF2B5EF4-FFF2-40B4-BE49-F238E27FC236}">
                <a16:creationId xmlns:a16="http://schemas.microsoft.com/office/drawing/2014/main" id="{5AC59863-83B4-404C-8C1E-B5F4A9CCA40B}"/>
              </a:ext>
            </a:extLst>
          </p:cNvPr>
          <p:cNvGrpSpPr/>
          <p:nvPr userDrawn="1"/>
        </p:nvGrpSpPr>
        <p:grpSpPr>
          <a:xfrm>
            <a:off x="10688315" y="1145373"/>
            <a:ext cx="948949" cy="1731859"/>
            <a:chOff x="7723680" y="1702457"/>
            <a:chExt cx="948949" cy="1731859"/>
          </a:xfrm>
        </p:grpSpPr>
        <p:sp>
          <p:nvSpPr>
            <p:cNvPr id="159" name="Legend1" hidden="1">
              <a:extLst>
                <a:ext uri="{FF2B5EF4-FFF2-40B4-BE49-F238E27FC236}">
                  <a16:creationId xmlns:a16="http://schemas.microsoft.com/office/drawing/2014/main" id="{A8DB9AEA-0FB5-4276-BE74-5525518A92DA}"/>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60" name="Legend2" hidden="1">
              <a:extLst>
                <a:ext uri="{FF2B5EF4-FFF2-40B4-BE49-F238E27FC236}">
                  <a16:creationId xmlns:a16="http://schemas.microsoft.com/office/drawing/2014/main" id="{393DFF27-65E1-43A3-BCDC-0F4633F97075}"/>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61" name="Legend3" hidden="1">
              <a:extLst>
                <a:ext uri="{FF2B5EF4-FFF2-40B4-BE49-F238E27FC236}">
                  <a16:creationId xmlns:a16="http://schemas.microsoft.com/office/drawing/2014/main" id="{DCC9C7AF-5A4F-4D84-9523-C128355A12C1}"/>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62" name="Legend4" hidden="1">
              <a:extLst>
                <a:ext uri="{FF2B5EF4-FFF2-40B4-BE49-F238E27FC236}">
                  <a16:creationId xmlns:a16="http://schemas.microsoft.com/office/drawing/2014/main" id="{ADD0C11F-1299-4FCD-9994-EDC37BF93C97}"/>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63" name="Legend5" hidden="1">
              <a:extLst>
                <a:ext uri="{FF2B5EF4-FFF2-40B4-BE49-F238E27FC236}">
                  <a16:creationId xmlns:a16="http://schemas.microsoft.com/office/drawing/2014/main" id="{89410099-065D-42E5-B5BC-2B52D23CB520}"/>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grpSp>
          <p:nvGrpSpPr>
            <p:cNvPr id="164" name="MoonLegend1" hidden="1">
              <a:extLst>
                <a:ext uri="{FF2B5EF4-FFF2-40B4-BE49-F238E27FC236}">
                  <a16:creationId xmlns:a16="http://schemas.microsoft.com/office/drawing/2014/main" id="{3E7978B4-0301-4747-BE9E-13466DE7761B}"/>
                </a:ext>
              </a:extLst>
            </p:cNvPr>
            <p:cNvGrpSpPr>
              <a:grpSpLocks noChangeAspect="1"/>
            </p:cNvGrpSpPr>
            <p:nvPr>
              <p:custDataLst>
                <p:tags r:id="rId26"/>
              </p:custDataLst>
            </p:nvPr>
          </p:nvGrpSpPr>
          <p:grpSpPr>
            <a:xfrm>
              <a:off x="7723680" y="1702457"/>
              <a:ext cx="228600" cy="228600"/>
              <a:chOff x="762000" y="1270000"/>
              <a:chExt cx="254000" cy="254000"/>
            </a:xfrm>
          </p:grpSpPr>
          <p:sp>
            <p:nvSpPr>
              <p:cNvPr id="188" name="Oval 187" hidden="1">
                <a:extLst>
                  <a:ext uri="{FF2B5EF4-FFF2-40B4-BE49-F238E27FC236}">
                    <a16:creationId xmlns:a16="http://schemas.microsoft.com/office/drawing/2014/main" id="{A097FBE4-65B6-405D-BAAC-890C12323E44}"/>
                  </a:ext>
                </a:extLst>
              </p:cNvPr>
              <p:cNvSpPr/>
              <p:nvPr>
                <p:custDataLst>
                  <p:tags r:id="rId3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mn-lt"/>
                  <a:ea typeface="+mn-ea"/>
                  <a:cs typeface="+mn-cs"/>
                </a:endParaRPr>
              </a:p>
            </p:txBody>
          </p:sp>
          <p:sp>
            <p:nvSpPr>
              <p:cNvPr id="189" name="Arc 188" hidden="1">
                <a:extLst>
                  <a:ext uri="{FF2B5EF4-FFF2-40B4-BE49-F238E27FC236}">
                    <a16:creationId xmlns:a16="http://schemas.microsoft.com/office/drawing/2014/main" id="{908F9BB9-ED25-492C-85C6-452AA7139AA9}"/>
                  </a:ext>
                </a:extLst>
              </p:cNvPr>
              <p:cNvSpPr/>
              <p:nvPr>
                <p:custDataLst>
                  <p:tags r:id="rId40"/>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latin typeface="+mn-lt"/>
                  <a:ea typeface="+mn-ea"/>
                  <a:cs typeface="+mn-cs"/>
                </a:endParaRPr>
              </a:p>
            </p:txBody>
          </p:sp>
        </p:grpSp>
        <p:grpSp>
          <p:nvGrpSpPr>
            <p:cNvPr id="165" name="MoonLegend2" hidden="1">
              <a:extLst>
                <a:ext uri="{FF2B5EF4-FFF2-40B4-BE49-F238E27FC236}">
                  <a16:creationId xmlns:a16="http://schemas.microsoft.com/office/drawing/2014/main" id="{78022CBC-78C6-4E65-9902-5E367C9BE199}"/>
                </a:ext>
              </a:extLst>
            </p:cNvPr>
            <p:cNvGrpSpPr>
              <a:grpSpLocks noChangeAspect="1"/>
            </p:cNvGrpSpPr>
            <p:nvPr>
              <p:custDataLst>
                <p:tags r:id="rId27"/>
              </p:custDataLst>
            </p:nvPr>
          </p:nvGrpSpPr>
          <p:grpSpPr>
            <a:xfrm>
              <a:off x="7723680" y="2078270"/>
              <a:ext cx="228600" cy="228600"/>
              <a:chOff x="762000" y="1270000"/>
              <a:chExt cx="254000" cy="254000"/>
            </a:xfrm>
          </p:grpSpPr>
          <p:sp>
            <p:nvSpPr>
              <p:cNvPr id="185" name="Oval 184" hidden="1">
                <a:extLst>
                  <a:ext uri="{FF2B5EF4-FFF2-40B4-BE49-F238E27FC236}">
                    <a16:creationId xmlns:a16="http://schemas.microsoft.com/office/drawing/2014/main" id="{8E97E61F-A6B9-4F83-B70A-11C8CA0BC3A3}"/>
                  </a:ext>
                </a:extLst>
              </p:cNvPr>
              <p:cNvSpPr/>
              <p:nvPr>
                <p:custDataLst>
                  <p:tags r:id="rId3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mn-lt"/>
                  <a:ea typeface="+mn-ea"/>
                  <a:cs typeface="+mn-cs"/>
                </a:endParaRPr>
              </a:p>
            </p:txBody>
          </p:sp>
          <p:sp>
            <p:nvSpPr>
              <p:cNvPr id="187" name="Arc 186" hidden="1">
                <a:extLst>
                  <a:ext uri="{FF2B5EF4-FFF2-40B4-BE49-F238E27FC236}">
                    <a16:creationId xmlns:a16="http://schemas.microsoft.com/office/drawing/2014/main" id="{FBEA236D-E91E-4909-B099-90D5D8B7E01A}"/>
                  </a:ext>
                </a:extLst>
              </p:cNvPr>
              <p:cNvSpPr/>
              <p:nvPr>
                <p:custDataLst>
                  <p:tags r:id="rId38"/>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latin typeface="+mn-lt"/>
                  <a:ea typeface="+mn-ea"/>
                  <a:cs typeface="+mn-cs"/>
                </a:endParaRPr>
              </a:p>
            </p:txBody>
          </p:sp>
        </p:grpSp>
        <p:grpSp>
          <p:nvGrpSpPr>
            <p:cNvPr id="166" name="MoonLegend3" hidden="1">
              <a:extLst>
                <a:ext uri="{FF2B5EF4-FFF2-40B4-BE49-F238E27FC236}">
                  <a16:creationId xmlns:a16="http://schemas.microsoft.com/office/drawing/2014/main" id="{1F3B2187-1D67-47DE-B724-3EDA17C919E2}"/>
                </a:ext>
              </a:extLst>
            </p:cNvPr>
            <p:cNvGrpSpPr>
              <a:grpSpLocks noChangeAspect="1"/>
            </p:cNvGrpSpPr>
            <p:nvPr>
              <p:custDataLst>
                <p:tags r:id="rId28"/>
              </p:custDataLst>
            </p:nvPr>
          </p:nvGrpSpPr>
          <p:grpSpPr>
            <a:xfrm>
              <a:off x="7723680" y="2454085"/>
              <a:ext cx="228600" cy="228600"/>
              <a:chOff x="762000" y="1270000"/>
              <a:chExt cx="254000" cy="254000"/>
            </a:xfrm>
          </p:grpSpPr>
          <p:sp>
            <p:nvSpPr>
              <p:cNvPr id="183" name="Oval 182" hidden="1">
                <a:extLst>
                  <a:ext uri="{FF2B5EF4-FFF2-40B4-BE49-F238E27FC236}">
                    <a16:creationId xmlns:a16="http://schemas.microsoft.com/office/drawing/2014/main" id="{17E510E8-E6B0-483D-AA0B-BACF7D4B6965}"/>
                  </a:ext>
                </a:extLst>
              </p:cNvPr>
              <p:cNvSpPr/>
              <p:nvPr>
                <p:custDataLst>
                  <p:tags r:id="rId3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mn-lt"/>
                  <a:ea typeface="+mn-ea"/>
                  <a:cs typeface="+mn-cs"/>
                </a:endParaRPr>
              </a:p>
            </p:txBody>
          </p:sp>
          <p:sp>
            <p:nvSpPr>
              <p:cNvPr id="184" name="Arc 183" hidden="1">
                <a:extLst>
                  <a:ext uri="{FF2B5EF4-FFF2-40B4-BE49-F238E27FC236}">
                    <a16:creationId xmlns:a16="http://schemas.microsoft.com/office/drawing/2014/main" id="{DCC7959B-FDAF-4C56-89ED-25EF8E3EFF8C}"/>
                  </a:ext>
                </a:extLst>
              </p:cNvPr>
              <p:cNvSpPr/>
              <p:nvPr>
                <p:custDataLst>
                  <p:tags r:id="rId36"/>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latin typeface="+mn-lt"/>
                  <a:ea typeface="+mn-ea"/>
                  <a:cs typeface="+mn-cs"/>
                </a:endParaRPr>
              </a:p>
            </p:txBody>
          </p:sp>
        </p:grpSp>
        <p:grpSp>
          <p:nvGrpSpPr>
            <p:cNvPr id="167" name="MoonLegend4" hidden="1">
              <a:extLst>
                <a:ext uri="{FF2B5EF4-FFF2-40B4-BE49-F238E27FC236}">
                  <a16:creationId xmlns:a16="http://schemas.microsoft.com/office/drawing/2014/main" id="{02DEC345-50F3-4AB4-A148-97ECE4294F12}"/>
                </a:ext>
              </a:extLst>
            </p:cNvPr>
            <p:cNvGrpSpPr>
              <a:grpSpLocks noChangeAspect="1"/>
            </p:cNvGrpSpPr>
            <p:nvPr>
              <p:custDataLst>
                <p:tags r:id="rId29"/>
              </p:custDataLst>
            </p:nvPr>
          </p:nvGrpSpPr>
          <p:grpSpPr>
            <a:xfrm>
              <a:off x="7723680" y="2829900"/>
              <a:ext cx="228600" cy="228600"/>
              <a:chOff x="762000" y="1270000"/>
              <a:chExt cx="254000" cy="254000"/>
            </a:xfrm>
          </p:grpSpPr>
          <p:sp>
            <p:nvSpPr>
              <p:cNvPr id="181" name="Oval 180" hidden="1">
                <a:extLst>
                  <a:ext uri="{FF2B5EF4-FFF2-40B4-BE49-F238E27FC236}">
                    <a16:creationId xmlns:a16="http://schemas.microsoft.com/office/drawing/2014/main" id="{04832C77-A09F-49F3-9884-67DE2DF411B6}"/>
                  </a:ext>
                </a:extLst>
              </p:cNvPr>
              <p:cNvSpPr/>
              <p:nvPr>
                <p:custDataLst>
                  <p:tags r:id="rId3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mn-lt"/>
                  <a:ea typeface="+mn-ea"/>
                  <a:cs typeface="+mn-cs"/>
                </a:endParaRPr>
              </a:p>
            </p:txBody>
          </p:sp>
          <p:sp>
            <p:nvSpPr>
              <p:cNvPr id="182" name="Arc 181" hidden="1">
                <a:extLst>
                  <a:ext uri="{FF2B5EF4-FFF2-40B4-BE49-F238E27FC236}">
                    <a16:creationId xmlns:a16="http://schemas.microsoft.com/office/drawing/2014/main" id="{45F463C8-1145-4DAA-95D0-261645CB8ABB}"/>
                  </a:ext>
                </a:extLst>
              </p:cNvPr>
              <p:cNvSpPr/>
              <p:nvPr>
                <p:custDataLst>
                  <p:tags r:id="rId34"/>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latin typeface="+mn-lt"/>
                  <a:ea typeface="+mn-ea"/>
                  <a:cs typeface="+mn-cs"/>
                </a:endParaRPr>
              </a:p>
            </p:txBody>
          </p:sp>
        </p:grpSp>
        <p:grpSp>
          <p:nvGrpSpPr>
            <p:cNvPr id="168" name="MoonLegend5" hidden="1">
              <a:extLst>
                <a:ext uri="{FF2B5EF4-FFF2-40B4-BE49-F238E27FC236}">
                  <a16:creationId xmlns:a16="http://schemas.microsoft.com/office/drawing/2014/main" id="{DB62630B-3B45-48B0-BC0F-D1AAA34BB885}"/>
                </a:ext>
              </a:extLst>
            </p:cNvPr>
            <p:cNvGrpSpPr>
              <a:grpSpLocks noChangeAspect="1"/>
            </p:cNvGrpSpPr>
            <p:nvPr>
              <p:custDataLst>
                <p:tags r:id="rId30"/>
              </p:custDataLst>
            </p:nvPr>
          </p:nvGrpSpPr>
          <p:grpSpPr>
            <a:xfrm>
              <a:off x="7723680" y="3205716"/>
              <a:ext cx="228600" cy="228600"/>
              <a:chOff x="762000" y="1270000"/>
              <a:chExt cx="254000" cy="254000"/>
            </a:xfrm>
          </p:grpSpPr>
          <p:sp>
            <p:nvSpPr>
              <p:cNvPr id="179" name="Oval 178" hidden="1">
                <a:extLst>
                  <a:ext uri="{FF2B5EF4-FFF2-40B4-BE49-F238E27FC236}">
                    <a16:creationId xmlns:a16="http://schemas.microsoft.com/office/drawing/2014/main" id="{6BAC342C-DB85-4D9C-B5A4-D9DF31D248A7}"/>
                  </a:ext>
                </a:extLst>
              </p:cNvPr>
              <p:cNvSpPr/>
              <p:nvPr>
                <p:custDataLst>
                  <p:tags r:id="rId3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mn-lt"/>
                  <a:ea typeface="+mn-ea"/>
                  <a:cs typeface="+mn-cs"/>
                </a:endParaRPr>
              </a:p>
            </p:txBody>
          </p:sp>
          <p:sp>
            <p:nvSpPr>
              <p:cNvPr id="180" name="Arc 179" hidden="1">
                <a:extLst>
                  <a:ext uri="{FF2B5EF4-FFF2-40B4-BE49-F238E27FC236}">
                    <a16:creationId xmlns:a16="http://schemas.microsoft.com/office/drawing/2014/main" id="{14EDD296-636E-4DB2-83E2-A078A6820813}"/>
                  </a:ext>
                </a:extLst>
              </p:cNvPr>
              <p:cNvSpPr/>
              <p:nvPr>
                <p:custDataLst>
                  <p:tags r:id="rId32"/>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latin typeface="+mn-lt"/>
                  <a:ea typeface="+mn-ea"/>
                  <a:cs typeface="+mn-cs"/>
                </a:endParaRPr>
              </a:p>
            </p:txBody>
          </p:sp>
        </p:grpSp>
      </p:grpSp>
      <p:grpSp>
        <p:nvGrpSpPr>
          <p:cNvPr id="190" name="LegendBoxes" hidden="1">
            <a:extLst>
              <a:ext uri="{FF2B5EF4-FFF2-40B4-BE49-F238E27FC236}">
                <a16:creationId xmlns:a16="http://schemas.microsoft.com/office/drawing/2014/main" id="{F1E56480-F214-4C43-8B33-7A64F8729F30}"/>
              </a:ext>
            </a:extLst>
          </p:cNvPr>
          <p:cNvGrpSpPr/>
          <p:nvPr userDrawn="1"/>
        </p:nvGrpSpPr>
        <p:grpSpPr>
          <a:xfrm>
            <a:off x="10714801" y="4381500"/>
            <a:ext cx="922463" cy="1717282"/>
            <a:chOff x="10652400" y="4322824"/>
            <a:chExt cx="922463" cy="1717282"/>
          </a:xfrm>
        </p:grpSpPr>
        <p:sp>
          <p:nvSpPr>
            <p:cNvPr id="191" name="RectangleLegend1" hidden="1">
              <a:extLst>
                <a:ext uri="{FF2B5EF4-FFF2-40B4-BE49-F238E27FC236}">
                  <a16:creationId xmlns:a16="http://schemas.microsoft.com/office/drawing/2014/main" id="{ED3F747A-926E-41D5-BC28-9636F478E18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latin typeface="+mn-lt"/>
                <a:ea typeface="+mn-ea"/>
                <a:cs typeface="+mn-cs"/>
              </a:endParaRPr>
            </a:p>
          </p:txBody>
        </p:sp>
        <p:sp>
          <p:nvSpPr>
            <p:cNvPr id="192" name="RectangleLegend2" hidden="1">
              <a:extLst>
                <a:ext uri="{FF2B5EF4-FFF2-40B4-BE49-F238E27FC236}">
                  <a16:creationId xmlns:a16="http://schemas.microsoft.com/office/drawing/2014/main" id="{EFE98F5E-ACE5-4D8E-A654-390F1DDF7E38}"/>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latin typeface="+mn-lt"/>
                <a:ea typeface="+mn-ea"/>
                <a:cs typeface="+mn-cs"/>
              </a:endParaRPr>
            </a:p>
          </p:txBody>
        </p:sp>
        <p:sp>
          <p:nvSpPr>
            <p:cNvPr id="193" name="RectangleLegend3" hidden="1">
              <a:extLst>
                <a:ext uri="{FF2B5EF4-FFF2-40B4-BE49-F238E27FC236}">
                  <a16:creationId xmlns:a16="http://schemas.microsoft.com/office/drawing/2014/main" id="{EF3EA70D-A726-44A6-8DB3-2E86D8BFF6F7}"/>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latin typeface="+mn-lt"/>
                <a:ea typeface="+mn-ea"/>
                <a:cs typeface="+mn-cs"/>
              </a:endParaRPr>
            </a:p>
          </p:txBody>
        </p:sp>
        <p:sp>
          <p:nvSpPr>
            <p:cNvPr id="194" name="RectangleLegend4" hidden="1">
              <a:extLst>
                <a:ext uri="{FF2B5EF4-FFF2-40B4-BE49-F238E27FC236}">
                  <a16:creationId xmlns:a16="http://schemas.microsoft.com/office/drawing/2014/main" id="{6902764E-E18D-4F68-86E8-D00D10102D25}"/>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latin typeface="+mn-lt"/>
                <a:ea typeface="+mn-ea"/>
                <a:cs typeface="+mn-cs"/>
              </a:endParaRPr>
            </a:p>
          </p:txBody>
        </p:sp>
        <p:sp>
          <p:nvSpPr>
            <p:cNvPr id="195" name="RectangleLegend5" hidden="1">
              <a:extLst>
                <a:ext uri="{FF2B5EF4-FFF2-40B4-BE49-F238E27FC236}">
                  <a16:creationId xmlns:a16="http://schemas.microsoft.com/office/drawing/2014/main" id="{B5AC1A35-CBD9-465E-9A20-3FBAB162ED3C}"/>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latin typeface="+mn-lt"/>
                <a:ea typeface="+mn-ea"/>
                <a:cs typeface="+mn-cs"/>
              </a:endParaRPr>
            </a:p>
          </p:txBody>
        </p:sp>
        <p:sp>
          <p:nvSpPr>
            <p:cNvPr id="196" name="Legend1" hidden="1">
              <a:extLst>
                <a:ext uri="{FF2B5EF4-FFF2-40B4-BE49-F238E27FC236}">
                  <a16:creationId xmlns:a16="http://schemas.microsoft.com/office/drawing/2014/main" id="{AB94EE34-35D1-410F-875D-C5AFFFC9F385}"/>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97" name="Legend2" hidden="1">
              <a:extLst>
                <a:ext uri="{FF2B5EF4-FFF2-40B4-BE49-F238E27FC236}">
                  <a16:creationId xmlns:a16="http://schemas.microsoft.com/office/drawing/2014/main" id="{869B1315-B760-4AB5-80CE-FEA992D42F54}"/>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227" name="Legend3" hidden="1">
              <a:extLst>
                <a:ext uri="{FF2B5EF4-FFF2-40B4-BE49-F238E27FC236}">
                  <a16:creationId xmlns:a16="http://schemas.microsoft.com/office/drawing/2014/main" id="{230C3462-7DE2-44F8-96C2-178C40E5A7FC}"/>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228" name="Legend4" hidden="1">
              <a:extLst>
                <a:ext uri="{FF2B5EF4-FFF2-40B4-BE49-F238E27FC236}">
                  <a16:creationId xmlns:a16="http://schemas.microsoft.com/office/drawing/2014/main" id="{6998DD4A-D659-4BF6-BF6F-15A79124C3B2}"/>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229" name="Legend5" hidden="1">
              <a:extLst>
                <a:ext uri="{FF2B5EF4-FFF2-40B4-BE49-F238E27FC236}">
                  <a16:creationId xmlns:a16="http://schemas.microsoft.com/office/drawing/2014/main" id="{00925F77-0E88-4B2D-A15D-E53EFA75E6E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grpSp>
    </p:spTree>
    <p:extLst>
      <p:ext uri="{BB962C8B-B14F-4D97-AF65-F5344CB8AC3E}">
        <p14:creationId xmlns:p14="http://schemas.microsoft.com/office/powerpoint/2010/main" val="872410679"/>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 id="2147483912" r:id="rId12"/>
    <p:sldLayoutId id="2147483913" r:id="rId13"/>
    <p:sldLayoutId id="2147483914" r:id="rId14"/>
    <p:sldLayoutId id="2147483915" r:id="rId15"/>
    <p:sldLayoutId id="2147483916" r:id="rId16"/>
    <p:sldLayoutId id="2147483917" r:id="rId17"/>
    <p:sldLayoutId id="2147483918" r:id="rId18"/>
    <p:sldLayoutId id="2147483920" r:id="rId19"/>
  </p:sldLayoutIdLst>
  <p:txStyles>
    <p:titleStyle>
      <a:lvl1pPr algn="l" defTabSz="914400" rtl="0" eaLnBrk="1" latinLnBrk="0" hangingPunct="1">
        <a:lnSpc>
          <a:spcPct val="100000"/>
        </a:lnSpc>
        <a:spcBef>
          <a:spcPct val="0"/>
        </a:spcBef>
        <a:buNone/>
        <a:defRPr lang="en-US" sz="2500" b="1" kern="1200" spc="0" baseline="0" dirty="0">
          <a:ln w="6350" cap="flat">
            <a:noFill/>
            <a:miter lim="800000"/>
          </a:ln>
          <a:solidFill>
            <a:schemeClr val="accent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mn-cs"/>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tags" Target="../tags/tag422.xml"/><Relationship Id="rId13" Type="http://schemas.openxmlformats.org/officeDocument/2006/relationships/image" Target="../media/image16.png"/><Relationship Id="rId3" Type="http://schemas.openxmlformats.org/officeDocument/2006/relationships/tags" Target="../tags/tag417.xml"/><Relationship Id="rId7" Type="http://schemas.openxmlformats.org/officeDocument/2006/relationships/tags" Target="../tags/tag421.xml"/><Relationship Id="rId12" Type="http://schemas.openxmlformats.org/officeDocument/2006/relationships/image" Target="../media/image15.png"/><Relationship Id="rId2" Type="http://schemas.openxmlformats.org/officeDocument/2006/relationships/tags" Target="../tags/tag416.xml"/><Relationship Id="rId16" Type="http://schemas.openxmlformats.org/officeDocument/2006/relationships/image" Target="../media/image19.svg"/><Relationship Id="rId1" Type="http://schemas.openxmlformats.org/officeDocument/2006/relationships/tags" Target="../tags/tag415.xml"/><Relationship Id="rId6" Type="http://schemas.openxmlformats.org/officeDocument/2006/relationships/tags" Target="../tags/tag420.xml"/><Relationship Id="rId11" Type="http://schemas.openxmlformats.org/officeDocument/2006/relationships/image" Target="../media/image14.emf"/><Relationship Id="rId5" Type="http://schemas.openxmlformats.org/officeDocument/2006/relationships/tags" Target="../tags/tag419.xml"/><Relationship Id="rId15" Type="http://schemas.openxmlformats.org/officeDocument/2006/relationships/image" Target="../media/image18.png"/><Relationship Id="rId10" Type="http://schemas.openxmlformats.org/officeDocument/2006/relationships/oleObject" Target="../embeddings/oleObject46.bin"/><Relationship Id="rId4" Type="http://schemas.openxmlformats.org/officeDocument/2006/relationships/tags" Target="../tags/tag418.xml"/><Relationship Id="rId9" Type="http://schemas.openxmlformats.org/officeDocument/2006/relationships/slideLayout" Target="../slideLayouts/slideLayout33.xml"/><Relationship Id="rId14" Type="http://schemas.openxmlformats.org/officeDocument/2006/relationships/image" Target="../media/image17.svg"/></Relationships>
</file>

<file path=ppt/slides/_rels/slide2.xml.rels><?xml version="1.0" encoding="UTF-8" standalone="yes"?>
<Relationships xmlns="http://schemas.openxmlformats.org/package/2006/relationships"><Relationship Id="rId8" Type="http://schemas.openxmlformats.org/officeDocument/2006/relationships/oleObject" Target="../embeddings/oleObject47.bin"/><Relationship Id="rId3" Type="http://schemas.openxmlformats.org/officeDocument/2006/relationships/tags" Target="../tags/tag425.xml"/><Relationship Id="rId7" Type="http://schemas.openxmlformats.org/officeDocument/2006/relationships/notesSlide" Target="../notesSlides/notesSlide1.xml"/><Relationship Id="rId2" Type="http://schemas.openxmlformats.org/officeDocument/2006/relationships/tags" Target="../tags/tag424.xml"/><Relationship Id="rId1" Type="http://schemas.openxmlformats.org/officeDocument/2006/relationships/tags" Target="../tags/tag423.xml"/><Relationship Id="rId6" Type="http://schemas.openxmlformats.org/officeDocument/2006/relationships/slideLayout" Target="../slideLayouts/slideLayout33.xml"/><Relationship Id="rId11" Type="http://schemas.openxmlformats.org/officeDocument/2006/relationships/image" Target="../media/image21.svg"/><Relationship Id="rId5" Type="http://schemas.openxmlformats.org/officeDocument/2006/relationships/tags" Target="../tags/tag427.xml"/><Relationship Id="rId10" Type="http://schemas.openxmlformats.org/officeDocument/2006/relationships/image" Target="../media/image20.png"/><Relationship Id="rId4" Type="http://schemas.openxmlformats.org/officeDocument/2006/relationships/tags" Target="../tags/tag426.xml"/><Relationship Id="rId9" Type="http://schemas.openxmlformats.org/officeDocument/2006/relationships/image" Target="../media/image14.emf"/></Relationships>
</file>

<file path=ppt/slides/_rels/slide3.xml.rels><?xml version="1.0" encoding="UTF-8" standalone="yes"?>
<Relationships xmlns="http://schemas.openxmlformats.org/package/2006/relationships"><Relationship Id="rId13" Type="http://schemas.openxmlformats.org/officeDocument/2006/relationships/tags" Target="../tags/tag440.xml"/><Relationship Id="rId18" Type="http://schemas.openxmlformats.org/officeDocument/2006/relationships/tags" Target="../tags/tag445.xml"/><Relationship Id="rId26" Type="http://schemas.openxmlformats.org/officeDocument/2006/relationships/slideLayout" Target="../slideLayouts/slideLayout33.xml"/><Relationship Id="rId21" Type="http://schemas.openxmlformats.org/officeDocument/2006/relationships/tags" Target="../tags/tag448.xml"/><Relationship Id="rId34" Type="http://schemas.openxmlformats.org/officeDocument/2006/relationships/image" Target="../media/image26.png"/><Relationship Id="rId7" Type="http://schemas.openxmlformats.org/officeDocument/2006/relationships/tags" Target="../tags/tag434.xml"/><Relationship Id="rId12" Type="http://schemas.openxmlformats.org/officeDocument/2006/relationships/tags" Target="../tags/tag439.xml"/><Relationship Id="rId17" Type="http://schemas.openxmlformats.org/officeDocument/2006/relationships/tags" Target="../tags/tag444.xml"/><Relationship Id="rId25" Type="http://schemas.openxmlformats.org/officeDocument/2006/relationships/tags" Target="../tags/tag452.xml"/><Relationship Id="rId33" Type="http://schemas.openxmlformats.org/officeDocument/2006/relationships/image" Target="../media/image25.svg"/><Relationship Id="rId2" Type="http://schemas.openxmlformats.org/officeDocument/2006/relationships/tags" Target="../tags/tag429.xml"/><Relationship Id="rId16" Type="http://schemas.openxmlformats.org/officeDocument/2006/relationships/tags" Target="../tags/tag443.xml"/><Relationship Id="rId20" Type="http://schemas.openxmlformats.org/officeDocument/2006/relationships/tags" Target="../tags/tag447.xml"/><Relationship Id="rId29" Type="http://schemas.openxmlformats.org/officeDocument/2006/relationships/image" Target="../media/image14.emf"/><Relationship Id="rId1" Type="http://schemas.openxmlformats.org/officeDocument/2006/relationships/tags" Target="../tags/tag428.xml"/><Relationship Id="rId6" Type="http://schemas.openxmlformats.org/officeDocument/2006/relationships/tags" Target="../tags/tag433.xml"/><Relationship Id="rId11" Type="http://schemas.openxmlformats.org/officeDocument/2006/relationships/tags" Target="../tags/tag438.xml"/><Relationship Id="rId24" Type="http://schemas.openxmlformats.org/officeDocument/2006/relationships/tags" Target="../tags/tag451.xml"/><Relationship Id="rId32" Type="http://schemas.openxmlformats.org/officeDocument/2006/relationships/image" Target="../media/image24.png"/><Relationship Id="rId37" Type="http://schemas.openxmlformats.org/officeDocument/2006/relationships/image" Target="../media/image29.svg"/><Relationship Id="rId5" Type="http://schemas.openxmlformats.org/officeDocument/2006/relationships/tags" Target="../tags/tag432.xml"/><Relationship Id="rId15" Type="http://schemas.openxmlformats.org/officeDocument/2006/relationships/tags" Target="../tags/tag442.xml"/><Relationship Id="rId23" Type="http://schemas.openxmlformats.org/officeDocument/2006/relationships/tags" Target="../tags/tag450.xml"/><Relationship Id="rId28" Type="http://schemas.openxmlformats.org/officeDocument/2006/relationships/oleObject" Target="../embeddings/oleObject48.bin"/><Relationship Id="rId36" Type="http://schemas.openxmlformats.org/officeDocument/2006/relationships/image" Target="../media/image28.png"/><Relationship Id="rId10" Type="http://schemas.openxmlformats.org/officeDocument/2006/relationships/tags" Target="../tags/tag437.xml"/><Relationship Id="rId19" Type="http://schemas.openxmlformats.org/officeDocument/2006/relationships/tags" Target="../tags/tag446.xml"/><Relationship Id="rId31" Type="http://schemas.openxmlformats.org/officeDocument/2006/relationships/image" Target="../media/image23.svg"/><Relationship Id="rId4" Type="http://schemas.openxmlformats.org/officeDocument/2006/relationships/tags" Target="../tags/tag431.xml"/><Relationship Id="rId9" Type="http://schemas.openxmlformats.org/officeDocument/2006/relationships/tags" Target="../tags/tag436.xml"/><Relationship Id="rId14" Type="http://schemas.openxmlformats.org/officeDocument/2006/relationships/tags" Target="../tags/tag441.xml"/><Relationship Id="rId22" Type="http://schemas.openxmlformats.org/officeDocument/2006/relationships/tags" Target="../tags/tag449.xml"/><Relationship Id="rId27" Type="http://schemas.openxmlformats.org/officeDocument/2006/relationships/notesSlide" Target="../notesSlides/notesSlide2.xml"/><Relationship Id="rId30" Type="http://schemas.openxmlformats.org/officeDocument/2006/relationships/image" Target="../media/image22.png"/><Relationship Id="rId35" Type="http://schemas.openxmlformats.org/officeDocument/2006/relationships/image" Target="../media/image27.svg"/><Relationship Id="rId8" Type="http://schemas.openxmlformats.org/officeDocument/2006/relationships/tags" Target="../tags/tag435.xml"/><Relationship Id="rId3" Type="http://schemas.openxmlformats.org/officeDocument/2006/relationships/tags" Target="../tags/tag430.xml"/></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23.svg"/><Relationship Id="rId3" Type="http://schemas.openxmlformats.org/officeDocument/2006/relationships/tags" Target="../tags/tag455.xml"/><Relationship Id="rId7" Type="http://schemas.openxmlformats.org/officeDocument/2006/relationships/tags" Target="../tags/tag459.xml"/><Relationship Id="rId12" Type="http://schemas.openxmlformats.org/officeDocument/2006/relationships/image" Target="../media/image22.png"/><Relationship Id="rId2" Type="http://schemas.openxmlformats.org/officeDocument/2006/relationships/tags" Target="../tags/tag454.xml"/><Relationship Id="rId1" Type="http://schemas.openxmlformats.org/officeDocument/2006/relationships/tags" Target="../tags/tag453.xml"/><Relationship Id="rId6" Type="http://schemas.openxmlformats.org/officeDocument/2006/relationships/tags" Target="../tags/tag458.xml"/><Relationship Id="rId11" Type="http://schemas.openxmlformats.org/officeDocument/2006/relationships/image" Target="../media/image14.emf"/><Relationship Id="rId5" Type="http://schemas.openxmlformats.org/officeDocument/2006/relationships/tags" Target="../tags/tag457.xml"/><Relationship Id="rId15" Type="http://schemas.openxmlformats.org/officeDocument/2006/relationships/image" Target="../media/image31.svg"/><Relationship Id="rId10" Type="http://schemas.openxmlformats.org/officeDocument/2006/relationships/oleObject" Target="../embeddings/oleObject49.bin"/><Relationship Id="rId4" Type="http://schemas.openxmlformats.org/officeDocument/2006/relationships/tags" Target="../tags/tag456.xml"/><Relationship Id="rId9" Type="http://schemas.openxmlformats.org/officeDocument/2006/relationships/notesSlide" Target="../notesSlides/notesSlide3.xml"/><Relationship Id="rId14" Type="http://schemas.openxmlformats.org/officeDocument/2006/relationships/image" Target="../media/image30.png"/></Relationships>
</file>

<file path=ppt/slides/_rels/slide5.xml.rels><?xml version="1.0" encoding="UTF-8" standalone="yes"?>
<Relationships xmlns="http://schemas.openxmlformats.org/package/2006/relationships"><Relationship Id="rId8" Type="http://schemas.openxmlformats.org/officeDocument/2006/relationships/tags" Target="../tags/tag467.xml"/><Relationship Id="rId13" Type="http://schemas.openxmlformats.org/officeDocument/2006/relationships/image" Target="../media/image32.png"/><Relationship Id="rId18" Type="http://schemas.openxmlformats.org/officeDocument/2006/relationships/image" Target="../media/image37.png"/><Relationship Id="rId3" Type="http://schemas.openxmlformats.org/officeDocument/2006/relationships/tags" Target="../tags/tag462.xml"/><Relationship Id="rId7" Type="http://schemas.openxmlformats.org/officeDocument/2006/relationships/tags" Target="../tags/tag466.xml"/><Relationship Id="rId12" Type="http://schemas.openxmlformats.org/officeDocument/2006/relationships/image" Target="../media/image14.emf"/><Relationship Id="rId17" Type="http://schemas.openxmlformats.org/officeDocument/2006/relationships/image" Target="../media/image36.svg"/><Relationship Id="rId2" Type="http://schemas.openxmlformats.org/officeDocument/2006/relationships/tags" Target="../tags/tag461.xml"/><Relationship Id="rId16" Type="http://schemas.openxmlformats.org/officeDocument/2006/relationships/image" Target="../media/image35.png"/><Relationship Id="rId1" Type="http://schemas.openxmlformats.org/officeDocument/2006/relationships/tags" Target="../tags/tag460.xml"/><Relationship Id="rId6" Type="http://schemas.openxmlformats.org/officeDocument/2006/relationships/tags" Target="../tags/tag465.xml"/><Relationship Id="rId11" Type="http://schemas.openxmlformats.org/officeDocument/2006/relationships/oleObject" Target="../embeddings/oleObject50.bin"/><Relationship Id="rId5" Type="http://schemas.openxmlformats.org/officeDocument/2006/relationships/tags" Target="../tags/tag464.xml"/><Relationship Id="rId15" Type="http://schemas.openxmlformats.org/officeDocument/2006/relationships/image" Target="../media/image34.svg"/><Relationship Id="rId10" Type="http://schemas.openxmlformats.org/officeDocument/2006/relationships/slideLayout" Target="../slideLayouts/slideLayout33.xml"/><Relationship Id="rId19" Type="http://schemas.openxmlformats.org/officeDocument/2006/relationships/image" Target="../media/image38.svg"/><Relationship Id="rId4" Type="http://schemas.openxmlformats.org/officeDocument/2006/relationships/tags" Target="../tags/tag463.xml"/><Relationship Id="rId9" Type="http://schemas.openxmlformats.org/officeDocument/2006/relationships/tags" Target="../tags/tag468.xml"/><Relationship Id="rId1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6" hidden="1">
            <a:extLst>
              <a:ext uri="{FF2B5EF4-FFF2-40B4-BE49-F238E27FC236}">
                <a16:creationId xmlns:a16="http://schemas.microsoft.com/office/drawing/2014/main" id="{375E70C3-86D5-EC0C-CFBD-F3AECFFA718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04" imgH="403" progId="TCLayout.ActiveDocument.1">
                  <p:embed/>
                </p:oleObj>
              </mc:Choice>
              <mc:Fallback>
                <p:oleObj name="think-cell Slide" r:id="rId10" imgW="404" imgH="403" progId="TCLayout.ActiveDocument.1">
                  <p:embed/>
                  <p:pic>
                    <p:nvPicPr>
                      <p:cNvPr id="6" name="Object 6" hidden="1">
                        <a:extLst>
                          <a:ext uri="{FF2B5EF4-FFF2-40B4-BE49-F238E27FC236}">
                            <a16:creationId xmlns:a16="http://schemas.microsoft.com/office/drawing/2014/main" id="{375E70C3-86D5-EC0C-CFBD-F3AECFFA718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pic>
        <p:nvPicPr>
          <p:cNvPr id="2" name="Picture 1">
            <a:extLst>
              <a:ext uri="{FF2B5EF4-FFF2-40B4-BE49-F238E27FC236}">
                <a16:creationId xmlns:a16="http://schemas.microsoft.com/office/drawing/2014/main" id="{B27ADDB4-B8F7-B4A3-6A81-EBC754C53F0D}"/>
              </a:ext>
            </a:extLst>
          </p:cNvPr>
          <p:cNvPicPr>
            <a:picLocks noChangeAspect="1"/>
          </p:cNvPicPr>
          <p:nvPr/>
        </p:nvPicPr>
        <p:blipFill rotWithShape="1">
          <a:blip r:embed="rId12"/>
          <a:srcRect r="56149"/>
          <a:stretch/>
        </p:blipFill>
        <p:spPr>
          <a:xfrm>
            <a:off x="9832" y="0"/>
            <a:ext cx="4513006" cy="6858000"/>
          </a:xfrm>
          <a:prstGeom prst="rect">
            <a:avLst/>
          </a:prstGeom>
        </p:spPr>
      </p:pic>
      <p:sp>
        <p:nvSpPr>
          <p:cNvPr id="17" name="2. Slide Title">
            <a:extLst>
              <a:ext uri="{FF2B5EF4-FFF2-40B4-BE49-F238E27FC236}">
                <a16:creationId xmlns:a16="http://schemas.microsoft.com/office/drawing/2014/main" id="{E93430B4-8AE4-54B3-1DB6-5C8CABDC7CF3}"/>
              </a:ext>
            </a:extLst>
          </p:cNvPr>
          <p:cNvSpPr txBox="1">
            <a:spLocks/>
          </p:cNvSpPr>
          <p:nvPr>
            <p:custDataLst>
              <p:tags r:id="rId2"/>
            </p:custDataLst>
          </p:nvPr>
        </p:nvSpPr>
        <p:spPr>
          <a:xfrm>
            <a:off x="6315982" y="4494512"/>
            <a:ext cx="4138973" cy="307777"/>
          </a:xfrm>
          <a:prstGeom prst="rect">
            <a:avLst/>
          </a:prstGeom>
        </p:spPr>
        <p:txBody>
          <a:bodyPr vert="horz" wrap="square" lIns="0" tIns="0" rIns="0" bIns="0" rtlCol="0">
            <a:noAutofit/>
          </a:bodyPr>
          <a:lstStyle>
            <a:lvl1pPr indent="0">
              <a:lnSpc>
                <a:spcPct val="100000"/>
              </a:lnSpc>
              <a:spcBef>
                <a:spcPts val="300"/>
              </a:spcBef>
              <a:spcAft>
                <a:spcPts val="300"/>
              </a:spcAft>
              <a:buClr>
                <a:schemeClr val="tx1"/>
              </a:buClr>
              <a:buSzPct val="100000"/>
              <a:buFont typeface="Segoe UI" panose="020B0502040204020203" pitchFamily="34" charset="0"/>
              <a:buNone/>
              <a:defRPr lang="en-US" sz="1600" b="1" baseline="0"/>
            </a:lvl1pPr>
            <a:lvl2pPr marL="457178" indent="0" algn="ctr">
              <a:lnSpc>
                <a:spcPct val="100000"/>
              </a:lnSpc>
              <a:spcBef>
                <a:spcPts val="0"/>
              </a:spcBef>
              <a:spcAft>
                <a:spcPts val="300"/>
              </a:spcAft>
              <a:buClr>
                <a:schemeClr val="tx1"/>
              </a:buClr>
              <a:buSzPct val="110000"/>
              <a:buFont typeface="Wingdings" panose="05000000000000000000" pitchFamily="2" charset="2"/>
              <a:buNone/>
              <a:defRPr lang="en-US" sz="2000"/>
            </a:lvl2pPr>
            <a:lvl3pPr marL="914354" indent="0" algn="ctr">
              <a:lnSpc>
                <a:spcPct val="100000"/>
              </a:lnSpc>
              <a:spcBef>
                <a:spcPts val="0"/>
              </a:spcBef>
              <a:spcAft>
                <a:spcPts val="300"/>
              </a:spcAft>
              <a:buClr>
                <a:schemeClr val="tx1"/>
              </a:buClr>
              <a:buSzPct val="110000"/>
              <a:buFont typeface="Arial" panose="020B0604020202020204" pitchFamily="34" charset="0"/>
              <a:buNone/>
              <a:defRPr lang="en-US"/>
            </a:lvl3pPr>
            <a:lvl4pPr marL="1371532" indent="0" algn="ctr">
              <a:lnSpc>
                <a:spcPct val="100000"/>
              </a:lnSpc>
              <a:spcBef>
                <a:spcPts val="0"/>
              </a:spcBef>
              <a:spcAft>
                <a:spcPts val="300"/>
              </a:spcAft>
              <a:buClr>
                <a:schemeClr val="tx1"/>
              </a:buClr>
              <a:buSzPct val="100000"/>
              <a:buFont typeface="Arial" panose="020B0604020202020204" pitchFamily="34" charset="0"/>
              <a:buNone/>
              <a:defRPr lang="en-US" sz="1600"/>
            </a:lvl4pPr>
            <a:lvl5pPr marL="1828709" indent="0" algn="ctr">
              <a:lnSpc>
                <a:spcPct val="100000"/>
              </a:lnSpc>
              <a:spcBef>
                <a:spcPts val="0"/>
              </a:spcBef>
              <a:spcAft>
                <a:spcPts val="300"/>
              </a:spcAft>
              <a:buClr>
                <a:schemeClr val="tx1"/>
              </a:buClr>
              <a:buSzPct val="100000"/>
              <a:buFont typeface="Arial" panose="020B0604020202020204" pitchFamily="34" charset="0"/>
              <a:buNone/>
              <a:defRPr lang="en-US" sz="1600"/>
            </a:lvl5pPr>
            <a:lvl6pPr marL="2285886" indent="0" algn="ctr">
              <a:lnSpc>
                <a:spcPct val="100000"/>
              </a:lnSpc>
              <a:spcBef>
                <a:spcPts val="0"/>
              </a:spcBef>
              <a:spcAft>
                <a:spcPts val="300"/>
              </a:spcAft>
              <a:buSzPct val="100000"/>
              <a:buFont typeface="Arial" panose="020B0604020202020204" pitchFamily="34" charset="0"/>
              <a:buNone/>
              <a:defRPr sz="1600">
                <a:cs typeface="Arial" panose="020B0604020202020204" pitchFamily="34" charset="0"/>
              </a:defRPr>
            </a:lvl6pPr>
            <a:lvl7pPr marL="2743062" indent="0" algn="ctr">
              <a:lnSpc>
                <a:spcPct val="100000"/>
              </a:lnSpc>
              <a:spcBef>
                <a:spcPts val="0"/>
              </a:spcBef>
              <a:spcAft>
                <a:spcPts val="300"/>
              </a:spcAft>
              <a:buSzPct val="100000"/>
              <a:buFont typeface="Arial" panose="020B0604020202020204" pitchFamily="34" charset="0"/>
              <a:buNone/>
              <a:defRPr sz="1600">
                <a:cs typeface="Arial" panose="020B0604020202020204" pitchFamily="34" charset="0"/>
              </a:defRPr>
            </a:lvl7pPr>
            <a:lvl8pPr marL="3200240" indent="0" algn="ctr">
              <a:lnSpc>
                <a:spcPct val="100000"/>
              </a:lnSpc>
              <a:spcBef>
                <a:spcPts val="0"/>
              </a:spcBef>
              <a:spcAft>
                <a:spcPts val="300"/>
              </a:spcAft>
              <a:buSzPct val="100000"/>
              <a:buFont typeface="Arial" panose="020B0604020202020204" pitchFamily="34" charset="0"/>
              <a:buNone/>
              <a:defRPr sz="1600">
                <a:cs typeface="Arial" panose="020B0604020202020204" pitchFamily="34" charset="0"/>
              </a:defRPr>
            </a:lvl8pPr>
            <a:lvl9pPr marL="3657418" indent="0" algn="ctr">
              <a:lnSpc>
                <a:spcPct val="100000"/>
              </a:lnSpc>
              <a:spcBef>
                <a:spcPts val="0"/>
              </a:spcBef>
              <a:spcAft>
                <a:spcPts val="300"/>
              </a:spcAft>
              <a:buSzPct val="100000"/>
              <a:buFont typeface="Arial" panose="020B0604020202020204" pitchFamily="34" charset="0"/>
              <a:buNone/>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None/>
              <a:tabLst/>
              <a:defRPr/>
            </a:pPr>
            <a:r>
              <a:rPr kumimoji="0" lang="en-US" sz="2000" b="0" i="0" u="none" strike="noStrike" kern="1200" cap="none" spc="0" normalizeH="0" baseline="0" noProof="0" dirty="0">
                <a:ln>
                  <a:noFill/>
                </a:ln>
                <a:solidFill>
                  <a:srgbClr val="FFFFFF"/>
                </a:solidFill>
                <a:effectLst/>
                <a:uLnTx/>
                <a:uFillTx/>
                <a:latin typeface="Arial"/>
                <a:ea typeface="+mn-ea"/>
                <a:cs typeface="+mn-cs"/>
              </a:rPr>
              <a:t>Available funding for 2023: $675MB</a:t>
            </a:r>
          </a:p>
        </p:txBody>
      </p:sp>
      <p:sp>
        <p:nvSpPr>
          <p:cNvPr id="10" name="TextBox 9">
            <a:extLst>
              <a:ext uri="{FF2B5EF4-FFF2-40B4-BE49-F238E27FC236}">
                <a16:creationId xmlns:a16="http://schemas.microsoft.com/office/drawing/2014/main" id="{425EB94E-09FD-4002-49AF-8A912F76EEF4}"/>
              </a:ext>
            </a:extLst>
          </p:cNvPr>
          <p:cNvSpPr txBox="1"/>
          <p:nvPr/>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buClr>
                <a:schemeClr val="tx2"/>
              </a:buClr>
            </a:pPr>
            <a:r>
              <a:rPr lang="en-US" sz="800" b="1" cap="all" dirty="0">
                <a:solidFill>
                  <a:schemeClr val="bg1"/>
                </a:solidFill>
                <a:latin typeface="+mn-lt"/>
                <a:ea typeface="+mn-ea"/>
                <a:cs typeface="+mn-cs"/>
              </a:rPr>
              <a:t>Document intended to provide insig</a:t>
            </a:r>
            <a:r>
              <a:rPr lang="en-US" sz="800" b="1" cap="all" dirty="0">
                <a:latin typeface="+mn-lt"/>
                <a:ea typeface="+mn-ea"/>
                <a:cs typeface="+mn-cs"/>
              </a:rPr>
              <a:t>ht based on currently available information for consideration and not specific advice</a:t>
            </a:r>
          </a:p>
        </p:txBody>
      </p:sp>
      <p:sp>
        <p:nvSpPr>
          <p:cNvPr id="14" name="5. Source">
            <a:extLst>
              <a:ext uri="{FF2B5EF4-FFF2-40B4-BE49-F238E27FC236}">
                <a16:creationId xmlns:a16="http://schemas.microsoft.com/office/drawing/2014/main" id="{83DC3532-770C-940E-2AF9-575B5191B08C}"/>
              </a:ext>
            </a:extLst>
          </p:cNvPr>
          <p:cNvSpPr txBox="1"/>
          <p:nvPr>
            <p:custDataLst>
              <p:tags r:id="rId3"/>
            </p:custDataLst>
          </p:nvPr>
        </p:nvSpPr>
        <p:spPr>
          <a:xfrm>
            <a:off x="554735" y="6501669"/>
            <a:ext cx="7278624" cy="12311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rtlCol="0" anchor="b" anchorCtr="0">
            <a:sp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marL="0" lvl="0" indent="0">
              <a:buClr>
                <a:schemeClr val="tx2"/>
              </a:buClr>
            </a:pPr>
            <a:r>
              <a:rPr lang="en-US" dirty="0">
                <a:ea typeface="+mn-ea"/>
                <a:cs typeface="+mn-cs"/>
              </a:rPr>
              <a:t> Source: https://www.transportation.gov/grants/rural-surface-transportation-grant-program</a:t>
            </a:r>
          </a:p>
        </p:txBody>
      </p:sp>
      <p:sp>
        <p:nvSpPr>
          <p:cNvPr id="7" name="2. Slide Title">
            <a:extLst>
              <a:ext uri="{FF2B5EF4-FFF2-40B4-BE49-F238E27FC236}">
                <a16:creationId xmlns:a16="http://schemas.microsoft.com/office/drawing/2014/main" id="{FA592A32-BFFC-4B02-98A1-A9ADDFCB5095}"/>
              </a:ext>
            </a:extLst>
          </p:cNvPr>
          <p:cNvSpPr txBox="1">
            <a:spLocks/>
          </p:cNvSpPr>
          <p:nvPr>
            <p:custDataLst>
              <p:tags r:id="rId4"/>
            </p:custDataLst>
          </p:nvPr>
        </p:nvSpPr>
        <p:spPr>
          <a:xfrm>
            <a:off x="5326744" y="1839965"/>
            <a:ext cx="6308044" cy="492443"/>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500" b="1" kern="1200" spc="0" baseline="0" dirty="0">
                <a:ln w="6350" cap="flat">
                  <a:noFill/>
                  <a:miter lim="800000"/>
                </a:ln>
                <a:solidFill>
                  <a:schemeClr val="accent1"/>
                </a:solidFill>
                <a:latin typeface="+mj-lt"/>
                <a:ea typeface="+mj-ea"/>
                <a:cs typeface="+mj-cs"/>
              </a:defRPr>
            </a:lvl1pPr>
          </a:lstStyle>
          <a:p>
            <a:pPr>
              <a:buClr>
                <a:schemeClr val="tx1"/>
              </a:buClr>
            </a:pPr>
            <a:r>
              <a:rPr lang="en-US" sz="3200" dirty="0">
                <a:solidFill>
                  <a:schemeClr val="tx1"/>
                </a:solidFill>
              </a:rPr>
              <a:t>Rural Surface Transportation </a:t>
            </a:r>
          </a:p>
        </p:txBody>
      </p:sp>
      <p:grpSp>
        <p:nvGrpSpPr>
          <p:cNvPr id="8" name="Group 7">
            <a:extLst>
              <a:ext uri="{FF2B5EF4-FFF2-40B4-BE49-F238E27FC236}">
                <a16:creationId xmlns:a16="http://schemas.microsoft.com/office/drawing/2014/main" id="{875569F9-6039-8480-129A-9ED1722BEC0B}"/>
              </a:ext>
            </a:extLst>
          </p:cNvPr>
          <p:cNvGrpSpPr>
            <a:grpSpLocks/>
          </p:cNvGrpSpPr>
          <p:nvPr/>
        </p:nvGrpSpPr>
        <p:grpSpPr>
          <a:xfrm>
            <a:off x="5326744" y="2710555"/>
            <a:ext cx="6308044" cy="787231"/>
            <a:chOff x="5326744" y="3103846"/>
            <a:chExt cx="6308044" cy="787231"/>
          </a:xfrm>
        </p:grpSpPr>
        <p:grpSp>
          <p:nvGrpSpPr>
            <p:cNvPr id="9" name="CustomIcon">
              <a:extLst>
                <a:ext uri="{FF2B5EF4-FFF2-40B4-BE49-F238E27FC236}">
                  <a16:creationId xmlns:a16="http://schemas.microsoft.com/office/drawing/2014/main" id="{C13B1366-2945-A9AE-D9FF-53BD3F531DA6}"/>
                </a:ext>
              </a:extLst>
            </p:cNvPr>
            <p:cNvGrpSpPr>
              <a:grpSpLocks noChangeAspect="1"/>
            </p:cNvGrpSpPr>
            <p:nvPr>
              <p:custDataLst>
                <p:tags r:id="rId7"/>
              </p:custDataLst>
            </p:nvPr>
          </p:nvGrpSpPr>
          <p:grpSpPr>
            <a:xfrm>
              <a:off x="5326744" y="3103846"/>
              <a:ext cx="787231" cy="787231"/>
              <a:chOff x="5326744" y="3103846"/>
              <a:chExt cx="787231" cy="787231"/>
            </a:xfrm>
          </p:grpSpPr>
          <p:sp>
            <p:nvSpPr>
              <p:cNvPr id="15" name="Oval 14">
                <a:extLst>
                  <a:ext uri="{FF2B5EF4-FFF2-40B4-BE49-F238E27FC236}">
                    <a16:creationId xmlns:a16="http://schemas.microsoft.com/office/drawing/2014/main" id="{824ACDC4-AD71-05A1-F07B-68F6DDA1F49B}"/>
                  </a:ext>
                </a:extLst>
              </p:cNvPr>
              <p:cNvSpPr>
                <a:spLocks noChangeAspect="1"/>
              </p:cNvSpPr>
              <p:nvPr/>
            </p:nvSpPr>
            <p:spPr>
              <a:xfrm>
                <a:off x="5326744" y="3103846"/>
                <a:ext cx="787231" cy="787231"/>
              </a:xfrm>
              <a:prstGeom prst="ellipse">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bg1"/>
                  </a:solidFill>
                </a:endParaRPr>
              </a:p>
            </p:txBody>
          </p:sp>
          <p:pic>
            <p:nvPicPr>
              <p:cNvPr id="18" name="Graphic1887959164">
                <a:extLst>
                  <a:ext uri="{FF2B5EF4-FFF2-40B4-BE49-F238E27FC236}">
                    <a16:creationId xmlns:a16="http://schemas.microsoft.com/office/drawing/2014/main" id="{56AF5104-71AB-54E1-636F-A1A0D184D17D}"/>
                  </a:ext>
                </a:extLst>
              </p:cNvPr>
              <p:cNvPicPr>
                <a:picLocks noChangeAspect="1"/>
              </p:cNvPicPr>
              <p:nvPr>
                <p:custDataLst>
                  <p:tags r:id="rId8"/>
                </p:custDataLst>
              </p:nvPr>
            </p:nvPicPr>
            <p:blipFill>
              <a:blip r:embed="rId13">
                <a:extLst>
                  <a:ext uri="{96DAC541-7B7A-43D3-8B79-37D633B846F1}">
                    <asvg:svgBlip xmlns:asvg="http://schemas.microsoft.com/office/drawing/2016/SVG/main" r:embed="rId14"/>
                  </a:ext>
                </a:extLst>
              </a:blip>
              <a:stretch>
                <a:fillRect/>
              </a:stretch>
            </p:blipFill>
            <p:spPr>
              <a:xfrm>
                <a:off x="5485072" y="3262174"/>
                <a:ext cx="470574" cy="470574"/>
              </a:xfrm>
              <a:prstGeom prst="rect">
                <a:avLst/>
              </a:prstGeom>
            </p:spPr>
          </p:pic>
        </p:grpSp>
        <p:sp>
          <p:nvSpPr>
            <p:cNvPr id="12" name="TextBox 11">
              <a:extLst>
                <a:ext uri="{FF2B5EF4-FFF2-40B4-BE49-F238E27FC236}">
                  <a16:creationId xmlns:a16="http://schemas.microsoft.com/office/drawing/2014/main" id="{E2A855F2-AA58-8825-DEBE-D105CF09EEDB}"/>
                </a:ext>
              </a:extLst>
            </p:cNvPr>
            <p:cNvSpPr txBox="1"/>
            <p:nvPr/>
          </p:nvSpPr>
          <p:spPr>
            <a:xfrm>
              <a:off x="6315982" y="3189685"/>
              <a:ext cx="5318806" cy="615553"/>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2000" dirty="0"/>
                <a:t>Application due:  </a:t>
              </a:r>
              <a:br>
                <a:rPr lang="en-US" sz="2000" dirty="0"/>
              </a:br>
              <a:r>
                <a:rPr lang="en-US" sz="2000" dirty="0"/>
                <a:t>5/6/2024</a:t>
              </a:r>
            </a:p>
          </p:txBody>
        </p:sp>
      </p:grpSp>
      <p:grpSp>
        <p:nvGrpSpPr>
          <p:cNvPr id="19" name="Group 18">
            <a:extLst>
              <a:ext uri="{FF2B5EF4-FFF2-40B4-BE49-F238E27FC236}">
                <a16:creationId xmlns:a16="http://schemas.microsoft.com/office/drawing/2014/main" id="{DE013060-21A8-4196-2933-094CDE44F633}"/>
              </a:ext>
            </a:extLst>
          </p:cNvPr>
          <p:cNvGrpSpPr>
            <a:grpSpLocks/>
          </p:cNvGrpSpPr>
          <p:nvPr/>
        </p:nvGrpSpPr>
        <p:grpSpPr>
          <a:xfrm>
            <a:off x="5326744" y="3861494"/>
            <a:ext cx="6308044" cy="787231"/>
            <a:chOff x="5326744" y="4254785"/>
            <a:chExt cx="6308044" cy="787231"/>
          </a:xfrm>
        </p:grpSpPr>
        <p:grpSp>
          <p:nvGrpSpPr>
            <p:cNvPr id="20" name="CustomIcon">
              <a:extLst>
                <a:ext uri="{FF2B5EF4-FFF2-40B4-BE49-F238E27FC236}">
                  <a16:creationId xmlns:a16="http://schemas.microsoft.com/office/drawing/2014/main" id="{801025D6-63F5-C5D2-51F0-9D95E0BF7A70}"/>
                </a:ext>
              </a:extLst>
            </p:cNvPr>
            <p:cNvGrpSpPr>
              <a:grpSpLocks noChangeAspect="1"/>
            </p:cNvGrpSpPr>
            <p:nvPr>
              <p:custDataLst>
                <p:tags r:id="rId5"/>
              </p:custDataLst>
            </p:nvPr>
          </p:nvGrpSpPr>
          <p:grpSpPr>
            <a:xfrm>
              <a:off x="5326744" y="4254785"/>
              <a:ext cx="787231" cy="787231"/>
              <a:chOff x="5326744" y="4254785"/>
              <a:chExt cx="787231" cy="787231"/>
            </a:xfrm>
          </p:grpSpPr>
          <p:sp>
            <p:nvSpPr>
              <p:cNvPr id="22" name="Oval 21">
                <a:extLst>
                  <a:ext uri="{FF2B5EF4-FFF2-40B4-BE49-F238E27FC236}">
                    <a16:creationId xmlns:a16="http://schemas.microsoft.com/office/drawing/2014/main" id="{D4DB4F26-A97D-DBD1-BF51-7B55419B2C5F}"/>
                  </a:ext>
                </a:extLst>
              </p:cNvPr>
              <p:cNvSpPr>
                <a:spLocks noChangeAspect="1"/>
              </p:cNvSpPr>
              <p:nvPr/>
            </p:nvSpPr>
            <p:spPr>
              <a:xfrm>
                <a:off x="5326744" y="4254785"/>
                <a:ext cx="787231" cy="787231"/>
              </a:xfrm>
              <a:prstGeom prst="ellipse">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bg1"/>
                  </a:solidFill>
                </a:endParaRPr>
              </a:p>
            </p:txBody>
          </p:sp>
          <p:pic>
            <p:nvPicPr>
              <p:cNvPr id="23" name="Graphic1028542404">
                <a:extLst>
                  <a:ext uri="{FF2B5EF4-FFF2-40B4-BE49-F238E27FC236}">
                    <a16:creationId xmlns:a16="http://schemas.microsoft.com/office/drawing/2014/main" id="{E286A0D2-B362-C12D-AA14-E1F903884E26}"/>
                  </a:ext>
                </a:extLst>
              </p:cNvPr>
              <p:cNvPicPr>
                <a:picLocks noChangeAspect="1"/>
              </p:cNvPicPr>
              <p:nvPr>
                <p:custDataLst>
                  <p:tags r:id="rId6"/>
                </p:custDataLst>
              </p:nvPr>
            </p:nvPicPr>
            <p:blipFill>
              <a:blip r:embed="rId15">
                <a:extLst>
                  <a:ext uri="{96DAC541-7B7A-43D3-8B79-37D633B846F1}">
                    <asvg:svgBlip xmlns:asvg="http://schemas.microsoft.com/office/drawing/2016/SVG/main" r:embed="rId16"/>
                  </a:ext>
                </a:extLst>
              </a:blip>
              <a:stretch>
                <a:fillRect/>
              </a:stretch>
            </p:blipFill>
            <p:spPr>
              <a:xfrm>
                <a:off x="5485072" y="4413114"/>
                <a:ext cx="470574" cy="470574"/>
              </a:xfrm>
              <a:prstGeom prst="rect">
                <a:avLst/>
              </a:prstGeom>
            </p:spPr>
          </p:pic>
        </p:grpSp>
        <p:sp>
          <p:nvSpPr>
            <p:cNvPr id="21" name="TextBox 20">
              <a:extLst>
                <a:ext uri="{FF2B5EF4-FFF2-40B4-BE49-F238E27FC236}">
                  <a16:creationId xmlns:a16="http://schemas.microsoft.com/office/drawing/2014/main" id="{93705CEC-D444-55F6-4A35-778A9E9D7790}"/>
                </a:ext>
              </a:extLst>
            </p:cNvPr>
            <p:cNvSpPr txBox="1"/>
            <p:nvPr/>
          </p:nvSpPr>
          <p:spPr>
            <a:xfrm>
              <a:off x="6315982" y="4494512"/>
              <a:ext cx="5318806" cy="30777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2000" dirty="0"/>
                <a:t>Available funding for FY25 and FY25: $780M</a:t>
              </a:r>
            </a:p>
          </p:txBody>
        </p:sp>
      </p:grpSp>
      <p:cxnSp>
        <p:nvCxnSpPr>
          <p:cNvPr id="24" name="Straight Connector 23">
            <a:extLst>
              <a:ext uri="{FF2B5EF4-FFF2-40B4-BE49-F238E27FC236}">
                <a16:creationId xmlns:a16="http://schemas.microsoft.com/office/drawing/2014/main" id="{C37FA954-ECB4-ADCF-53D0-37862978C20E}"/>
              </a:ext>
            </a:extLst>
          </p:cNvPr>
          <p:cNvCxnSpPr>
            <a:cxnSpLocks/>
          </p:cNvCxnSpPr>
          <p:nvPr/>
        </p:nvCxnSpPr>
        <p:spPr>
          <a:xfrm>
            <a:off x="5326744" y="2448232"/>
            <a:ext cx="6308044" cy="0"/>
          </a:xfrm>
          <a:prstGeom prst="line">
            <a:avLst/>
          </a:prstGeom>
          <a:ln w="1270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01CC04E-EB19-F89C-067D-1DD56CA25550}"/>
              </a:ext>
            </a:extLst>
          </p:cNvPr>
          <p:cNvCxnSpPr>
            <a:cxnSpLocks/>
          </p:cNvCxnSpPr>
          <p:nvPr/>
        </p:nvCxnSpPr>
        <p:spPr>
          <a:xfrm>
            <a:off x="5326744" y="3679640"/>
            <a:ext cx="6308044" cy="0"/>
          </a:xfrm>
          <a:prstGeom prst="line">
            <a:avLst/>
          </a:prstGeom>
          <a:ln w="635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4797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6" hidden="1">
            <a:extLst>
              <a:ext uri="{FF2B5EF4-FFF2-40B4-BE49-F238E27FC236}">
                <a16:creationId xmlns:a16="http://schemas.microsoft.com/office/drawing/2014/main" id="{375E70C3-86D5-EC0C-CFBD-F3AECFFA718B}"/>
              </a:ext>
            </a:extLst>
          </p:cNvPr>
          <p:cNvGraphicFramePr>
            <a:graphicFrameLocks noChangeAspect="1"/>
          </p:cNvGraphicFramePr>
          <p:nvPr>
            <p:custDataLst>
              <p:tags r:id="rId1"/>
            </p:custDataLst>
            <p:extLst>
              <p:ext uri="{D42A27DB-BD31-4B8C-83A1-F6EECF244321}">
                <p14:modId xmlns:p14="http://schemas.microsoft.com/office/powerpoint/2010/main" val="4671972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04" imgH="403" progId="TCLayout.ActiveDocument.1">
                  <p:embed/>
                </p:oleObj>
              </mc:Choice>
              <mc:Fallback>
                <p:oleObj name="think-cell Slide" r:id="rId8" imgW="404" imgH="403" progId="TCLayout.ActiveDocument.1">
                  <p:embed/>
                  <p:pic>
                    <p:nvPicPr>
                      <p:cNvPr id="6" name="Object 6" hidden="1">
                        <a:extLst>
                          <a:ext uri="{FF2B5EF4-FFF2-40B4-BE49-F238E27FC236}">
                            <a16:creationId xmlns:a16="http://schemas.microsoft.com/office/drawing/2014/main" id="{375E70C3-86D5-EC0C-CFBD-F3AECFFA718B}"/>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7" name="1. On-page tracker">
            <a:extLst>
              <a:ext uri="{FF2B5EF4-FFF2-40B4-BE49-F238E27FC236}">
                <a16:creationId xmlns:a16="http://schemas.microsoft.com/office/drawing/2014/main" id="{287A5656-A2DA-4C99-9F5A-1AF4003F6EDC}"/>
              </a:ext>
            </a:extLst>
          </p:cNvPr>
          <p:cNvSpPr>
            <a:spLocks noGrp="1"/>
          </p:cNvSpPr>
          <p:nvPr>
            <p:ph type="body" sz="quarter" idx="10"/>
            <p:custDataLst>
              <p:tags r:id="rId2"/>
            </p:custDataLst>
          </p:nvPr>
        </p:nvSpPr>
        <p:spPr>
          <a:xfrm>
            <a:off x="554735" y="41597"/>
            <a:ext cx="3843338" cy="123111"/>
          </a:xfrm>
          <a:noFill/>
          <a:ln>
            <a:noFill/>
          </a:ln>
          <a:extLst>
            <a:ext uri="{909E8E84-426E-40DD-AFC4-6F175D3DCCD1}">
              <a14:hiddenFill xmlns:a14="http://schemas.microsoft.com/office/drawing/2010/main">
                <a:solidFill>
                  <a:srgbClr val="FFFFFF"/>
                </a:solidFill>
              </a14:hiddenFill>
            </a:ext>
          </a:extLst>
        </p:spPr>
        <p:txBody>
          <a:bodyPr wrap="square" anchor="t" anchorCtr="0">
            <a:spAutoFit/>
          </a:bodyPr>
          <a:lstStyle/>
          <a:p>
            <a:endParaRPr lang="en-US"/>
          </a:p>
        </p:txBody>
      </p:sp>
      <p:sp>
        <p:nvSpPr>
          <p:cNvPr id="5" name="2. Slide Title">
            <a:extLst>
              <a:ext uri="{FF2B5EF4-FFF2-40B4-BE49-F238E27FC236}">
                <a16:creationId xmlns:a16="http://schemas.microsoft.com/office/drawing/2014/main" id="{CA7F3B9F-30F9-AD01-C399-20EA8D3E93CB}"/>
              </a:ext>
            </a:extLst>
          </p:cNvPr>
          <p:cNvSpPr>
            <a:spLocks noGrp="1"/>
          </p:cNvSpPr>
          <p:nvPr>
            <p:ph type="title"/>
            <p:custDataLst>
              <p:tags r:id="rId3"/>
            </p:custDataLst>
          </p:nvPr>
        </p:nvSpPr>
        <p:spPr>
          <a:xfrm>
            <a:off x="554736" y="301336"/>
            <a:ext cx="11082528" cy="830997"/>
          </a:xfrm>
          <a:noFill/>
          <a:ln/>
          <a:extLst>
            <a:ext uri="{909E8E84-426E-40DD-AFC4-6F175D3DCCD1}">
              <a14:hiddenFill xmlns:a14="http://schemas.microsoft.com/office/drawing/2010/main">
                <a:solidFill>
                  <a:srgbClr val="FFFFFF"/>
                </a:solidFill>
              </a14:hiddenFill>
            </a:ext>
          </a:extLst>
        </p:spPr>
        <p:txBody>
          <a:bodyPr vert="horz" wrap="square" anchor="b" anchorCtr="0">
            <a:spAutoFit/>
          </a:bodyPr>
          <a:lstStyle/>
          <a:p>
            <a:r>
              <a:rPr lang="en-US" sz="1800" dirty="0">
                <a:latin typeface="Arial" panose="020B0604020202020204" pitchFamily="34" charset="0"/>
              </a:rPr>
              <a:t>The Rural Grant provides funding to  improve and expand the surface transportation infrastructure in rural areas to increase connectivity, improve the safety and reliability of the movement of people and freight, and generate regional economic growth and improve quality of life. </a:t>
            </a:r>
          </a:p>
        </p:txBody>
      </p:sp>
      <p:sp>
        <p:nvSpPr>
          <p:cNvPr id="2" name="5. Source">
            <a:extLst>
              <a:ext uri="{FF2B5EF4-FFF2-40B4-BE49-F238E27FC236}">
                <a16:creationId xmlns:a16="http://schemas.microsoft.com/office/drawing/2014/main" id="{2877688B-4FDF-7E7D-CF33-618C0D0CFFDC}"/>
              </a:ext>
            </a:extLst>
          </p:cNvPr>
          <p:cNvSpPr txBox="1"/>
          <p:nvPr>
            <p:custDataLst>
              <p:tags r:id="rId4"/>
            </p:custDataLst>
          </p:nvPr>
        </p:nvSpPr>
        <p:spPr>
          <a:xfrm>
            <a:off x="554735" y="6501669"/>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R="0" lvl="0" defTabSz="914400" rtl="0" eaLnBrk="1" fontAlgn="auto" latinLnBrk="0" hangingPunct="1">
              <a:lnSpc>
                <a:spcPct val="100000"/>
              </a:lnSpc>
              <a:spcBef>
                <a:spcPts val="300"/>
              </a:spcBef>
              <a:spcAft>
                <a:spcPts val="300"/>
              </a:spcAft>
              <a:buClr>
                <a:srgbClr val="000000"/>
              </a:buClr>
              <a:buSzTx/>
              <a:buFont typeface="Segoe UI" panose="020B0502040204020203" pitchFamily="34" charset="0"/>
              <a:buChar char="​"/>
              <a:tabLst/>
              <a:defRPr/>
            </a:pPr>
            <a:r>
              <a:rPr kumimoji="0" lang="en-US" strike="noStrike" kern="1200" spc="0" normalizeH="0" noProof="0" dirty="0">
                <a:ln>
                  <a:noFill/>
                </a:ln>
                <a:effectLst/>
                <a:uLnTx/>
                <a:uFillTx/>
                <a:ea typeface="+mn-ea"/>
                <a:cs typeface="Arial" panose="020B0604020202020204" pitchFamily="34" charset="0"/>
              </a:rPr>
              <a:t>Source: https://www.transportation.gov/sites/dot.gov/files/2023-06/MPDG%20NOFO%202023-2024%20Final_0.pdf</a:t>
            </a:r>
          </a:p>
        </p:txBody>
      </p:sp>
      <p:sp>
        <p:nvSpPr>
          <p:cNvPr id="12" name="TextBox 11">
            <a:extLst>
              <a:ext uri="{FF2B5EF4-FFF2-40B4-BE49-F238E27FC236}">
                <a16:creationId xmlns:a16="http://schemas.microsoft.com/office/drawing/2014/main" id="{57D646C8-6094-1B6C-398B-E93AC2E22FDF}"/>
              </a:ext>
            </a:extLst>
          </p:cNvPr>
          <p:cNvSpPr txBox="1">
            <a:spLocks/>
          </p:cNvSpPr>
          <p:nvPr/>
        </p:nvSpPr>
        <p:spPr>
          <a:xfrm>
            <a:off x="661670" y="2301044"/>
            <a:ext cx="10975594" cy="3100849"/>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spcBef>
                <a:spcPts val="600"/>
              </a:spcBef>
              <a:spcAft>
                <a:spcPts val="600"/>
              </a:spcAft>
            </a:pPr>
            <a:r>
              <a:rPr lang="en-US" sz="1400" b="1" dirty="0">
                <a:solidFill>
                  <a:srgbClr val="000000"/>
                </a:solidFill>
                <a:latin typeface="Arial" panose="020B0604020202020204" pitchFamily="34" charset="0"/>
              </a:rPr>
              <a:t>The objective of the grant is to:</a:t>
            </a:r>
          </a:p>
          <a:p>
            <a:pPr marL="285750" indent="-285750">
              <a:buFont typeface="Arial" panose="020B0604020202020204" pitchFamily="34" charset="0"/>
              <a:buChar char="•"/>
            </a:pPr>
            <a:r>
              <a:rPr lang="en-US" sz="1400" dirty="0">
                <a:solidFill>
                  <a:srgbClr val="000000"/>
                </a:solidFill>
                <a:latin typeface="Arial" panose="020B0604020202020204" pitchFamily="34" charset="0"/>
              </a:rPr>
              <a:t>Invest in surface transportation infrastructure projects of national or regional significance and improve/expand infrastructure in rural areas</a:t>
            </a:r>
          </a:p>
          <a:p>
            <a:pPr marL="285750" indent="-285750">
              <a:buFont typeface="Arial" panose="020B0604020202020204" pitchFamily="34" charset="0"/>
              <a:buChar char="•"/>
            </a:pPr>
            <a:r>
              <a:rPr lang="en-US" sz="1400" dirty="0">
                <a:solidFill>
                  <a:srgbClr val="000000"/>
                </a:solidFill>
                <a:latin typeface="Arial" panose="020B0604020202020204" pitchFamily="34" charset="0"/>
              </a:rPr>
              <a:t>Support projects that are consistent with the Department’s strategic goals: improve safety, economic strength and global competitiveness, equity, and climate and sustainability </a:t>
            </a:r>
          </a:p>
          <a:p>
            <a:pPr>
              <a:spcBef>
                <a:spcPts val="600"/>
              </a:spcBef>
              <a:spcAft>
                <a:spcPts val="600"/>
              </a:spcAft>
              <a:buNone/>
            </a:pPr>
            <a:r>
              <a:rPr lang="en-US" sz="1400" b="1" dirty="0">
                <a:solidFill>
                  <a:srgbClr val="000000"/>
                </a:solidFill>
                <a:latin typeface="Arial" panose="020B0604020202020204" pitchFamily="34" charset="0"/>
              </a:rPr>
              <a:t>Project requirements include:</a:t>
            </a:r>
          </a:p>
          <a:p>
            <a:pPr marL="285750" indent="-285750">
              <a:buFont typeface="Arial" panose="020B0604020202020204" pitchFamily="34" charset="0"/>
              <a:buChar char="•"/>
            </a:pPr>
            <a:r>
              <a:rPr lang="en-US" sz="1400" dirty="0">
                <a:solidFill>
                  <a:srgbClr val="000000"/>
                </a:solidFill>
                <a:latin typeface="Arial" panose="020B0604020202020204" pitchFamily="34" charset="0"/>
              </a:rPr>
              <a:t>The project is likely to generate national or regional economic, mobility, or safety benefits.</a:t>
            </a:r>
          </a:p>
          <a:p>
            <a:pPr marL="285750" indent="-285750">
              <a:buFont typeface="Arial" panose="020B0604020202020204" pitchFamily="34" charset="0"/>
              <a:buChar char="•"/>
            </a:pPr>
            <a:r>
              <a:rPr lang="en-US" sz="1400" dirty="0">
                <a:solidFill>
                  <a:srgbClr val="000000"/>
                </a:solidFill>
                <a:latin typeface="Arial" panose="020B0604020202020204" pitchFamily="34" charset="0"/>
              </a:rPr>
              <a:t>The project will be cost-effective.</a:t>
            </a:r>
          </a:p>
          <a:p>
            <a:pPr marL="285750" indent="-285750">
              <a:buFont typeface="Arial" panose="020B0604020202020204" pitchFamily="34" charset="0"/>
              <a:buChar char="•"/>
            </a:pPr>
            <a:r>
              <a:rPr lang="en-US" sz="1400" dirty="0">
                <a:solidFill>
                  <a:srgbClr val="000000"/>
                </a:solidFill>
                <a:latin typeface="Arial" panose="020B0604020202020204" pitchFamily="34" charset="0"/>
              </a:rPr>
              <a:t>The project will contribute to the accomplishment of one or more of the goals described in 23 U.S.C. § 150.</a:t>
            </a:r>
          </a:p>
          <a:p>
            <a:pPr marL="285750" indent="-285750">
              <a:buFont typeface="Arial" panose="020B0604020202020204" pitchFamily="34" charset="0"/>
              <a:buChar char="•"/>
            </a:pPr>
            <a:r>
              <a:rPr lang="en-US" sz="1400" dirty="0">
                <a:solidFill>
                  <a:srgbClr val="000000"/>
                </a:solidFill>
                <a:latin typeface="Arial" panose="020B0604020202020204" pitchFamily="34" charset="0"/>
              </a:rPr>
              <a:t>The project is based on the results of preliminary engineering.</a:t>
            </a:r>
          </a:p>
          <a:p>
            <a:pPr marL="285750" indent="-285750">
              <a:buFont typeface="Arial" panose="020B0604020202020204" pitchFamily="34" charset="0"/>
              <a:buChar char="•"/>
            </a:pPr>
            <a:r>
              <a:rPr lang="en-US" sz="1400" dirty="0">
                <a:solidFill>
                  <a:srgbClr val="000000"/>
                </a:solidFill>
                <a:latin typeface="Arial" panose="020B0604020202020204" pitchFamily="34" charset="0"/>
              </a:rPr>
              <a:t>The project is reasonably expected to begin construction not later than 18 months after the date of obligation of funds for the project.</a:t>
            </a:r>
          </a:p>
        </p:txBody>
      </p:sp>
      <p:cxnSp>
        <p:nvCxnSpPr>
          <p:cNvPr id="4" name="LineBasicImpact 7">
            <a:extLst>
              <a:ext uri="{FF2B5EF4-FFF2-40B4-BE49-F238E27FC236}">
                <a16:creationId xmlns:a16="http://schemas.microsoft.com/office/drawing/2014/main" id="{B2DCEAE7-F50B-47AA-D1A9-C5D7C2BE790D}"/>
              </a:ext>
            </a:extLst>
          </p:cNvPr>
          <p:cNvCxnSpPr>
            <a:cxnSpLocks/>
          </p:cNvCxnSpPr>
          <p:nvPr>
            <p:custDataLst>
              <p:tags r:id="rId5"/>
            </p:custDataLst>
          </p:nvPr>
        </p:nvCxnSpPr>
        <p:spPr>
          <a:xfrm>
            <a:off x="1982470" y="1773766"/>
            <a:ext cx="9437804" cy="0"/>
          </a:xfrm>
          <a:prstGeom prst="straightConnector1">
            <a:avLst/>
          </a:prstGeom>
          <a:ln w="381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8" name="Rectangle: Top Corners Rounded 7">
            <a:extLst>
              <a:ext uri="{FF2B5EF4-FFF2-40B4-BE49-F238E27FC236}">
                <a16:creationId xmlns:a16="http://schemas.microsoft.com/office/drawing/2014/main" id="{5B4568BF-8DA0-AC5D-77C2-F594F92C544E}"/>
              </a:ext>
            </a:extLst>
          </p:cNvPr>
          <p:cNvSpPr>
            <a:spLocks/>
          </p:cNvSpPr>
          <p:nvPr/>
        </p:nvSpPr>
        <p:spPr>
          <a:xfrm>
            <a:off x="554736" y="1445750"/>
            <a:ext cx="11082528" cy="769441"/>
          </a:xfrm>
          <a:prstGeom prst="round2Same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bg1"/>
              </a:solidFill>
            </a:endParaRPr>
          </a:p>
        </p:txBody>
      </p:sp>
      <p:sp>
        <p:nvSpPr>
          <p:cNvPr id="9" name="TextBox 8">
            <a:extLst>
              <a:ext uri="{FF2B5EF4-FFF2-40B4-BE49-F238E27FC236}">
                <a16:creationId xmlns:a16="http://schemas.microsoft.com/office/drawing/2014/main" id="{8868AA40-7DF6-3E02-1A8E-B70093B18134}"/>
              </a:ext>
            </a:extLst>
          </p:cNvPr>
          <p:cNvSpPr txBox="1">
            <a:spLocks/>
          </p:cNvSpPr>
          <p:nvPr/>
        </p:nvSpPr>
        <p:spPr>
          <a:xfrm>
            <a:off x="661670" y="1676582"/>
            <a:ext cx="10819130" cy="30777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2000" b="1" dirty="0">
                <a:solidFill>
                  <a:schemeClr val="bg1"/>
                </a:solidFill>
              </a:rPr>
              <a:t>Goals and merit criteria for Rural Surface Transportation Grant:</a:t>
            </a:r>
          </a:p>
        </p:txBody>
      </p:sp>
      <p:pic>
        <p:nvPicPr>
          <p:cNvPr id="10" name="Graphic 9">
            <a:extLst>
              <a:ext uri="{FF2B5EF4-FFF2-40B4-BE49-F238E27FC236}">
                <a16:creationId xmlns:a16="http://schemas.microsoft.com/office/drawing/2014/main" id="{10FE4CE5-3FFB-78CA-7303-4BC2022C10F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874817" y="1534848"/>
            <a:ext cx="591245" cy="591245"/>
          </a:xfrm>
          <a:prstGeom prst="rect">
            <a:avLst/>
          </a:prstGeom>
        </p:spPr>
      </p:pic>
    </p:spTree>
    <p:extLst>
      <p:ext uri="{BB962C8B-B14F-4D97-AF65-F5344CB8AC3E}">
        <p14:creationId xmlns:p14="http://schemas.microsoft.com/office/powerpoint/2010/main" val="1567014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6" hidden="1">
            <a:extLst>
              <a:ext uri="{FF2B5EF4-FFF2-40B4-BE49-F238E27FC236}">
                <a16:creationId xmlns:a16="http://schemas.microsoft.com/office/drawing/2014/main" id="{375E70C3-86D5-EC0C-CFBD-F3AECFFA718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8" imgW="404" imgH="403" progId="TCLayout.ActiveDocument.1">
                  <p:embed/>
                </p:oleObj>
              </mc:Choice>
              <mc:Fallback>
                <p:oleObj name="think-cell Slide" r:id="rId28" imgW="404" imgH="403" progId="TCLayout.ActiveDocument.1">
                  <p:embed/>
                  <p:pic>
                    <p:nvPicPr>
                      <p:cNvPr id="6" name="Object 6" hidden="1">
                        <a:extLst>
                          <a:ext uri="{FF2B5EF4-FFF2-40B4-BE49-F238E27FC236}">
                            <a16:creationId xmlns:a16="http://schemas.microsoft.com/office/drawing/2014/main" id="{375E70C3-86D5-EC0C-CFBD-F3AECFFA718B}"/>
                          </a:ext>
                        </a:extLst>
                      </p:cNvPr>
                      <p:cNvPicPr/>
                      <p:nvPr/>
                    </p:nvPicPr>
                    <p:blipFill>
                      <a:blip r:embed="rId29"/>
                      <a:stretch>
                        <a:fillRect/>
                      </a:stretch>
                    </p:blipFill>
                    <p:spPr>
                      <a:xfrm>
                        <a:off x="1588" y="1588"/>
                        <a:ext cx="1588" cy="1588"/>
                      </a:xfrm>
                      <a:prstGeom prst="rect">
                        <a:avLst/>
                      </a:prstGeom>
                    </p:spPr>
                  </p:pic>
                </p:oleObj>
              </mc:Fallback>
            </mc:AlternateContent>
          </a:graphicData>
        </a:graphic>
      </p:graphicFrame>
      <p:sp>
        <p:nvSpPr>
          <p:cNvPr id="33" name="1. On-page tracker">
            <a:extLst>
              <a:ext uri="{FF2B5EF4-FFF2-40B4-BE49-F238E27FC236}">
                <a16:creationId xmlns:a16="http://schemas.microsoft.com/office/drawing/2014/main" id="{746F8D1E-45D1-47F1-0E15-DD88B9A284F1}"/>
              </a:ext>
            </a:extLst>
          </p:cNvPr>
          <p:cNvSpPr>
            <a:spLocks noGrp="1"/>
          </p:cNvSpPr>
          <p:nvPr>
            <p:ph type="body" sz="quarter" idx="10"/>
            <p:custDataLst>
              <p:tags r:id="rId2"/>
            </p:custDataLst>
          </p:nvPr>
        </p:nvSpPr>
        <p:spPr/>
        <p:txBody>
          <a:bodyPr/>
          <a:lstStyle/>
          <a:p>
            <a:endParaRPr lang="en-US"/>
          </a:p>
        </p:txBody>
      </p:sp>
      <p:sp>
        <p:nvSpPr>
          <p:cNvPr id="5" name="2. Slide Title">
            <a:extLst>
              <a:ext uri="{FF2B5EF4-FFF2-40B4-BE49-F238E27FC236}">
                <a16:creationId xmlns:a16="http://schemas.microsoft.com/office/drawing/2014/main" id="{1350216A-E851-6782-416D-8A0DC6BBC7B0}"/>
              </a:ext>
            </a:extLst>
          </p:cNvPr>
          <p:cNvSpPr>
            <a:spLocks noGrp="1"/>
          </p:cNvSpPr>
          <p:nvPr>
            <p:ph type="title"/>
            <p:custDataLst>
              <p:tags r:id="rId3"/>
            </p:custDataLst>
          </p:nvPr>
        </p:nvSpPr>
        <p:spPr>
          <a:xfrm>
            <a:off x="554736" y="519011"/>
            <a:ext cx="11082528" cy="384721"/>
          </a:xfrm>
          <a:noFill/>
          <a:ln/>
          <a:extLst>
            <a:ext uri="{909E8E84-426E-40DD-AFC4-6F175D3DCCD1}">
              <a14:hiddenFill xmlns:a14="http://schemas.microsoft.com/office/drawing/2010/main">
                <a:solidFill>
                  <a:srgbClr val="FFFFFF"/>
                </a:solidFill>
              </a14:hiddenFill>
            </a:ext>
          </a:extLst>
        </p:spPr>
        <p:txBody>
          <a:bodyPr vert="horz" wrap="square" anchor="b" anchorCtr="0">
            <a:spAutoFit/>
          </a:bodyPr>
          <a:lstStyle/>
          <a:p>
            <a:r>
              <a:rPr lang="en-US" dirty="0">
                <a:latin typeface="Arial" panose="020B0604020202020204" pitchFamily="34" charset="0"/>
              </a:rPr>
              <a:t>Rural Surface Transportation Grant Details</a:t>
            </a:r>
          </a:p>
        </p:txBody>
      </p:sp>
      <p:sp>
        <p:nvSpPr>
          <p:cNvPr id="7" name="5. Source" hidden="1">
            <a:extLst>
              <a:ext uri="{FF2B5EF4-FFF2-40B4-BE49-F238E27FC236}">
                <a16:creationId xmlns:a16="http://schemas.microsoft.com/office/drawing/2014/main" id="{6B754CBA-23ED-4757-6CAE-C46D43BCBA70}"/>
              </a:ext>
            </a:extLst>
          </p:cNvPr>
          <p:cNvSpPr txBox="1"/>
          <p:nvPr>
            <p:custDataLst>
              <p:tags r:id="rId4"/>
            </p:custDataLst>
          </p:nvPr>
        </p:nvSpPr>
        <p:spPr>
          <a:xfrm>
            <a:off x="554735" y="6501669"/>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Source: …</a:t>
            </a:r>
          </a:p>
        </p:txBody>
      </p:sp>
      <p:sp>
        <p:nvSpPr>
          <p:cNvPr id="8" name="5. Source">
            <a:extLst>
              <a:ext uri="{FF2B5EF4-FFF2-40B4-BE49-F238E27FC236}">
                <a16:creationId xmlns:a16="http://schemas.microsoft.com/office/drawing/2014/main" id="{8A22082C-3279-49BC-C162-588A27AD2734}"/>
              </a:ext>
            </a:extLst>
          </p:cNvPr>
          <p:cNvSpPr txBox="1"/>
          <p:nvPr>
            <p:custDataLst>
              <p:tags r:id="rId5"/>
            </p:custDataLst>
          </p:nvPr>
        </p:nvSpPr>
        <p:spPr>
          <a:xfrm>
            <a:off x="554735" y="6501669"/>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FFFFFF"/>
              </a:buClr>
              <a:buSzTx/>
              <a:buFont typeface="Segoe UI" panose="020B0502040204020203" pitchFamily="34" charset="0"/>
              <a:buChar char="​"/>
              <a:tabLst/>
              <a:defRPr/>
            </a:pPr>
            <a:r>
              <a:rPr kumimoji="0" lang="en-US" sz="800" b="0" i="0" u="none" strike="noStrike" kern="1200" cap="none" spc="0" normalizeH="0" baseline="0" noProof="0" dirty="0">
                <a:ln>
                  <a:noFill/>
                </a:ln>
                <a:solidFill>
                  <a:srgbClr val="000000"/>
                </a:solidFill>
                <a:effectLst/>
                <a:uLnTx/>
                <a:uFillTx/>
                <a:latin typeface="Arial"/>
                <a:ea typeface="+mn-ea"/>
                <a:cs typeface="Arial" panose="020B0604020202020204" pitchFamily="34" charset="0"/>
              </a:rPr>
              <a:t>Source: https://www.transportation.gov/sites/dot.gov/files/2023-06/MPDG%20NOFO%202023-2024%20Final_0.pdf</a:t>
            </a:r>
          </a:p>
        </p:txBody>
      </p:sp>
      <p:sp>
        <p:nvSpPr>
          <p:cNvPr id="14" name="TextBox 13">
            <a:extLst>
              <a:ext uri="{FF2B5EF4-FFF2-40B4-BE49-F238E27FC236}">
                <a16:creationId xmlns:a16="http://schemas.microsoft.com/office/drawing/2014/main" id="{13B642E3-5C77-057E-D64E-603EB8085E09}"/>
              </a:ext>
            </a:extLst>
          </p:cNvPr>
          <p:cNvSpPr txBox="1">
            <a:spLocks/>
          </p:cNvSpPr>
          <p:nvPr/>
        </p:nvSpPr>
        <p:spPr>
          <a:xfrm>
            <a:off x="4636089" y="2013647"/>
            <a:ext cx="7001173" cy="16927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100" b="1" i="0" u="none" strike="noStrike" kern="1200" cap="none" spc="0" normalizeH="0" baseline="0" noProof="0" dirty="0">
                <a:ln>
                  <a:noFill/>
                </a:ln>
                <a:solidFill>
                  <a:srgbClr val="000000"/>
                </a:solidFill>
                <a:effectLst/>
                <a:uLnTx/>
                <a:uFillTx/>
                <a:latin typeface="+mj-lt"/>
                <a:ea typeface="+mn-ea"/>
                <a:cs typeface="+mn-cs"/>
              </a:rPr>
              <a:t>ii) </a:t>
            </a:r>
            <a:r>
              <a:rPr kumimoji="0" lang="en-US" sz="1100" b="0" i="0" u="none" strike="noStrike" kern="1200" cap="none" spc="0" normalizeH="0" baseline="0" noProof="0" dirty="0">
                <a:ln>
                  <a:noFill/>
                </a:ln>
                <a:solidFill>
                  <a:srgbClr val="000000"/>
                </a:solidFill>
                <a:effectLst/>
                <a:uLnTx/>
                <a:uFillTx/>
                <a:latin typeface="+mj-lt"/>
                <a:ea typeface="+mn-ea"/>
                <a:cs typeface="+mn-cs"/>
              </a:rPr>
              <a:t>Highway, bridge, or tunnel project eligible under Surface Transportation Block Grant</a:t>
            </a:r>
          </a:p>
        </p:txBody>
      </p:sp>
      <p:cxnSp>
        <p:nvCxnSpPr>
          <p:cNvPr id="75" name="LineBasicDefault 119">
            <a:extLst>
              <a:ext uri="{FF2B5EF4-FFF2-40B4-BE49-F238E27FC236}">
                <a16:creationId xmlns:a16="http://schemas.microsoft.com/office/drawing/2014/main" id="{3A07D395-AF54-D1C1-AA8C-424F674F4D72}"/>
              </a:ext>
            </a:extLst>
          </p:cNvPr>
          <p:cNvCxnSpPr>
            <a:cxnSpLocks/>
          </p:cNvCxnSpPr>
          <p:nvPr>
            <p:custDataLst>
              <p:tags r:id="rId6"/>
            </p:custDataLst>
          </p:nvPr>
        </p:nvCxnSpPr>
        <p:spPr>
          <a:xfrm>
            <a:off x="4636089" y="1898104"/>
            <a:ext cx="7001173" cy="0"/>
          </a:xfrm>
          <a:prstGeom prst="straightConnector1">
            <a:avLst/>
          </a:prstGeom>
          <a:ln w="6350" cap="flat">
            <a:solidFill>
              <a:srgbClr val="D0D0D0"/>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76" name="LineBasicDefault 119">
            <a:extLst>
              <a:ext uri="{FF2B5EF4-FFF2-40B4-BE49-F238E27FC236}">
                <a16:creationId xmlns:a16="http://schemas.microsoft.com/office/drawing/2014/main" id="{CB578603-ACCE-EFF8-3360-8DDFF0C32C19}"/>
              </a:ext>
            </a:extLst>
          </p:cNvPr>
          <p:cNvCxnSpPr>
            <a:cxnSpLocks/>
          </p:cNvCxnSpPr>
          <p:nvPr>
            <p:custDataLst>
              <p:tags r:id="rId7"/>
            </p:custDataLst>
          </p:nvPr>
        </p:nvCxnSpPr>
        <p:spPr>
          <a:xfrm>
            <a:off x="4636089" y="3099193"/>
            <a:ext cx="7001173" cy="0"/>
          </a:xfrm>
          <a:prstGeom prst="straightConnector1">
            <a:avLst/>
          </a:prstGeom>
          <a:ln w="6350" cap="flat">
            <a:solidFill>
              <a:srgbClr val="D0D0D0"/>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5" name="LineBasicDefault 119">
            <a:extLst>
              <a:ext uri="{FF2B5EF4-FFF2-40B4-BE49-F238E27FC236}">
                <a16:creationId xmlns:a16="http://schemas.microsoft.com/office/drawing/2014/main" id="{ED9E6C70-30AD-6B24-2965-0381BDED1998}"/>
              </a:ext>
            </a:extLst>
          </p:cNvPr>
          <p:cNvCxnSpPr>
            <a:cxnSpLocks/>
          </p:cNvCxnSpPr>
          <p:nvPr>
            <p:custDataLst>
              <p:tags r:id="rId8"/>
            </p:custDataLst>
          </p:nvPr>
        </p:nvCxnSpPr>
        <p:spPr>
          <a:xfrm>
            <a:off x="4636089" y="2698830"/>
            <a:ext cx="7001173" cy="0"/>
          </a:xfrm>
          <a:prstGeom prst="straightConnector1">
            <a:avLst/>
          </a:prstGeom>
          <a:ln w="6350" cap="flat">
            <a:solidFill>
              <a:srgbClr val="D0D0D0"/>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54C78DA1-ED50-010B-3061-C3834635C089}"/>
              </a:ext>
            </a:extLst>
          </p:cNvPr>
          <p:cNvSpPr txBox="1">
            <a:spLocks/>
          </p:cNvSpPr>
          <p:nvPr/>
        </p:nvSpPr>
        <p:spPr>
          <a:xfrm>
            <a:off x="4636089" y="2814373"/>
            <a:ext cx="7001173" cy="16927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None/>
              <a:tabLst/>
              <a:defRPr/>
            </a:pPr>
            <a:r>
              <a:rPr kumimoji="0" lang="en-US" sz="1100" b="1" i="0" u="none" strike="noStrike" kern="1200" cap="none" spc="0" normalizeH="0" baseline="0" noProof="0" dirty="0">
                <a:ln>
                  <a:noFill/>
                </a:ln>
                <a:solidFill>
                  <a:srgbClr val="000000"/>
                </a:solidFill>
                <a:effectLst/>
                <a:uLnTx/>
                <a:uFillTx/>
                <a:latin typeface="+mj-lt"/>
                <a:ea typeface="+mn-ea"/>
                <a:cs typeface="+mn-cs"/>
              </a:rPr>
              <a:t>iv) </a:t>
            </a:r>
            <a:r>
              <a:rPr kumimoji="0" lang="en-US" sz="1100" b="0" i="0" u="none" strike="noStrike" kern="1200" cap="none" spc="0" normalizeH="0" baseline="0" noProof="0" dirty="0">
                <a:ln>
                  <a:noFill/>
                </a:ln>
                <a:solidFill>
                  <a:srgbClr val="000000"/>
                </a:solidFill>
                <a:effectLst/>
                <a:uLnTx/>
                <a:uFillTx/>
                <a:latin typeface="+mj-lt"/>
                <a:ea typeface="+mn-ea"/>
                <a:cs typeface="+mn-cs"/>
              </a:rPr>
              <a:t>Highway freight project eligible under National Highway Freight Program</a:t>
            </a:r>
          </a:p>
        </p:txBody>
      </p:sp>
      <p:sp>
        <p:nvSpPr>
          <p:cNvPr id="17" name="TextBox 16">
            <a:extLst>
              <a:ext uri="{FF2B5EF4-FFF2-40B4-BE49-F238E27FC236}">
                <a16:creationId xmlns:a16="http://schemas.microsoft.com/office/drawing/2014/main" id="{5094EE8D-19A6-0AEE-4B57-0616D993589E}"/>
              </a:ext>
            </a:extLst>
          </p:cNvPr>
          <p:cNvSpPr txBox="1">
            <a:spLocks/>
          </p:cNvSpPr>
          <p:nvPr/>
        </p:nvSpPr>
        <p:spPr>
          <a:xfrm>
            <a:off x="4636089" y="3214736"/>
            <a:ext cx="7001173" cy="338554"/>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100" b="1" i="0" u="none" strike="noStrike" kern="1200" cap="none" spc="0" normalizeH="0" baseline="0" noProof="0" dirty="0">
                <a:ln>
                  <a:noFill/>
                </a:ln>
                <a:solidFill>
                  <a:srgbClr val="000000"/>
                </a:solidFill>
                <a:effectLst/>
                <a:uLnTx/>
                <a:uFillTx/>
                <a:latin typeface="+mj-lt"/>
                <a:ea typeface="+mn-ea"/>
                <a:cs typeface="+mn-cs"/>
              </a:rPr>
              <a:t>v) </a:t>
            </a:r>
            <a:r>
              <a:rPr kumimoji="0" lang="en-US" sz="1100" b="0" i="0" u="none" strike="noStrike" kern="1200" cap="none" spc="0" normalizeH="0" baseline="0" noProof="0" dirty="0">
                <a:ln>
                  <a:noFill/>
                </a:ln>
                <a:solidFill>
                  <a:srgbClr val="000000"/>
                </a:solidFill>
                <a:effectLst/>
                <a:uLnTx/>
                <a:uFillTx/>
                <a:latin typeface="+mj-lt"/>
                <a:ea typeface="+mn-ea"/>
                <a:cs typeface="+mn-cs"/>
              </a:rPr>
              <a:t>Highway safety improvement project, including a project to improve a high-risk rural road as defined by the Highway Safety Improvement Program</a:t>
            </a:r>
          </a:p>
        </p:txBody>
      </p:sp>
      <p:sp>
        <p:nvSpPr>
          <p:cNvPr id="2" name="TextBox 1">
            <a:extLst>
              <a:ext uri="{FF2B5EF4-FFF2-40B4-BE49-F238E27FC236}">
                <a16:creationId xmlns:a16="http://schemas.microsoft.com/office/drawing/2014/main" id="{9793004C-DD9B-ED1E-AF14-8A411F127B85}"/>
              </a:ext>
            </a:extLst>
          </p:cNvPr>
          <p:cNvSpPr txBox="1">
            <a:spLocks/>
          </p:cNvSpPr>
          <p:nvPr/>
        </p:nvSpPr>
        <p:spPr>
          <a:xfrm>
            <a:off x="4636089" y="2414010"/>
            <a:ext cx="7001173" cy="16927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100" b="1" i="0" u="none" strike="noStrike" kern="1200" cap="none" spc="0" normalizeH="0" baseline="0" noProof="0" dirty="0">
                <a:ln>
                  <a:noFill/>
                </a:ln>
                <a:solidFill>
                  <a:srgbClr val="000000"/>
                </a:solidFill>
                <a:effectLst/>
                <a:uLnTx/>
                <a:uFillTx/>
                <a:latin typeface="+mj-lt"/>
                <a:ea typeface="+mn-ea"/>
                <a:cs typeface="+mn-cs"/>
              </a:rPr>
              <a:t>iii) </a:t>
            </a:r>
            <a:r>
              <a:rPr kumimoji="0" lang="en-US" sz="1100" b="0" i="0" u="none" strike="noStrike" kern="1200" cap="none" spc="0" normalizeH="0" baseline="0" noProof="0" dirty="0">
                <a:ln>
                  <a:noFill/>
                </a:ln>
                <a:solidFill>
                  <a:srgbClr val="000000"/>
                </a:solidFill>
                <a:effectLst/>
                <a:uLnTx/>
                <a:uFillTx/>
                <a:latin typeface="+mj-lt"/>
                <a:ea typeface="+mn-ea"/>
                <a:cs typeface="+mn-cs"/>
              </a:rPr>
              <a:t>Highway, bridge, or tunnel project eligible under Tribal Transportation Program</a:t>
            </a:r>
          </a:p>
        </p:txBody>
      </p:sp>
      <p:cxnSp>
        <p:nvCxnSpPr>
          <p:cNvPr id="3" name="LineBasicDefault 119">
            <a:extLst>
              <a:ext uri="{FF2B5EF4-FFF2-40B4-BE49-F238E27FC236}">
                <a16:creationId xmlns:a16="http://schemas.microsoft.com/office/drawing/2014/main" id="{6E72573A-A02D-A755-DB98-57F4D8252CD2}"/>
              </a:ext>
            </a:extLst>
          </p:cNvPr>
          <p:cNvCxnSpPr>
            <a:cxnSpLocks/>
          </p:cNvCxnSpPr>
          <p:nvPr>
            <p:custDataLst>
              <p:tags r:id="rId9"/>
            </p:custDataLst>
          </p:nvPr>
        </p:nvCxnSpPr>
        <p:spPr>
          <a:xfrm>
            <a:off x="4636089" y="2298467"/>
            <a:ext cx="7001173" cy="0"/>
          </a:xfrm>
          <a:prstGeom prst="straightConnector1">
            <a:avLst/>
          </a:prstGeom>
          <a:ln w="6350" cap="flat">
            <a:solidFill>
              <a:srgbClr val="D0D0D0"/>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4" name="LineBasicDefault 119">
            <a:extLst>
              <a:ext uri="{FF2B5EF4-FFF2-40B4-BE49-F238E27FC236}">
                <a16:creationId xmlns:a16="http://schemas.microsoft.com/office/drawing/2014/main" id="{2DECA853-C6DC-433C-168E-4B8A08D6A4FB}"/>
              </a:ext>
            </a:extLst>
          </p:cNvPr>
          <p:cNvCxnSpPr>
            <a:cxnSpLocks/>
          </p:cNvCxnSpPr>
          <p:nvPr>
            <p:custDataLst>
              <p:tags r:id="rId10"/>
            </p:custDataLst>
          </p:nvPr>
        </p:nvCxnSpPr>
        <p:spPr>
          <a:xfrm>
            <a:off x="4636089" y="3668833"/>
            <a:ext cx="7001173" cy="0"/>
          </a:xfrm>
          <a:prstGeom prst="straightConnector1">
            <a:avLst/>
          </a:prstGeom>
          <a:ln w="6350" cap="flat">
            <a:solidFill>
              <a:srgbClr val="D0D0D0"/>
            </a:solidFill>
            <a:miter lim="800000"/>
            <a:tailEnd type="non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9FCE6B79-488B-6D76-76FC-BE12FADA3BFC}"/>
              </a:ext>
            </a:extLst>
          </p:cNvPr>
          <p:cNvSpPr txBox="1">
            <a:spLocks/>
          </p:cNvSpPr>
          <p:nvPr/>
        </p:nvSpPr>
        <p:spPr>
          <a:xfrm>
            <a:off x="4636089" y="3784376"/>
            <a:ext cx="7001173" cy="338554"/>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100" b="1" i="0" u="none" strike="noStrike" kern="1200" cap="none" spc="0" normalizeH="0" baseline="0" noProof="0" dirty="0">
                <a:ln>
                  <a:noFill/>
                </a:ln>
                <a:solidFill>
                  <a:srgbClr val="000000"/>
                </a:solidFill>
                <a:effectLst/>
                <a:uLnTx/>
                <a:uFillTx/>
                <a:latin typeface="+mj-lt"/>
                <a:ea typeface="+mn-ea"/>
                <a:cs typeface="+mn-cs"/>
              </a:rPr>
              <a:t>vi) </a:t>
            </a:r>
            <a:r>
              <a:rPr kumimoji="0" lang="en-US" sz="1100" b="0" i="0" u="none" strike="noStrike" kern="1200" cap="none" spc="0" normalizeH="0" baseline="0" noProof="0" dirty="0">
                <a:ln>
                  <a:noFill/>
                </a:ln>
                <a:solidFill>
                  <a:srgbClr val="000000"/>
                </a:solidFill>
                <a:effectLst/>
                <a:uLnTx/>
                <a:uFillTx/>
                <a:latin typeface="+mj-lt"/>
                <a:ea typeface="+mn-ea"/>
                <a:cs typeface="+mn-cs"/>
              </a:rPr>
              <a:t>Project on a publicly owned highway or bridge that provides or increases access to an agricultural, commercial, energy, or intermodal facility that supports the economy of a rural area</a:t>
            </a:r>
          </a:p>
        </p:txBody>
      </p:sp>
      <p:cxnSp>
        <p:nvCxnSpPr>
          <p:cNvPr id="10" name="LineBasicDefault 119">
            <a:extLst>
              <a:ext uri="{FF2B5EF4-FFF2-40B4-BE49-F238E27FC236}">
                <a16:creationId xmlns:a16="http://schemas.microsoft.com/office/drawing/2014/main" id="{F9B7F8E1-29E4-7CE7-030B-A6AB79E59232}"/>
              </a:ext>
            </a:extLst>
          </p:cNvPr>
          <p:cNvCxnSpPr>
            <a:cxnSpLocks/>
          </p:cNvCxnSpPr>
          <p:nvPr>
            <p:custDataLst>
              <p:tags r:id="rId11"/>
            </p:custDataLst>
          </p:nvPr>
        </p:nvCxnSpPr>
        <p:spPr>
          <a:xfrm>
            <a:off x="4636089" y="4238473"/>
            <a:ext cx="7001173" cy="0"/>
          </a:xfrm>
          <a:prstGeom prst="straightConnector1">
            <a:avLst/>
          </a:prstGeom>
          <a:ln w="6350" cap="flat">
            <a:solidFill>
              <a:srgbClr val="D0D0D0"/>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ED182A5B-852C-2DB7-B491-CF5BF5EDBEE5}"/>
              </a:ext>
            </a:extLst>
          </p:cNvPr>
          <p:cNvSpPr txBox="1">
            <a:spLocks/>
          </p:cNvSpPr>
          <p:nvPr/>
        </p:nvSpPr>
        <p:spPr>
          <a:xfrm>
            <a:off x="4636089" y="1613284"/>
            <a:ext cx="7001173" cy="16927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100" b="1" i="0" u="none" strike="noStrike" kern="1200" cap="none" spc="0" normalizeH="0" baseline="0" noProof="0" dirty="0" err="1">
                <a:ln>
                  <a:noFill/>
                </a:ln>
                <a:solidFill>
                  <a:srgbClr val="000000"/>
                </a:solidFill>
                <a:effectLst/>
                <a:uLnTx/>
                <a:uFillTx/>
                <a:latin typeface="+mj-lt"/>
                <a:ea typeface="+mn-ea"/>
                <a:cs typeface="+mn-cs"/>
              </a:rPr>
              <a:t>i</a:t>
            </a:r>
            <a:r>
              <a:rPr kumimoji="0" lang="en-US" sz="1100" b="0" i="0" u="none" strike="noStrike" kern="1200" cap="none" spc="0" normalizeH="0" baseline="0" noProof="0" dirty="0">
                <a:ln>
                  <a:noFill/>
                </a:ln>
                <a:solidFill>
                  <a:srgbClr val="000000"/>
                </a:solidFill>
                <a:effectLst/>
                <a:uLnTx/>
                <a:uFillTx/>
                <a:latin typeface="+mj-lt"/>
                <a:ea typeface="+mn-ea"/>
                <a:cs typeface="+mn-cs"/>
              </a:rPr>
              <a:t>)  Highway, bridge, or tunnel project eligible under National Highway Performance Program</a:t>
            </a:r>
          </a:p>
        </p:txBody>
      </p:sp>
      <p:sp>
        <p:nvSpPr>
          <p:cNvPr id="11" name="TextBox 10">
            <a:extLst>
              <a:ext uri="{FF2B5EF4-FFF2-40B4-BE49-F238E27FC236}">
                <a16:creationId xmlns:a16="http://schemas.microsoft.com/office/drawing/2014/main" id="{E87C3DF4-32E6-DF26-83CC-21D27D3F42DF}"/>
              </a:ext>
            </a:extLst>
          </p:cNvPr>
          <p:cNvSpPr txBox="1">
            <a:spLocks/>
          </p:cNvSpPr>
          <p:nvPr/>
        </p:nvSpPr>
        <p:spPr>
          <a:xfrm>
            <a:off x="4636089" y="4354017"/>
            <a:ext cx="7001173" cy="338554"/>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100" b="1" i="0" u="none" strike="noStrike" kern="1200" cap="none" spc="0" normalizeH="0" baseline="0" noProof="0" dirty="0">
                <a:ln>
                  <a:noFill/>
                </a:ln>
                <a:solidFill>
                  <a:srgbClr val="000000"/>
                </a:solidFill>
                <a:effectLst/>
                <a:uLnTx/>
                <a:uFillTx/>
                <a:latin typeface="+mj-lt"/>
                <a:ea typeface="+mn-ea"/>
                <a:cs typeface="+mn-cs"/>
              </a:rPr>
              <a:t>vii) </a:t>
            </a:r>
            <a:r>
              <a:rPr kumimoji="0" lang="en-US" sz="1100" b="0" i="0" u="none" strike="noStrike" kern="1200" cap="none" spc="0" normalizeH="0" baseline="0" noProof="0" dirty="0">
                <a:ln>
                  <a:noFill/>
                </a:ln>
                <a:solidFill>
                  <a:srgbClr val="000000"/>
                </a:solidFill>
                <a:effectLst/>
                <a:uLnTx/>
                <a:uFillTx/>
                <a:latin typeface="+mj-lt"/>
                <a:ea typeface="+mn-ea"/>
                <a:cs typeface="+mn-cs"/>
              </a:rPr>
              <a:t>Project on a publicly owned highway or bridge that provides or increases access to an agricultural, commercial, energy, or intermodal facility that supports the economy of a rural area</a:t>
            </a:r>
          </a:p>
        </p:txBody>
      </p:sp>
      <p:sp>
        <p:nvSpPr>
          <p:cNvPr id="21" name="Rectangle: Rounded Corners 20">
            <a:extLst>
              <a:ext uri="{FF2B5EF4-FFF2-40B4-BE49-F238E27FC236}">
                <a16:creationId xmlns:a16="http://schemas.microsoft.com/office/drawing/2014/main" id="{A685ECCD-CE00-2738-F2FB-450B863F48EE}"/>
              </a:ext>
            </a:extLst>
          </p:cNvPr>
          <p:cNvSpPr>
            <a:spLocks/>
          </p:cNvSpPr>
          <p:nvPr>
            <p:custDataLst>
              <p:tags r:id="rId12"/>
            </p:custDataLst>
          </p:nvPr>
        </p:nvSpPr>
        <p:spPr>
          <a:xfrm>
            <a:off x="554735" y="1435482"/>
            <a:ext cx="2660103" cy="4543811"/>
          </a:xfrm>
          <a:prstGeom prst="roundRect">
            <a:avLst>
              <a:gd name="adj" fmla="val 6298"/>
            </a:avLst>
          </a:prstGeom>
          <a:solidFill>
            <a:schemeClr val="accent1"/>
          </a:solidFill>
          <a:ln w="6350"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marL="0" marR="0" lvl="0" indent="0" defTabSz="914400" rtl="0" eaLnBrk="1" fontAlgn="auto" latinLnBrk="0" hangingPunct="1">
              <a:lnSpc>
                <a:spcPct val="100000"/>
              </a:lnSpc>
              <a:spcBef>
                <a:spcPts val="2000"/>
              </a:spcBef>
              <a:spcAft>
                <a:spcPts val="300"/>
              </a:spcAft>
              <a:buClr>
                <a:srgbClr val="000000"/>
              </a:buClr>
              <a:buSzTx/>
              <a:buFontTx/>
              <a:buNone/>
              <a:tabLst/>
              <a:defRPr/>
            </a:pPr>
            <a:r>
              <a:rPr kumimoji="0" lang="en-US" sz="1400" b="0" u="none" strike="noStrike" kern="1200" cap="none" spc="0" normalizeH="0" baseline="0" noProof="0" dirty="0">
                <a:ln>
                  <a:noFill/>
                </a:ln>
                <a:solidFill>
                  <a:schemeClr val="bg1"/>
                </a:solidFill>
                <a:effectLst/>
                <a:uLnTx/>
                <a:uFillTx/>
                <a:latin typeface="+mj-lt"/>
                <a:ea typeface="+mn-ea"/>
                <a:cs typeface="+mn-cs"/>
              </a:rPr>
              <a:t>Rural grants may be used for up to 80% of future eligible project costs, except eligible projects that further the completion of a designated segment of the Appalachian Development Highway System or address a surface transportation infrastructure need identified for the Denali access system program (may apply for up to 100% of project costs). Other Federal assistance may satisfy the non-Rural share requirement for a Rural grant up to 100% of </a:t>
            </a:r>
            <a:r>
              <a:rPr kumimoji="0" lang="en-US" sz="1400" b="0" u="none" strike="noStrike" kern="1200" cap="none" spc="0" normalizeH="0" baseline="0" noProof="0">
                <a:ln>
                  <a:noFill/>
                </a:ln>
                <a:solidFill>
                  <a:schemeClr val="bg1"/>
                </a:solidFill>
                <a:effectLst/>
                <a:uLnTx/>
                <a:uFillTx/>
                <a:latin typeface="+mj-lt"/>
                <a:ea typeface="+mn-ea"/>
                <a:cs typeface="+mn-cs"/>
              </a:rPr>
              <a:t>project costs s</a:t>
            </a:r>
            <a:endParaRPr kumimoji="0" lang="en-US" sz="1400" b="0" u="none" strike="noStrike" kern="1200" cap="none" spc="0" normalizeH="0" baseline="0" noProof="0" dirty="0">
              <a:ln>
                <a:noFill/>
              </a:ln>
              <a:solidFill>
                <a:schemeClr val="bg1"/>
              </a:solidFill>
              <a:effectLst/>
              <a:uLnTx/>
              <a:uFillTx/>
              <a:latin typeface="+mj-lt"/>
              <a:ea typeface="+mn-ea"/>
              <a:cs typeface="+mn-cs"/>
            </a:endParaRPr>
          </a:p>
        </p:txBody>
      </p:sp>
      <p:grpSp>
        <p:nvGrpSpPr>
          <p:cNvPr id="24" name="CustomIcon">
            <a:extLst>
              <a:ext uri="{FF2B5EF4-FFF2-40B4-BE49-F238E27FC236}">
                <a16:creationId xmlns:a16="http://schemas.microsoft.com/office/drawing/2014/main" id="{3801428F-E29F-D4A7-E28F-92A3BE7608C7}"/>
              </a:ext>
            </a:extLst>
          </p:cNvPr>
          <p:cNvGrpSpPr>
            <a:grpSpLocks/>
          </p:cNvGrpSpPr>
          <p:nvPr>
            <p:custDataLst>
              <p:tags r:id="rId13"/>
            </p:custDataLst>
          </p:nvPr>
        </p:nvGrpSpPr>
        <p:grpSpPr>
          <a:xfrm>
            <a:off x="3372911" y="2086687"/>
            <a:ext cx="603584" cy="603584"/>
            <a:chOff x="-205105" y="-205105"/>
            <a:chExt cx="1019810" cy="1019810"/>
          </a:xfrm>
        </p:grpSpPr>
        <p:sp>
          <p:nvSpPr>
            <p:cNvPr id="25" name="Oval 24">
              <a:extLst>
                <a:ext uri="{FF2B5EF4-FFF2-40B4-BE49-F238E27FC236}">
                  <a16:creationId xmlns:a16="http://schemas.microsoft.com/office/drawing/2014/main" id="{DC3D5FC9-81F5-1AFC-636C-F4896FB3EF3F}"/>
                </a:ext>
              </a:extLst>
            </p:cNvPr>
            <p:cNvSpPr>
              <a:spLocks noChangeAspect="1"/>
            </p:cNvSpPr>
            <p:nvPr/>
          </p:nvSpPr>
          <p:spPr>
            <a:xfrm>
              <a:off x="-205105" y="-205105"/>
              <a:ext cx="1019810" cy="1019810"/>
            </a:xfrm>
            <a:prstGeom prst="ellipse">
              <a:avLst/>
            </a:prstGeom>
            <a:solidFill>
              <a:schemeClr val="accent1"/>
            </a:solidFill>
            <a:ln w="1905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mj-lt"/>
                <a:ea typeface="+mn-ea"/>
                <a:cs typeface="+mn-cs"/>
              </a:endParaRPr>
            </a:p>
          </p:txBody>
        </p:sp>
        <p:pic>
          <p:nvPicPr>
            <p:cNvPr id="27" name="Graphic 26">
              <a:extLst>
                <a:ext uri="{FF2B5EF4-FFF2-40B4-BE49-F238E27FC236}">
                  <a16:creationId xmlns:a16="http://schemas.microsoft.com/office/drawing/2014/main" id="{5CA790E0-C6CC-F8E0-5ECF-2ABA42DA8028}"/>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0" y="0"/>
              <a:ext cx="609600" cy="609600"/>
            </a:xfrm>
            <a:prstGeom prst="rect">
              <a:avLst/>
            </a:prstGeom>
          </p:spPr>
        </p:pic>
      </p:grpSp>
      <p:cxnSp>
        <p:nvCxnSpPr>
          <p:cNvPr id="30" name="LineBasicVerticalDefault 40">
            <a:extLst>
              <a:ext uri="{FF2B5EF4-FFF2-40B4-BE49-F238E27FC236}">
                <a16:creationId xmlns:a16="http://schemas.microsoft.com/office/drawing/2014/main" id="{0EFD7A52-B726-AAF5-20A2-4AEBD9BC9584}"/>
              </a:ext>
            </a:extLst>
          </p:cNvPr>
          <p:cNvCxnSpPr>
            <a:cxnSpLocks/>
          </p:cNvCxnSpPr>
          <p:nvPr>
            <p:custDataLst>
              <p:tags r:id="rId14"/>
            </p:custDataLst>
          </p:nvPr>
        </p:nvCxnSpPr>
        <p:spPr>
          <a:xfrm>
            <a:off x="4515236" y="1613284"/>
            <a:ext cx="0" cy="3079287"/>
          </a:xfrm>
          <a:prstGeom prst="straightConnector1">
            <a:avLst/>
          </a:prstGeom>
          <a:ln w="127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39" name="CustomIcon">
            <a:extLst>
              <a:ext uri="{FF2B5EF4-FFF2-40B4-BE49-F238E27FC236}">
                <a16:creationId xmlns:a16="http://schemas.microsoft.com/office/drawing/2014/main" id="{3048620C-EEE1-C843-E703-9C42EE7D4306}"/>
              </a:ext>
            </a:extLst>
          </p:cNvPr>
          <p:cNvGrpSpPr>
            <a:grpSpLocks/>
          </p:cNvGrpSpPr>
          <p:nvPr>
            <p:custDataLst>
              <p:tags r:id="rId15"/>
            </p:custDataLst>
          </p:nvPr>
        </p:nvGrpSpPr>
        <p:grpSpPr>
          <a:xfrm>
            <a:off x="3372911" y="5344105"/>
            <a:ext cx="603584" cy="603584"/>
            <a:chOff x="-205105" y="-205105"/>
            <a:chExt cx="1019810" cy="1019810"/>
          </a:xfrm>
        </p:grpSpPr>
        <p:sp>
          <p:nvSpPr>
            <p:cNvPr id="44" name="Oval 43">
              <a:extLst>
                <a:ext uri="{FF2B5EF4-FFF2-40B4-BE49-F238E27FC236}">
                  <a16:creationId xmlns:a16="http://schemas.microsoft.com/office/drawing/2014/main" id="{42DAEBA0-8E4C-AB5D-72BB-4674E32BD80E}"/>
                </a:ext>
              </a:extLst>
            </p:cNvPr>
            <p:cNvSpPr>
              <a:spLocks noChangeAspect="1"/>
            </p:cNvSpPr>
            <p:nvPr/>
          </p:nvSpPr>
          <p:spPr>
            <a:xfrm>
              <a:off x="-205105" y="-205105"/>
              <a:ext cx="1019810" cy="1019810"/>
            </a:xfrm>
            <a:prstGeom prst="ellipse">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bg1"/>
                </a:solidFill>
                <a:latin typeface="+mj-lt"/>
              </a:endParaRPr>
            </a:p>
          </p:txBody>
        </p:sp>
        <p:pic>
          <p:nvPicPr>
            <p:cNvPr id="45" name="Graphic 44">
              <a:extLst>
                <a:ext uri="{FF2B5EF4-FFF2-40B4-BE49-F238E27FC236}">
                  <a16:creationId xmlns:a16="http://schemas.microsoft.com/office/drawing/2014/main" id="{104D5253-239E-FE30-FB2B-0C25A2D94F1A}"/>
                </a:ext>
              </a:extLst>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0" y="0"/>
              <a:ext cx="609600" cy="609600"/>
            </a:xfrm>
            <a:prstGeom prst="rect">
              <a:avLst/>
            </a:prstGeom>
          </p:spPr>
        </p:pic>
      </p:grpSp>
      <p:cxnSp>
        <p:nvCxnSpPr>
          <p:cNvPr id="57" name="LineBasicDefault 119">
            <a:extLst>
              <a:ext uri="{FF2B5EF4-FFF2-40B4-BE49-F238E27FC236}">
                <a16:creationId xmlns:a16="http://schemas.microsoft.com/office/drawing/2014/main" id="{B490BE9C-2915-FBF9-F823-2AB934D92145}"/>
              </a:ext>
            </a:extLst>
          </p:cNvPr>
          <p:cNvCxnSpPr>
            <a:cxnSpLocks/>
          </p:cNvCxnSpPr>
          <p:nvPr>
            <p:custDataLst>
              <p:tags r:id="rId16"/>
            </p:custDataLst>
          </p:nvPr>
        </p:nvCxnSpPr>
        <p:spPr>
          <a:xfrm>
            <a:off x="3372911" y="4783479"/>
            <a:ext cx="8264351" cy="0"/>
          </a:xfrm>
          <a:prstGeom prst="straightConnector1">
            <a:avLst/>
          </a:prstGeom>
          <a:ln w="635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sp>
        <p:nvSpPr>
          <p:cNvPr id="94" name="TextBox 93">
            <a:extLst>
              <a:ext uri="{FF2B5EF4-FFF2-40B4-BE49-F238E27FC236}">
                <a16:creationId xmlns:a16="http://schemas.microsoft.com/office/drawing/2014/main" id="{5509FC77-C06E-38F4-0A42-6AA2CD5B079F}"/>
              </a:ext>
            </a:extLst>
          </p:cNvPr>
          <p:cNvSpPr txBox="1">
            <a:spLocks/>
          </p:cNvSpPr>
          <p:nvPr/>
        </p:nvSpPr>
        <p:spPr>
          <a:xfrm>
            <a:off x="4636089" y="5151929"/>
            <a:ext cx="1316067" cy="56938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Clr>
                <a:srgbClr val="000000"/>
              </a:buClr>
              <a:buNone/>
              <a:defRPr/>
            </a:pPr>
            <a:r>
              <a:rPr lang="en-US" b="1" dirty="0">
                <a:solidFill>
                  <a:schemeClr val="accent1"/>
                </a:solidFill>
                <a:latin typeface="+mj-lt"/>
              </a:rPr>
              <a:t>~300k – 70M</a:t>
            </a:r>
            <a:endParaRPr kumimoji="0" lang="en-US" b="1" i="0" u="none" strike="noStrike" kern="1200" cap="none" spc="0" normalizeH="0" baseline="0" noProof="0" dirty="0">
              <a:ln>
                <a:noFill/>
              </a:ln>
              <a:solidFill>
                <a:schemeClr val="accent1"/>
              </a:solidFill>
              <a:effectLst/>
              <a:uLnTx/>
              <a:uFillTx/>
              <a:latin typeface="+mj-lt"/>
              <a:ea typeface="+mn-ea"/>
              <a:cs typeface="+mn-cs"/>
            </a:endParaRPr>
          </a:p>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None/>
              <a:tabLst/>
              <a:defRPr/>
            </a:pPr>
            <a:endParaRPr kumimoji="0" lang="en-US" sz="1600" b="1" i="0" u="none" strike="noStrike" kern="1200" cap="none" spc="0" normalizeH="0" baseline="0" noProof="0" dirty="0">
              <a:ln>
                <a:noFill/>
              </a:ln>
              <a:solidFill>
                <a:schemeClr val="accent1"/>
              </a:solidFill>
              <a:effectLst/>
              <a:uLnTx/>
              <a:uFillTx/>
              <a:latin typeface="+mj-lt"/>
              <a:ea typeface="+mn-ea"/>
              <a:cs typeface="+mn-cs"/>
            </a:endParaRPr>
          </a:p>
        </p:txBody>
      </p:sp>
      <p:sp>
        <p:nvSpPr>
          <p:cNvPr id="95" name="TextBox 94">
            <a:extLst>
              <a:ext uri="{FF2B5EF4-FFF2-40B4-BE49-F238E27FC236}">
                <a16:creationId xmlns:a16="http://schemas.microsoft.com/office/drawing/2014/main" id="{8E3C1657-0382-E7F5-788E-8B935E080C28}"/>
              </a:ext>
            </a:extLst>
          </p:cNvPr>
          <p:cNvSpPr txBox="1">
            <a:spLocks/>
          </p:cNvSpPr>
          <p:nvPr/>
        </p:nvSpPr>
        <p:spPr>
          <a:xfrm>
            <a:off x="4636089" y="4874387"/>
            <a:ext cx="1316067" cy="16927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100" b="1" i="0" u="none" strike="noStrike" kern="1200" cap="none" spc="0" normalizeH="0" baseline="0" noProof="0" dirty="0">
                <a:ln>
                  <a:noFill/>
                </a:ln>
                <a:solidFill>
                  <a:srgbClr val="000000"/>
                </a:solidFill>
                <a:effectLst/>
                <a:uLnTx/>
                <a:uFillTx/>
                <a:latin typeface="+mj-lt"/>
                <a:ea typeface="+mn-ea"/>
                <a:cs typeface="+mn-cs"/>
              </a:rPr>
              <a:t>Average grant size:</a:t>
            </a:r>
          </a:p>
        </p:txBody>
      </p:sp>
      <p:cxnSp>
        <p:nvCxnSpPr>
          <p:cNvPr id="96" name="LineBasicVerticalDefault 40">
            <a:extLst>
              <a:ext uri="{FF2B5EF4-FFF2-40B4-BE49-F238E27FC236}">
                <a16:creationId xmlns:a16="http://schemas.microsoft.com/office/drawing/2014/main" id="{F3C8D4F0-E28F-01E1-0ECD-F5266D554037}"/>
              </a:ext>
            </a:extLst>
          </p:cNvPr>
          <p:cNvCxnSpPr>
            <a:cxnSpLocks/>
          </p:cNvCxnSpPr>
          <p:nvPr>
            <p:custDataLst>
              <p:tags r:id="rId17"/>
            </p:custDataLst>
          </p:nvPr>
        </p:nvCxnSpPr>
        <p:spPr>
          <a:xfrm>
            <a:off x="4515236" y="4874387"/>
            <a:ext cx="0" cy="1073302"/>
          </a:xfrm>
          <a:prstGeom prst="straightConnector1">
            <a:avLst/>
          </a:prstGeom>
          <a:ln w="127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97" name="TextBox 96">
            <a:extLst>
              <a:ext uri="{FF2B5EF4-FFF2-40B4-BE49-F238E27FC236}">
                <a16:creationId xmlns:a16="http://schemas.microsoft.com/office/drawing/2014/main" id="{5A39DABE-01FF-144B-1847-A2A54AF68751}"/>
              </a:ext>
            </a:extLst>
          </p:cNvPr>
          <p:cNvSpPr txBox="1">
            <a:spLocks/>
          </p:cNvSpPr>
          <p:nvPr/>
        </p:nvSpPr>
        <p:spPr>
          <a:xfrm>
            <a:off x="8074099" y="5151929"/>
            <a:ext cx="938745" cy="246221"/>
          </a:xfrm>
          <a:prstGeom prst="rect">
            <a:avLst/>
          </a:prstGeom>
        </p:spPr>
        <p:txBody>
          <a:bodyPr vert="horz" wrap="square" lIns="0" tIns="0" rIns="0" bIns="0" rtlCol="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22860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None/>
              <a:tabLst/>
              <a:defRPr/>
            </a:pPr>
            <a:r>
              <a:rPr lang="en-US" b="1" dirty="0">
                <a:solidFill>
                  <a:schemeClr val="accent1"/>
                </a:solidFill>
                <a:latin typeface="+mj-lt"/>
              </a:rPr>
              <a:t>17</a:t>
            </a:r>
            <a:endParaRPr kumimoji="0" lang="en-US" b="1" i="0" u="none" strike="noStrike" kern="1200" cap="none" spc="0" normalizeH="0" baseline="0" noProof="0" dirty="0">
              <a:ln>
                <a:noFill/>
              </a:ln>
              <a:solidFill>
                <a:schemeClr val="accent1"/>
              </a:solidFill>
              <a:effectLst/>
              <a:uLnTx/>
              <a:uFillTx/>
              <a:latin typeface="+mj-lt"/>
              <a:ea typeface="+mn-ea"/>
              <a:cs typeface="+mn-cs"/>
            </a:endParaRPr>
          </a:p>
        </p:txBody>
      </p:sp>
      <p:pic>
        <p:nvPicPr>
          <p:cNvPr id="103" name="Graphic 102">
            <a:extLst>
              <a:ext uri="{FF2B5EF4-FFF2-40B4-BE49-F238E27FC236}">
                <a16:creationId xmlns:a16="http://schemas.microsoft.com/office/drawing/2014/main" id="{536FD94D-2213-806E-CE86-01DC58E11ADD}"/>
              </a:ext>
            </a:extLst>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6355152" y="5465498"/>
            <a:ext cx="360797" cy="360797"/>
          </a:xfrm>
          <a:prstGeom prst="rect">
            <a:avLst/>
          </a:prstGeom>
        </p:spPr>
      </p:pic>
      <p:cxnSp>
        <p:nvCxnSpPr>
          <p:cNvPr id="114" name="GreyLineSeparatorDefaultVertical 31">
            <a:extLst>
              <a:ext uri="{FF2B5EF4-FFF2-40B4-BE49-F238E27FC236}">
                <a16:creationId xmlns:a16="http://schemas.microsoft.com/office/drawing/2014/main" id="{86D21FEE-D104-F7A4-9734-15AF444FF781}"/>
              </a:ext>
            </a:extLst>
          </p:cNvPr>
          <p:cNvCxnSpPr>
            <a:cxnSpLocks/>
          </p:cNvCxnSpPr>
          <p:nvPr>
            <p:custDataLst>
              <p:tags r:id="rId18"/>
            </p:custDataLst>
          </p:nvPr>
        </p:nvCxnSpPr>
        <p:spPr>
          <a:xfrm>
            <a:off x="6060645" y="4874387"/>
            <a:ext cx="0" cy="1073302"/>
          </a:xfrm>
          <a:prstGeom prst="straightConnector1">
            <a:avLst/>
          </a:prstGeom>
          <a:ln w="6350" cap="flat">
            <a:solidFill>
              <a:srgbClr val="D0D0D0"/>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16" name="LineBasicDefault 71">
            <a:extLst>
              <a:ext uri="{FF2B5EF4-FFF2-40B4-BE49-F238E27FC236}">
                <a16:creationId xmlns:a16="http://schemas.microsoft.com/office/drawing/2014/main" id="{9FA06A61-19B8-E4F2-C386-C4AB4D4FE1CF}"/>
              </a:ext>
            </a:extLst>
          </p:cNvPr>
          <p:cNvCxnSpPr>
            <a:cxnSpLocks/>
          </p:cNvCxnSpPr>
          <p:nvPr>
            <p:custDataLst>
              <p:tags r:id="rId19"/>
            </p:custDataLst>
          </p:nvPr>
        </p:nvCxnSpPr>
        <p:spPr>
          <a:xfrm>
            <a:off x="4636089" y="5097797"/>
            <a:ext cx="1316067" cy="0"/>
          </a:xfrm>
          <a:prstGeom prst="straightConnector1">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17" name="TextBox 116">
            <a:extLst>
              <a:ext uri="{FF2B5EF4-FFF2-40B4-BE49-F238E27FC236}">
                <a16:creationId xmlns:a16="http://schemas.microsoft.com/office/drawing/2014/main" id="{E0C0B778-070D-DD43-63EB-B8B473454411}"/>
              </a:ext>
            </a:extLst>
          </p:cNvPr>
          <p:cNvSpPr txBox="1">
            <a:spLocks/>
          </p:cNvSpPr>
          <p:nvPr/>
        </p:nvSpPr>
        <p:spPr>
          <a:xfrm>
            <a:off x="8074099" y="4874387"/>
            <a:ext cx="938745" cy="169277"/>
          </a:xfrm>
          <a:prstGeom prst="rect">
            <a:avLst/>
          </a:prstGeom>
        </p:spPr>
        <p:txBody>
          <a:bodyPr vert="horz" wrap="square" lIns="0" tIns="0" rIns="0" bIns="0" rtlCol="0" anchor="t" anchorCtr="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100" b="1" i="0" u="none" strike="noStrike" kern="1200" cap="none" spc="0" normalizeH="0" baseline="0" noProof="0" dirty="0">
                <a:ln>
                  <a:noFill/>
                </a:ln>
                <a:solidFill>
                  <a:srgbClr val="000000"/>
                </a:solidFill>
                <a:effectLst/>
                <a:uLnTx/>
                <a:uFillTx/>
                <a:latin typeface="+mj-lt"/>
                <a:ea typeface="+mn-ea"/>
                <a:cs typeface="+mn-cs"/>
              </a:rPr>
              <a:t>2023 Awards:</a:t>
            </a:r>
          </a:p>
        </p:txBody>
      </p:sp>
      <p:cxnSp>
        <p:nvCxnSpPr>
          <p:cNvPr id="118" name="LineBasicDefault 71">
            <a:extLst>
              <a:ext uri="{FF2B5EF4-FFF2-40B4-BE49-F238E27FC236}">
                <a16:creationId xmlns:a16="http://schemas.microsoft.com/office/drawing/2014/main" id="{B03949AE-32FC-99A4-7435-28E82B47A8C8}"/>
              </a:ext>
            </a:extLst>
          </p:cNvPr>
          <p:cNvCxnSpPr>
            <a:cxnSpLocks/>
          </p:cNvCxnSpPr>
          <p:nvPr>
            <p:custDataLst>
              <p:tags r:id="rId20"/>
            </p:custDataLst>
          </p:nvPr>
        </p:nvCxnSpPr>
        <p:spPr>
          <a:xfrm>
            <a:off x="8074099" y="5097797"/>
            <a:ext cx="938745" cy="0"/>
          </a:xfrm>
          <a:prstGeom prst="straightConnector1">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19" name="LineBasicVerticalDefault 40">
            <a:extLst>
              <a:ext uri="{FF2B5EF4-FFF2-40B4-BE49-F238E27FC236}">
                <a16:creationId xmlns:a16="http://schemas.microsoft.com/office/drawing/2014/main" id="{AC9DF286-BAD4-8914-D444-B859C0AA9ECD}"/>
              </a:ext>
            </a:extLst>
          </p:cNvPr>
          <p:cNvCxnSpPr>
            <a:cxnSpLocks/>
          </p:cNvCxnSpPr>
          <p:nvPr>
            <p:custDataLst>
              <p:tags r:id="rId21"/>
            </p:custDataLst>
          </p:nvPr>
        </p:nvCxnSpPr>
        <p:spPr>
          <a:xfrm>
            <a:off x="7937815" y="4874387"/>
            <a:ext cx="0" cy="1073302"/>
          </a:xfrm>
          <a:prstGeom prst="straightConnector1">
            <a:avLst/>
          </a:prstGeom>
          <a:ln w="127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120" name="Group 119">
            <a:extLst>
              <a:ext uri="{FF2B5EF4-FFF2-40B4-BE49-F238E27FC236}">
                <a16:creationId xmlns:a16="http://schemas.microsoft.com/office/drawing/2014/main" id="{70410B13-AB5D-BCD6-9CB3-5B2127FCD276}"/>
              </a:ext>
            </a:extLst>
          </p:cNvPr>
          <p:cNvGrpSpPr/>
          <p:nvPr/>
        </p:nvGrpSpPr>
        <p:grpSpPr>
          <a:xfrm>
            <a:off x="6369612" y="4874387"/>
            <a:ext cx="1431920" cy="1073302"/>
            <a:chOff x="6023574" y="5105394"/>
            <a:chExt cx="1431920" cy="1073302"/>
          </a:xfrm>
        </p:grpSpPr>
        <p:sp>
          <p:nvSpPr>
            <p:cNvPr id="121" name="TextBox 120">
              <a:extLst>
                <a:ext uri="{FF2B5EF4-FFF2-40B4-BE49-F238E27FC236}">
                  <a16:creationId xmlns:a16="http://schemas.microsoft.com/office/drawing/2014/main" id="{A3BBC9F9-7CD8-CC86-7A41-BF938443555A}"/>
                </a:ext>
              </a:extLst>
            </p:cNvPr>
            <p:cNvSpPr txBox="1">
              <a:spLocks/>
            </p:cNvSpPr>
            <p:nvPr/>
          </p:nvSpPr>
          <p:spPr>
            <a:xfrm>
              <a:off x="6023574" y="5105394"/>
              <a:ext cx="1431920" cy="43088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Clr>
                  <a:srgbClr val="000000"/>
                </a:buClr>
                <a:defRPr/>
              </a:pPr>
              <a:r>
                <a:rPr lang="en-US" sz="1400" b="1" dirty="0">
                  <a:solidFill>
                    <a:schemeClr val="accent1"/>
                  </a:solidFill>
                  <a:latin typeface="+mj-lt"/>
                </a:rPr>
                <a:t>Previous awards (national)</a:t>
              </a:r>
            </a:p>
          </p:txBody>
        </p:sp>
        <p:grpSp>
          <p:nvGrpSpPr>
            <p:cNvPr id="122" name="CustomIcon">
              <a:extLst>
                <a:ext uri="{FF2B5EF4-FFF2-40B4-BE49-F238E27FC236}">
                  <a16:creationId xmlns:a16="http://schemas.microsoft.com/office/drawing/2014/main" id="{1E2E251D-5375-384A-91A0-522E28EE504A}"/>
                </a:ext>
              </a:extLst>
            </p:cNvPr>
            <p:cNvGrpSpPr>
              <a:grpSpLocks/>
            </p:cNvGrpSpPr>
            <p:nvPr>
              <p:custDataLst>
                <p:tags r:id="rId25"/>
              </p:custDataLst>
            </p:nvPr>
          </p:nvGrpSpPr>
          <p:grpSpPr>
            <a:xfrm>
              <a:off x="6023574" y="5575112"/>
              <a:ext cx="603584" cy="603584"/>
              <a:chOff x="-205105" y="-205105"/>
              <a:chExt cx="1019810" cy="1019810"/>
            </a:xfrm>
          </p:grpSpPr>
          <p:sp>
            <p:nvSpPr>
              <p:cNvPr id="123" name="Oval 122">
                <a:extLst>
                  <a:ext uri="{FF2B5EF4-FFF2-40B4-BE49-F238E27FC236}">
                    <a16:creationId xmlns:a16="http://schemas.microsoft.com/office/drawing/2014/main" id="{C7C5128B-27E8-B6F3-09C9-2CBC51DDD274}"/>
                  </a:ext>
                </a:extLst>
              </p:cNvPr>
              <p:cNvSpPr>
                <a:spLocks noChangeAspect="1"/>
              </p:cNvSpPr>
              <p:nvPr/>
            </p:nvSpPr>
            <p:spPr>
              <a:xfrm>
                <a:off x="-205105" y="-205105"/>
                <a:ext cx="1019810" cy="1019810"/>
              </a:xfrm>
              <a:prstGeom prst="ellipse">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bg1"/>
                  </a:solidFill>
                  <a:latin typeface="+mj-lt"/>
                </a:endParaRPr>
              </a:p>
            </p:txBody>
          </p:sp>
          <p:pic>
            <p:nvPicPr>
              <p:cNvPr id="124" name="Graphic 123">
                <a:extLst>
                  <a:ext uri="{FF2B5EF4-FFF2-40B4-BE49-F238E27FC236}">
                    <a16:creationId xmlns:a16="http://schemas.microsoft.com/office/drawing/2014/main" id="{0BB6FD74-A96F-E42E-F27C-B4F26617BEA8}"/>
                  </a:ext>
                </a:extLst>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0" y="0"/>
                <a:ext cx="609600" cy="609600"/>
              </a:xfrm>
              <a:prstGeom prst="rect">
                <a:avLst/>
              </a:prstGeom>
            </p:spPr>
          </p:pic>
        </p:grpSp>
      </p:grpSp>
      <p:sp>
        <p:nvSpPr>
          <p:cNvPr id="125" name="TextBox 124">
            <a:extLst>
              <a:ext uri="{FF2B5EF4-FFF2-40B4-BE49-F238E27FC236}">
                <a16:creationId xmlns:a16="http://schemas.microsoft.com/office/drawing/2014/main" id="{1205233B-651D-318B-8C9A-9F9F9D15546A}"/>
              </a:ext>
            </a:extLst>
          </p:cNvPr>
          <p:cNvSpPr txBox="1">
            <a:spLocks/>
          </p:cNvSpPr>
          <p:nvPr/>
        </p:nvSpPr>
        <p:spPr>
          <a:xfrm>
            <a:off x="10698517" y="5151929"/>
            <a:ext cx="938745" cy="246221"/>
          </a:xfrm>
          <a:prstGeom prst="rect">
            <a:avLst/>
          </a:prstGeom>
        </p:spPr>
        <p:txBody>
          <a:bodyPr vert="horz" wrap="square" lIns="0" tIns="0" rIns="0" bIns="0" rtlCol="0" anchor="t" anchorCtr="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600" b="1" i="0" u="none" strike="noStrike" kern="1200" cap="none" spc="0" normalizeH="0" baseline="0" noProof="0" dirty="0">
                <a:ln>
                  <a:noFill/>
                </a:ln>
                <a:solidFill>
                  <a:schemeClr val="accent1"/>
                </a:solidFill>
                <a:effectLst/>
                <a:uLnTx/>
                <a:uFillTx/>
                <a:latin typeface="+mj-lt"/>
                <a:ea typeface="+mn-ea"/>
                <a:cs typeface="+mn-cs"/>
              </a:rPr>
              <a:t>1 ($14.4M)</a:t>
            </a:r>
          </a:p>
        </p:txBody>
      </p:sp>
      <p:sp>
        <p:nvSpPr>
          <p:cNvPr id="126" name="TextBox 125">
            <a:extLst>
              <a:ext uri="{FF2B5EF4-FFF2-40B4-BE49-F238E27FC236}">
                <a16:creationId xmlns:a16="http://schemas.microsoft.com/office/drawing/2014/main" id="{E8EF7FF6-A9A7-7C98-1C16-209DD0612B94}"/>
              </a:ext>
            </a:extLst>
          </p:cNvPr>
          <p:cNvSpPr txBox="1">
            <a:spLocks/>
          </p:cNvSpPr>
          <p:nvPr/>
        </p:nvSpPr>
        <p:spPr>
          <a:xfrm>
            <a:off x="9430301" y="4874387"/>
            <a:ext cx="996128" cy="43088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Clr>
                <a:srgbClr val="000000"/>
              </a:buClr>
              <a:defRPr/>
            </a:pPr>
            <a:r>
              <a:rPr lang="en-US" sz="1400" b="1" dirty="0">
                <a:solidFill>
                  <a:schemeClr val="accent1"/>
                </a:solidFill>
                <a:latin typeface="+mj-lt"/>
              </a:rPr>
              <a:t>Previous awards (MI)</a:t>
            </a:r>
          </a:p>
        </p:txBody>
      </p:sp>
      <p:cxnSp>
        <p:nvCxnSpPr>
          <p:cNvPr id="127" name="LineBasicVerticalDefault 40">
            <a:extLst>
              <a:ext uri="{FF2B5EF4-FFF2-40B4-BE49-F238E27FC236}">
                <a16:creationId xmlns:a16="http://schemas.microsoft.com/office/drawing/2014/main" id="{F76868BA-FB07-C6BB-E084-84469D2984AA}"/>
              </a:ext>
            </a:extLst>
          </p:cNvPr>
          <p:cNvCxnSpPr>
            <a:cxnSpLocks/>
          </p:cNvCxnSpPr>
          <p:nvPr>
            <p:custDataLst>
              <p:tags r:id="rId22"/>
            </p:custDataLst>
          </p:nvPr>
        </p:nvCxnSpPr>
        <p:spPr>
          <a:xfrm>
            <a:off x="10562474" y="4874387"/>
            <a:ext cx="0" cy="1073302"/>
          </a:xfrm>
          <a:prstGeom prst="straightConnector1">
            <a:avLst/>
          </a:prstGeom>
          <a:ln w="127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128" name="Group 127">
            <a:extLst>
              <a:ext uri="{FF2B5EF4-FFF2-40B4-BE49-F238E27FC236}">
                <a16:creationId xmlns:a16="http://schemas.microsoft.com/office/drawing/2014/main" id="{44B02A9B-AD71-94A6-2EF4-60E409E556AE}"/>
              </a:ext>
            </a:extLst>
          </p:cNvPr>
          <p:cNvGrpSpPr/>
          <p:nvPr/>
        </p:nvGrpSpPr>
        <p:grpSpPr>
          <a:xfrm>
            <a:off x="9430301" y="5344105"/>
            <a:ext cx="603584" cy="603584"/>
            <a:chOff x="9204695" y="5575112"/>
            <a:chExt cx="603584" cy="603584"/>
          </a:xfrm>
        </p:grpSpPr>
        <p:sp>
          <p:nvSpPr>
            <p:cNvPr id="129" name="Oval 128">
              <a:extLst>
                <a:ext uri="{FF2B5EF4-FFF2-40B4-BE49-F238E27FC236}">
                  <a16:creationId xmlns:a16="http://schemas.microsoft.com/office/drawing/2014/main" id="{5C2D949F-1C32-7B68-B0E1-FAEF5DC93D0E}"/>
                </a:ext>
              </a:extLst>
            </p:cNvPr>
            <p:cNvSpPr>
              <a:spLocks noChangeAspect="1"/>
            </p:cNvSpPr>
            <p:nvPr/>
          </p:nvSpPr>
          <p:spPr>
            <a:xfrm>
              <a:off x="9204695" y="5575112"/>
              <a:ext cx="603584" cy="603584"/>
            </a:xfrm>
            <a:prstGeom prst="ellipse">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bg1"/>
                </a:solidFill>
                <a:latin typeface="+mj-lt"/>
              </a:endParaRPr>
            </a:p>
          </p:txBody>
        </p:sp>
        <p:pic>
          <p:nvPicPr>
            <p:cNvPr id="130" name="Graphic 129">
              <a:extLst>
                <a:ext uri="{FF2B5EF4-FFF2-40B4-BE49-F238E27FC236}">
                  <a16:creationId xmlns:a16="http://schemas.microsoft.com/office/drawing/2014/main" id="{8C754BD5-5379-7917-AE80-85634655D544}"/>
                </a:ext>
              </a:extLst>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9326088" y="5696505"/>
              <a:ext cx="360797" cy="360797"/>
            </a:xfrm>
            <a:prstGeom prst="rect">
              <a:avLst/>
            </a:prstGeom>
          </p:spPr>
        </p:pic>
      </p:grpSp>
      <p:sp>
        <p:nvSpPr>
          <p:cNvPr id="131" name="TextBox 130">
            <a:extLst>
              <a:ext uri="{FF2B5EF4-FFF2-40B4-BE49-F238E27FC236}">
                <a16:creationId xmlns:a16="http://schemas.microsoft.com/office/drawing/2014/main" id="{3353D4E1-9A1B-59CD-0D76-245D838F4C37}"/>
              </a:ext>
            </a:extLst>
          </p:cNvPr>
          <p:cNvSpPr txBox="1">
            <a:spLocks/>
          </p:cNvSpPr>
          <p:nvPr/>
        </p:nvSpPr>
        <p:spPr>
          <a:xfrm>
            <a:off x="10698517" y="4874387"/>
            <a:ext cx="938745" cy="169277"/>
          </a:xfrm>
          <a:prstGeom prst="rect">
            <a:avLst/>
          </a:prstGeom>
        </p:spPr>
        <p:txBody>
          <a:bodyPr vert="horz" wrap="square" lIns="0" tIns="0" rIns="0" bIns="0" rtlCol="0" anchor="t" anchorCtr="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100" b="1" i="0" u="none" strike="noStrike" kern="1200" cap="none" spc="0" normalizeH="0" baseline="0" noProof="0" dirty="0">
                <a:ln>
                  <a:noFill/>
                </a:ln>
                <a:solidFill>
                  <a:srgbClr val="000000"/>
                </a:solidFill>
                <a:effectLst/>
                <a:uLnTx/>
                <a:uFillTx/>
                <a:latin typeface="+mj-lt"/>
                <a:ea typeface="+mn-ea"/>
                <a:cs typeface="+mn-cs"/>
              </a:rPr>
              <a:t>2023 Awards: </a:t>
            </a:r>
          </a:p>
        </p:txBody>
      </p:sp>
      <p:cxnSp>
        <p:nvCxnSpPr>
          <p:cNvPr id="132" name="LineBasicDefault 71">
            <a:extLst>
              <a:ext uri="{FF2B5EF4-FFF2-40B4-BE49-F238E27FC236}">
                <a16:creationId xmlns:a16="http://schemas.microsoft.com/office/drawing/2014/main" id="{F0C1F024-45F2-316F-6F2C-99DF0391D554}"/>
              </a:ext>
            </a:extLst>
          </p:cNvPr>
          <p:cNvCxnSpPr>
            <a:cxnSpLocks/>
          </p:cNvCxnSpPr>
          <p:nvPr>
            <p:custDataLst>
              <p:tags r:id="rId23"/>
            </p:custDataLst>
          </p:nvPr>
        </p:nvCxnSpPr>
        <p:spPr>
          <a:xfrm>
            <a:off x="10698517" y="5097797"/>
            <a:ext cx="938745" cy="0"/>
          </a:xfrm>
          <a:prstGeom prst="straightConnector1">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3" name="TextBox 132">
            <a:extLst>
              <a:ext uri="{FF2B5EF4-FFF2-40B4-BE49-F238E27FC236}">
                <a16:creationId xmlns:a16="http://schemas.microsoft.com/office/drawing/2014/main" id="{8BE6DDA8-FC01-393E-6276-9EE4649ED506}"/>
              </a:ext>
            </a:extLst>
          </p:cNvPr>
          <p:cNvSpPr txBox="1">
            <a:spLocks/>
          </p:cNvSpPr>
          <p:nvPr/>
        </p:nvSpPr>
        <p:spPr>
          <a:xfrm>
            <a:off x="3372911" y="1613284"/>
            <a:ext cx="1021470" cy="43088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400" b="1" i="0" u="none" strike="noStrike" kern="1200" cap="none" spc="0" normalizeH="0" baseline="0" noProof="0" dirty="0">
                <a:ln>
                  <a:noFill/>
                </a:ln>
                <a:solidFill>
                  <a:schemeClr val="accent1"/>
                </a:solidFill>
                <a:effectLst/>
                <a:uLnTx/>
                <a:uFillTx/>
                <a:latin typeface="+mj-lt"/>
                <a:ea typeface="+mn-ea"/>
                <a:cs typeface="+mn-cs"/>
              </a:rPr>
              <a:t>Eligible grant uses</a:t>
            </a:r>
          </a:p>
        </p:txBody>
      </p:sp>
      <p:sp>
        <p:nvSpPr>
          <p:cNvPr id="134" name="TextBox 133">
            <a:extLst>
              <a:ext uri="{FF2B5EF4-FFF2-40B4-BE49-F238E27FC236}">
                <a16:creationId xmlns:a16="http://schemas.microsoft.com/office/drawing/2014/main" id="{25A57ED0-D2D9-EFC5-3360-679108C5CEA2}"/>
              </a:ext>
            </a:extLst>
          </p:cNvPr>
          <p:cNvSpPr txBox="1">
            <a:spLocks/>
          </p:cNvSpPr>
          <p:nvPr/>
        </p:nvSpPr>
        <p:spPr>
          <a:xfrm>
            <a:off x="3372911" y="4874387"/>
            <a:ext cx="1021470" cy="43088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400" b="1" i="0" u="none" strike="noStrike" kern="1200" cap="none" spc="0" normalizeH="0" baseline="0" noProof="0" dirty="0">
                <a:ln>
                  <a:noFill/>
                </a:ln>
                <a:solidFill>
                  <a:schemeClr val="accent1"/>
                </a:solidFill>
                <a:effectLst/>
                <a:uLnTx/>
                <a:uFillTx/>
                <a:latin typeface="+mj-lt"/>
                <a:ea typeface="+mn-ea"/>
                <a:cs typeface="+mn-cs"/>
              </a:rPr>
              <a:t>Award amounts</a:t>
            </a:r>
            <a:r>
              <a:rPr kumimoji="0" lang="en-US" sz="1400" b="1" i="0" u="none" strike="noStrike" kern="1200" cap="none" spc="0" normalizeH="0" baseline="30000" noProof="0" dirty="0">
                <a:ln>
                  <a:noFill/>
                </a:ln>
                <a:solidFill>
                  <a:schemeClr val="accent1"/>
                </a:solidFill>
                <a:effectLst/>
                <a:uLnTx/>
                <a:uFillTx/>
                <a:latin typeface="+mj-lt"/>
                <a:ea typeface="+mn-ea"/>
                <a:cs typeface="+mn-cs"/>
              </a:rPr>
              <a:t>1</a:t>
            </a:r>
            <a:r>
              <a:rPr kumimoji="0" lang="en-US" sz="1400" b="1" i="0" u="none" strike="noStrike" kern="1200" cap="none" spc="0" normalizeH="0" noProof="0" dirty="0">
                <a:ln>
                  <a:noFill/>
                </a:ln>
                <a:solidFill>
                  <a:schemeClr val="accent1"/>
                </a:solidFill>
                <a:effectLst/>
                <a:uLnTx/>
                <a:uFillTx/>
                <a:latin typeface="+mj-lt"/>
                <a:ea typeface="+mn-ea"/>
                <a:cs typeface="+mn-cs"/>
              </a:rPr>
              <a:t> </a:t>
            </a:r>
          </a:p>
        </p:txBody>
      </p:sp>
      <p:sp>
        <p:nvSpPr>
          <p:cNvPr id="12" name="4. Footnote">
            <a:extLst>
              <a:ext uri="{FF2B5EF4-FFF2-40B4-BE49-F238E27FC236}">
                <a16:creationId xmlns:a16="http://schemas.microsoft.com/office/drawing/2014/main" id="{B79BE5BF-0EAE-F7DF-B379-427AF9370B7B}"/>
              </a:ext>
            </a:extLst>
          </p:cNvPr>
          <p:cNvSpPr txBox="1"/>
          <p:nvPr>
            <p:custDataLst>
              <p:tags r:id="rId24"/>
            </p:custDataLst>
          </p:nvPr>
        </p:nvSpPr>
        <p:spPr>
          <a:xfrm>
            <a:off x="554736" y="6357056"/>
            <a:ext cx="7278624" cy="12311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rtlCol="0" anchor="b" anchorCtr="0">
            <a:sp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latin typeface="+mn-lt"/>
                <a:ea typeface="+mn-ea"/>
                <a:cs typeface="+mn-cs"/>
              </a:rPr>
              <a:t>1.	$25 million award minimum</a:t>
            </a:r>
          </a:p>
        </p:txBody>
      </p:sp>
    </p:spTree>
    <p:extLst>
      <p:ext uri="{BB962C8B-B14F-4D97-AF65-F5344CB8AC3E}">
        <p14:creationId xmlns:p14="http://schemas.microsoft.com/office/powerpoint/2010/main" val="1101060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6" hidden="1">
            <a:extLst>
              <a:ext uri="{FF2B5EF4-FFF2-40B4-BE49-F238E27FC236}">
                <a16:creationId xmlns:a16="http://schemas.microsoft.com/office/drawing/2014/main" id="{0498ACB8-85D7-0B91-1E81-62625D92EC8F}"/>
              </a:ext>
            </a:extLst>
          </p:cNvPr>
          <p:cNvGraphicFramePr>
            <a:graphicFrameLocks noChangeAspect="1"/>
          </p:cNvGraphicFramePr>
          <p:nvPr>
            <p:custDataLst>
              <p:tags r:id="rId1"/>
            </p:custDataLst>
            <p:extLst>
              <p:ext uri="{D42A27DB-BD31-4B8C-83A1-F6EECF244321}">
                <p14:modId xmlns:p14="http://schemas.microsoft.com/office/powerpoint/2010/main" val="14672010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04" imgH="403" progId="TCLayout.ActiveDocument.1">
                  <p:embed/>
                </p:oleObj>
              </mc:Choice>
              <mc:Fallback>
                <p:oleObj name="think-cell Slide" r:id="rId10" imgW="404" imgH="403" progId="TCLayout.ActiveDocument.1">
                  <p:embed/>
                  <p:pic>
                    <p:nvPicPr>
                      <p:cNvPr id="6" name="Object 6" hidden="1">
                        <a:extLst>
                          <a:ext uri="{FF2B5EF4-FFF2-40B4-BE49-F238E27FC236}">
                            <a16:creationId xmlns:a16="http://schemas.microsoft.com/office/drawing/2014/main" id="{0498ACB8-85D7-0B91-1E81-62625D92EC8F}"/>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2. Slide Title">
            <a:extLst>
              <a:ext uri="{FF2B5EF4-FFF2-40B4-BE49-F238E27FC236}">
                <a16:creationId xmlns:a16="http://schemas.microsoft.com/office/drawing/2014/main" id="{AADF1DF7-E9E3-35B6-275C-EBD2BA2A1FC6}"/>
              </a:ext>
            </a:extLst>
          </p:cNvPr>
          <p:cNvSpPr>
            <a:spLocks noGrp="1"/>
          </p:cNvSpPr>
          <p:nvPr>
            <p:ph type="title"/>
            <p:custDataLst>
              <p:tags r:id="rId2"/>
            </p:custDataLst>
          </p:nvPr>
        </p:nvSpPr>
        <p:spPr>
          <a:xfrm>
            <a:off x="554736" y="134291"/>
            <a:ext cx="11082528" cy="769441"/>
          </a:xfrm>
          <a:noFill/>
          <a:ln/>
          <a:extLst>
            <a:ext uri="{909E8E84-426E-40DD-AFC4-6F175D3DCCD1}">
              <a14:hiddenFill xmlns:a14="http://schemas.microsoft.com/office/drawing/2010/main">
                <a:solidFill>
                  <a:srgbClr val="FFFFFF"/>
                </a:solidFill>
              </a14:hiddenFill>
            </a:ext>
          </a:extLst>
        </p:spPr>
        <p:txBody>
          <a:bodyPr vert="horz" wrap="square" anchor="b" anchorCtr="0">
            <a:spAutoFit/>
          </a:bodyPr>
          <a:lstStyle/>
          <a:p>
            <a:pPr>
              <a:buClr>
                <a:schemeClr val="tx1"/>
              </a:buClr>
            </a:pPr>
            <a:r>
              <a:rPr lang="en-US" dirty="0">
                <a:latin typeface="Arial" panose="020B0604020202020204" pitchFamily="34" charset="0"/>
              </a:rPr>
              <a:t>High level requirements to apply for the Rural Surface Transportation grant </a:t>
            </a:r>
          </a:p>
        </p:txBody>
      </p:sp>
      <p:sp>
        <p:nvSpPr>
          <p:cNvPr id="15" name="5. Source">
            <a:extLst>
              <a:ext uri="{FF2B5EF4-FFF2-40B4-BE49-F238E27FC236}">
                <a16:creationId xmlns:a16="http://schemas.microsoft.com/office/drawing/2014/main" id="{31002620-C248-E484-B67A-897BE32153A0}"/>
              </a:ext>
            </a:extLst>
          </p:cNvPr>
          <p:cNvSpPr txBox="1"/>
          <p:nvPr>
            <p:custDataLst>
              <p:tags r:id="rId3"/>
            </p:custDataLst>
          </p:nvPr>
        </p:nvSpPr>
        <p:spPr>
          <a:xfrm>
            <a:off x="554735" y="6501669"/>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R="0" lvl="0" defTabSz="914400" rtl="0" eaLnBrk="1" fontAlgn="auto" latinLnBrk="0" hangingPunct="1">
              <a:lnSpc>
                <a:spcPct val="100000"/>
              </a:lnSpc>
              <a:spcBef>
                <a:spcPts val="300"/>
              </a:spcBef>
              <a:spcAft>
                <a:spcPts val="300"/>
              </a:spcAft>
              <a:buClr>
                <a:srgbClr val="000000"/>
              </a:buClr>
              <a:buSzTx/>
              <a:buFont typeface="Segoe UI" panose="020B0502040204020203" pitchFamily="34" charset="0"/>
              <a:buChar char="​"/>
              <a:tabLst/>
              <a:defRPr/>
            </a:pPr>
            <a:r>
              <a:rPr kumimoji="0" lang="en-US" strike="noStrike" kern="1200" spc="0" normalizeH="0" noProof="0" dirty="0">
                <a:ln>
                  <a:noFill/>
                </a:ln>
                <a:effectLst/>
                <a:uLnTx/>
                <a:uFillTx/>
                <a:ea typeface="+mn-ea"/>
                <a:cs typeface="Arial" panose="020B0604020202020204" pitchFamily="34" charset="0"/>
              </a:rPr>
              <a:t>Source: https://www.transportation.gov/sites/dot.gov/files/2023-06/MPDG%20NOFO%202023-2024%20Final_0.pdf</a:t>
            </a:r>
          </a:p>
        </p:txBody>
      </p:sp>
      <p:sp>
        <p:nvSpPr>
          <p:cNvPr id="27" name="TextBox 26">
            <a:extLst>
              <a:ext uri="{FF2B5EF4-FFF2-40B4-BE49-F238E27FC236}">
                <a16:creationId xmlns:a16="http://schemas.microsoft.com/office/drawing/2014/main" id="{DC0663A4-F8F2-843B-CE10-270B4507A5B5}"/>
              </a:ext>
            </a:extLst>
          </p:cNvPr>
          <p:cNvSpPr txBox="1">
            <a:spLocks/>
          </p:cNvSpPr>
          <p:nvPr/>
        </p:nvSpPr>
        <p:spPr>
          <a:xfrm>
            <a:off x="554737" y="2521297"/>
            <a:ext cx="2716050" cy="1862048"/>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1" indent="0" fontAlgn="auto">
              <a:spcBef>
                <a:spcPts val="300"/>
              </a:spcBef>
              <a:buSzPct val="100000"/>
              <a:buNone/>
              <a:tabLst/>
              <a:defRPr/>
            </a:pPr>
            <a:r>
              <a:rPr lang="en-US" sz="1200" b="1" dirty="0">
                <a:solidFill>
                  <a:srgbClr val="212529"/>
                </a:solidFill>
              </a:rPr>
              <a:t>Eligible entities include</a:t>
            </a:r>
          </a:p>
          <a:p>
            <a:pPr marL="171450" indent="-171450">
              <a:buFont typeface="Arial" panose="020B0604020202020204" pitchFamily="34" charset="0"/>
              <a:buChar char="•"/>
            </a:pPr>
            <a:r>
              <a:rPr lang="en-US" sz="1200" dirty="0">
                <a:solidFill>
                  <a:srgbClr val="212529"/>
                </a:solidFill>
              </a:rPr>
              <a:t>States</a:t>
            </a:r>
          </a:p>
          <a:p>
            <a:pPr marL="171450" indent="-171450">
              <a:buFont typeface="Arial" panose="020B0604020202020204" pitchFamily="34" charset="0"/>
              <a:buChar char="•"/>
            </a:pPr>
            <a:r>
              <a:rPr lang="en-US" sz="1200" dirty="0">
                <a:solidFill>
                  <a:srgbClr val="212529"/>
                </a:solidFill>
              </a:rPr>
              <a:t>regional transportation planning organizations</a:t>
            </a:r>
          </a:p>
          <a:p>
            <a:pPr marL="171450" indent="-171450">
              <a:buFont typeface="Arial" panose="020B0604020202020204" pitchFamily="34" charset="0"/>
              <a:buChar char="•"/>
            </a:pPr>
            <a:r>
              <a:rPr lang="en-US" sz="1200" dirty="0">
                <a:solidFill>
                  <a:srgbClr val="212529"/>
                </a:solidFill>
              </a:rPr>
              <a:t>units of local government</a:t>
            </a:r>
          </a:p>
          <a:p>
            <a:pPr marL="171450" indent="-171450">
              <a:buFont typeface="Arial" panose="020B0604020202020204" pitchFamily="34" charset="0"/>
              <a:buChar char="•"/>
            </a:pPr>
            <a:r>
              <a:rPr lang="en-US" sz="1200" dirty="0">
                <a:solidFill>
                  <a:srgbClr val="212529"/>
                </a:solidFill>
              </a:rPr>
              <a:t>Tribal Government</a:t>
            </a:r>
          </a:p>
          <a:p>
            <a:pPr marL="171450" indent="-171450">
              <a:buFont typeface="Arial" panose="020B0604020202020204" pitchFamily="34" charset="0"/>
              <a:buChar char="•"/>
            </a:pPr>
            <a:r>
              <a:rPr lang="en-US" sz="1200" dirty="0">
                <a:solidFill>
                  <a:srgbClr val="212529"/>
                </a:solidFill>
              </a:rPr>
              <a:t>multijurisdictional groups of entities above</a:t>
            </a:r>
          </a:p>
        </p:txBody>
      </p:sp>
      <p:sp>
        <p:nvSpPr>
          <p:cNvPr id="13" name="Rectangle: Rounded Corners 12">
            <a:extLst>
              <a:ext uri="{FF2B5EF4-FFF2-40B4-BE49-F238E27FC236}">
                <a16:creationId xmlns:a16="http://schemas.microsoft.com/office/drawing/2014/main" id="{FE4DC153-1989-ECA8-DC37-08ACA6C6B8E5}"/>
              </a:ext>
            </a:extLst>
          </p:cNvPr>
          <p:cNvSpPr>
            <a:spLocks/>
          </p:cNvSpPr>
          <p:nvPr/>
        </p:nvSpPr>
        <p:spPr>
          <a:xfrm>
            <a:off x="3517859" y="1766830"/>
            <a:ext cx="8119404" cy="571779"/>
          </a:xfrm>
          <a:prstGeom prst="roundRect">
            <a:avLst/>
          </a:prstGeom>
          <a:solidFill>
            <a:srgbClr val="277C78"/>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82880" rIns="91440" bIns="45720" numCol="1" spcCol="0" rtlCol="0" fromWordArt="0" anchor="b" anchorCtr="0" forceAA="0" compatLnSpc="1">
            <a:prstTxWarp prst="textNoShape">
              <a:avLst/>
            </a:prstTxWarp>
            <a:noAutofit/>
          </a:bodyPr>
          <a:lstStyle/>
          <a:p>
            <a:pPr algn="ctr">
              <a:spcBef>
                <a:spcPts val="300"/>
              </a:spcBef>
              <a:spcAft>
                <a:spcPts val="300"/>
              </a:spcAft>
              <a:buClr>
                <a:srgbClr val="FFFFFF"/>
              </a:buClr>
              <a:defRPr/>
            </a:pPr>
            <a:r>
              <a:rPr lang="en-US" sz="1400" b="1" dirty="0">
                <a:solidFill>
                  <a:srgbClr val="FFFFFF"/>
                </a:solidFill>
                <a:latin typeface="Arial"/>
              </a:rPr>
              <a:t>Key Grant Application Components</a:t>
            </a:r>
            <a:r>
              <a:rPr kumimoji="0" lang="en-US" sz="1400" b="1" i="0" u="none" strike="noStrike" kern="1200" cap="none" spc="0" normalizeH="0" baseline="30000" noProof="0" dirty="0">
                <a:ln>
                  <a:noFill/>
                </a:ln>
                <a:solidFill>
                  <a:srgbClr val="FFFFFF"/>
                </a:solidFill>
                <a:effectLst/>
                <a:uLnTx/>
                <a:uFillTx/>
                <a:latin typeface="Arial"/>
                <a:ea typeface="+mn-ea"/>
                <a:cs typeface="+mn-cs"/>
              </a:rPr>
              <a:t>1</a:t>
            </a:r>
            <a:r>
              <a:rPr kumimoji="0" lang="en-US" sz="1400" b="1" i="0" u="none" strike="noStrike" kern="1200" cap="none" spc="0" normalizeH="0" baseline="0" noProof="0" dirty="0">
                <a:ln>
                  <a:noFill/>
                </a:ln>
                <a:solidFill>
                  <a:srgbClr val="FFFFFF"/>
                </a:solidFill>
                <a:effectLst/>
                <a:uLnTx/>
                <a:uFillTx/>
                <a:latin typeface="Arial"/>
                <a:ea typeface="+mn-ea"/>
                <a:cs typeface="+mn-cs"/>
              </a:rPr>
              <a:t> </a:t>
            </a:r>
          </a:p>
        </p:txBody>
      </p:sp>
      <p:sp>
        <p:nvSpPr>
          <p:cNvPr id="14" name="Rectangle: Rounded Corners 13">
            <a:extLst>
              <a:ext uri="{FF2B5EF4-FFF2-40B4-BE49-F238E27FC236}">
                <a16:creationId xmlns:a16="http://schemas.microsoft.com/office/drawing/2014/main" id="{AA391782-AA81-CA1F-E838-572F1A6FB5BF}"/>
              </a:ext>
            </a:extLst>
          </p:cNvPr>
          <p:cNvSpPr>
            <a:spLocks/>
          </p:cNvSpPr>
          <p:nvPr/>
        </p:nvSpPr>
        <p:spPr>
          <a:xfrm>
            <a:off x="554736" y="1766830"/>
            <a:ext cx="2790141" cy="571779"/>
          </a:xfrm>
          <a:prstGeom prst="roundRect">
            <a:avLst>
              <a:gd name="adj" fmla="val 16667"/>
            </a:avLst>
          </a:prstGeom>
          <a:solidFill>
            <a:srgbClr val="277C78"/>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82880" rIns="91440" bIns="45720" numCol="1" spcCol="0" rtlCol="0" fromWordArt="0" anchor="b"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
                <a:srgbClr val="FFFFFF"/>
              </a:buClr>
              <a:buSzTx/>
              <a:buFontTx/>
              <a:buNone/>
              <a:tabLst/>
              <a:defRPr/>
            </a:pPr>
            <a:r>
              <a:rPr kumimoji="0" lang="en-US" sz="1400" b="1" i="0" u="none" strike="noStrike" kern="1200" cap="none" spc="0" normalizeH="0" baseline="0" noProof="0" dirty="0">
                <a:ln>
                  <a:noFill/>
                </a:ln>
                <a:solidFill>
                  <a:srgbClr val="FFFFFF"/>
                </a:solidFill>
                <a:effectLst/>
                <a:uLnTx/>
                <a:uFillTx/>
                <a:latin typeface="Arial"/>
                <a:ea typeface="+mn-ea"/>
                <a:cs typeface="+mn-cs"/>
              </a:rPr>
              <a:t>Eligible Entities</a:t>
            </a:r>
          </a:p>
        </p:txBody>
      </p:sp>
      <p:grpSp>
        <p:nvGrpSpPr>
          <p:cNvPr id="16" name="CustomIcon">
            <a:extLst>
              <a:ext uri="{FF2B5EF4-FFF2-40B4-BE49-F238E27FC236}">
                <a16:creationId xmlns:a16="http://schemas.microsoft.com/office/drawing/2014/main" id="{26F4F9C3-7C65-0D98-A1EE-25F52568102C}"/>
              </a:ext>
            </a:extLst>
          </p:cNvPr>
          <p:cNvGrpSpPr>
            <a:grpSpLocks/>
          </p:cNvGrpSpPr>
          <p:nvPr>
            <p:custDataLst>
              <p:tags r:id="rId4"/>
            </p:custDataLst>
          </p:nvPr>
        </p:nvGrpSpPr>
        <p:grpSpPr>
          <a:xfrm>
            <a:off x="1648014" y="1356466"/>
            <a:ext cx="603584" cy="603584"/>
            <a:chOff x="-205105" y="-205105"/>
            <a:chExt cx="1019810" cy="1019810"/>
          </a:xfrm>
        </p:grpSpPr>
        <p:sp>
          <p:nvSpPr>
            <p:cNvPr id="19" name="Oval 18">
              <a:extLst>
                <a:ext uri="{FF2B5EF4-FFF2-40B4-BE49-F238E27FC236}">
                  <a16:creationId xmlns:a16="http://schemas.microsoft.com/office/drawing/2014/main" id="{D32C5E80-5EE4-6335-9061-6FF7574C42AC}"/>
                </a:ext>
              </a:extLst>
            </p:cNvPr>
            <p:cNvSpPr>
              <a:spLocks noChangeAspect="1"/>
            </p:cNvSpPr>
            <p:nvPr/>
          </p:nvSpPr>
          <p:spPr>
            <a:xfrm>
              <a:off x="-205105" y="-205105"/>
              <a:ext cx="1019810" cy="1019810"/>
            </a:xfrm>
            <a:prstGeom prst="ellipse">
              <a:avLst/>
            </a:prstGeom>
            <a:solidFill>
              <a:schemeClr val="accent1"/>
            </a:solidFill>
            <a:ln w="1905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pic>
          <p:nvPicPr>
            <p:cNvPr id="21" name="Graphic 20">
              <a:extLst>
                <a:ext uri="{FF2B5EF4-FFF2-40B4-BE49-F238E27FC236}">
                  <a16:creationId xmlns:a16="http://schemas.microsoft.com/office/drawing/2014/main" id="{541E3C1B-914B-C42D-9DFC-35A47C8E125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0" y="0"/>
              <a:ext cx="609600" cy="609600"/>
            </a:xfrm>
            <a:prstGeom prst="rect">
              <a:avLst/>
            </a:prstGeom>
          </p:spPr>
        </p:pic>
      </p:grpSp>
      <p:grpSp>
        <p:nvGrpSpPr>
          <p:cNvPr id="28" name="CustomIcon">
            <a:extLst>
              <a:ext uri="{FF2B5EF4-FFF2-40B4-BE49-F238E27FC236}">
                <a16:creationId xmlns:a16="http://schemas.microsoft.com/office/drawing/2014/main" id="{A0C9EABC-A87F-6E9B-F987-0ACFEB74AD6C}"/>
              </a:ext>
            </a:extLst>
          </p:cNvPr>
          <p:cNvGrpSpPr>
            <a:grpSpLocks/>
          </p:cNvGrpSpPr>
          <p:nvPr>
            <p:custDataLst>
              <p:tags r:id="rId5"/>
            </p:custDataLst>
          </p:nvPr>
        </p:nvGrpSpPr>
        <p:grpSpPr>
          <a:xfrm>
            <a:off x="7275769" y="1356466"/>
            <a:ext cx="603584" cy="603584"/>
            <a:chOff x="-205105" y="-205105"/>
            <a:chExt cx="1019810" cy="1019810"/>
          </a:xfrm>
        </p:grpSpPr>
        <p:sp>
          <p:nvSpPr>
            <p:cNvPr id="29" name="Oval 28">
              <a:extLst>
                <a:ext uri="{FF2B5EF4-FFF2-40B4-BE49-F238E27FC236}">
                  <a16:creationId xmlns:a16="http://schemas.microsoft.com/office/drawing/2014/main" id="{39FB0F70-2A8F-1852-F212-9324D1BA8A25}"/>
                </a:ext>
              </a:extLst>
            </p:cNvPr>
            <p:cNvSpPr>
              <a:spLocks noChangeAspect="1"/>
            </p:cNvSpPr>
            <p:nvPr/>
          </p:nvSpPr>
          <p:spPr>
            <a:xfrm>
              <a:off x="-205105" y="-205105"/>
              <a:ext cx="1019810" cy="1019810"/>
            </a:xfrm>
            <a:prstGeom prst="ellipse">
              <a:avLst/>
            </a:prstGeom>
            <a:solidFill>
              <a:schemeClr val="accent1"/>
            </a:solidFill>
            <a:ln w="1905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pic>
          <p:nvPicPr>
            <p:cNvPr id="32" name="Graphic 31">
              <a:extLst>
                <a:ext uri="{FF2B5EF4-FFF2-40B4-BE49-F238E27FC236}">
                  <a16:creationId xmlns:a16="http://schemas.microsoft.com/office/drawing/2014/main" id="{7C1AE8A6-EEB4-B314-E565-94D5FBD2894C}"/>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0" y="0"/>
              <a:ext cx="609600" cy="609600"/>
            </a:xfrm>
            <a:prstGeom prst="rect">
              <a:avLst/>
            </a:prstGeom>
          </p:spPr>
        </p:pic>
      </p:grpSp>
      <p:grpSp>
        <p:nvGrpSpPr>
          <p:cNvPr id="39" name="Group 38">
            <a:extLst>
              <a:ext uri="{FF2B5EF4-FFF2-40B4-BE49-F238E27FC236}">
                <a16:creationId xmlns:a16="http://schemas.microsoft.com/office/drawing/2014/main" id="{35681A12-5D66-ECBC-9EB3-A44EE117EC11}"/>
              </a:ext>
            </a:extLst>
          </p:cNvPr>
          <p:cNvGrpSpPr/>
          <p:nvPr/>
        </p:nvGrpSpPr>
        <p:grpSpPr>
          <a:xfrm>
            <a:off x="8794750" y="2478962"/>
            <a:ext cx="2842513" cy="2984847"/>
            <a:chOff x="7390293" y="2674272"/>
            <a:chExt cx="4246970" cy="2767598"/>
          </a:xfrm>
        </p:grpSpPr>
        <p:sp>
          <p:nvSpPr>
            <p:cNvPr id="35" name="Rectangle: Rounded Corners 34">
              <a:extLst>
                <a:ext uri="{FF2B5EF4-FFF2-40B4-BE49-F238E27FC236}">
                  <a16:creationId xmlns:a16="http://schemas.microsoft.com/office/drawing/2014/main" id="{443C67ED-5C52-A0CB-E9FC-285EEAE684C4}"/>
                </a:ext>
              </a:extLst>
            </p:cNvPr>
            <p:cNvSpPr>
              <a:spLocks/>
            </p:cNvSpPr>
            <p:nvPr/>
          </p:nvSpPr>
          <p:spPr>
            <a:xfrm>
              <a:off x="7390293" y="2790106"/>
              <a:ext cx="4246970" cy="2651764"/>
            </a:xfrm>
            <a:prstGeom prst="roundRect">
              <a:avLst>
                <a:gd name="adj" fmla="val 2280"/>
              </a:avLst>
            </a:prstGeom>
            <a:solidFill>
              <a:schemeClr val="bg1">
                <a:lumMod val="95000"/>
              </a:schemeClr>
            </a:solidFill>
            <a:ln w="6350" cap="sq">
              <a:solidFill>
                <a:schemeClr val="bg1">
                  <a:lumMod val="8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200" b="0" i="0" u="none" strike="noStrike" kern="1200" cap="none" spc="0" normalizeH="0" baseline="0" noProof="0" err="1">
                <a:ln>
                  <a:noFill/>
                </a:ln>
                <a:solidFill>
                  <a:srgbClr val="FFFFFF"/>
                </a:solidFill>
                <a:effectLst/>
                <a:uLnTx/>
                <a:uFillTx/>
                <a:ea typeface="+mn-ea"/>
                <a:cs typeface="+mn-cs"/>
              </a:endParaRPr>
            </a:p>
          </p:txBody>
        </p:sp>
        <p:sp>
          <p:nvSpPr>
            <p:cNvPr id="36" name="Rectangle: Rounded Corners 35">
              <a:extLst>
                <a:ext uri="{FF2B5EF4-FFF2-40B4-BE49-F238E27FC236}">
                  <a16:creationId xmlns:a16="http://schemas.microsoft.com/office/drawing/2014/main" id="{9FABA6BA-6FF4-6320-C263-C8D5D7F6E850}"/>
                </a:ext>
              </a:extLst>
            </p:cNvPr>
            <p:cNvSpPr>
              <a:spLocks/>
            </p:cNvSpPr>
            <p:nvPr/>
          </p:nvSpPr>
          <p:spPr>
            <a:xfrm>
              <a:off x="7422948" y="2674272"/>
              <a:ext cx="4214315" cy="435146"/>
            </a:xfrm>
            <a:prstGeom prst="roundRect">
              <a:avLst>
                <a:gd name="adj" fmla="val 16667"/>
              </a:avLst>
            </a:prstGeom>
            <a:solidFill>
              <a:schemeClr val="tx1">
                <a:lumMod val="50000"/>
                <a:lumOff val="5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
                  <a:srgbClr val="000000"/>
                </a:buClr>
                <a:buSzTx/>
                <a:buFontTx/>
                <a:buNone/>
                <a:tabLst/>
                <a:defRPr/>
              </a:pPr>
              <a:r>
                <a:rPr lang="en-US" sz="1200" b="1">
                  <a:solidFill>
                    <a:srgbClr val="FFFFFF"/>
                  </a:solidFill>
                </a:rPr>
                <a:t>Additional information on application</a:t>
              </a:r>
              <a:endParaRPr kumimoji="0" lang="en-US" sz="1200" b="1" i="0" u="none" strike="noStrike" kern="1200" cap="none" spc="0" normalizeH="0" baseline="0" noProof="0">
                <a:ln>
                  <a:noFill/>
                </a:ln>
                <a:solidFill>
                  <a:srgbClr val="FFFFFF"/>
                </a:solidFill>
                <a:effectLst/>
                <a:uLnTx/>
                <a:uFillTx/>
                <a:ea typeface="+mn-ea"/>
                <a:cs typeface="+mn-cs"/>
              </a:endParaRPr>
            </a:p>
          </p:txBody>
        </p:sp>
        <p:sp>
          <p:nvSpPr>
            <p:cNvPr id="37" name="TextBox 36">
              <a:extLst>
                <a:ext uri="{FF2B5EF4-FFF2-40B4-BE49-F238E27FC236}">
                  <a16:creationId xmlns:a16="http://schemas.microsoft.com/office/drawing/2014/main" id="{688A1446-40AF-7113-8F0E-E13D9D2C5F4D}"/>
                </a:ext>
              </a:extLst>
            </p:cNvPr>
            <p:cNvSpPr txBox="1"/>
            <p:nvPr/>
          </p:nvSpPr>
          <p:spPr>
            <a:xfrm>
              <a:off x="7662870" y="3178854"/>
              <a:ext cx="3734470" cy="1653930"/>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1" indent="0" algn="l" defTabSz="914400" rtl="0" eaLnBrk="1" fontAlgn="auto" latinLnBrk="0" hangingPunct="1">
                <a:lnSpc>
                  <a:spcPct val="100000"/>
                </a:lnSpc>
                <a:spcBef>
                  <a:spcPts val="0"/>
                </a:spcBef>
                <a:spcAft>
                  <a:spcPts val="300"/>
                </a:spcAft>
                <a:buClr>
                  <a:srgbClr val="000000"/>
                </a:buClr>
                <a:buSzPct val="110000"/>
                <a:buNone/>
                <a:tabLst/>
                <a:defRPr/>
              </a:pPr>
              <a:r>
                <a:rPr lang="en-US" sz="1200" b="1" dirty="0">
                  <a:solidFill>
                    <a:srgbClr val="212529"/>
                  </a:solidFill>
                </a:rPr>
                <a:t>Eligible project costs include:</a:t>
              </a:r>
            </a:p>
            <a:p>
              <a:pPr marR="0" lvl="1" fontAlgn="auto">
                <a:tabLst/>
                <a:defRPr/>
              </a:pPr>
              <a:r>
                <a:rPr lang="en-US" sz="1200" dirty="0">
                  <a:solidFill>
                    <a:srgbClr val="212529"/>
                  </a:solidFill>
                </a:rPr>
                <a:t>Development-phase activities </a:t>
              </a:r>
            </a:p>
            <a:p>
              <a:pPr marR="0" lvl="1" fontAlgn="auto">
                <a:tabLst/>
                <a:defRPr/>
              </a:pPr>
              <a:r>
                <a:rPr lang="en-US" sz="1200" dirty="0">
                  <a:solidFill>
                    <a:srgbClr val="212529"/>
                  </a:solidFill>
                </a:rPr>
                <a:t>Construction, reconstruction, rehabilitation, acquisition of real property</a:t>
              </a:r>
            </a:p>
            <a:p>
              <a:pPr marR="0" lvl="1" fontAlgn="auto">
                <a:tabLst/>
                <a:defRPr/>
              </a:pPr>
              <a:r>
                <a:rPr lang="en-US" sz="1200" dirty="0">
                  <a:solidFill>
                    <a:srgbClr val="212529"/>
                  </a:solidFill>
                </a:rPr>
                <a:t>Environmental mitigation</a:t>
              </a:r>
            </a:p>
            <a:p>
              <a:pPr marR="0" lvl="1" fontAlgn="auto">
                <a:tabLst/>
                <a:defRPr/>
              </a:pPr>
              <a:r>
                <a:rPr lang="en-US" sz="1200" dirty="0">
                  <a:solidFill>
                    <a:srgbClr val="212529"/>
                  </a:solidFill>
                </a:rPr>
                <a:t>Construction contingencies</a:t>
              </a:r>
            </a:p>
            <a:p>
              <a:pPr marR="0" lvl="1" fontAlgn="auto">
                <a:tabLst/>
                <a:defRPr/>
              </a:pPr>
              <a:r>
                <a:rPr lang="en-US" sz="1200" dirty="0">
                  <a:solidFill>
                    <a:srgbClr val="212529"/>
                  </a:solidFill>
                </a:rPr>
                <a:t>acquisition of equipment</a:t>
              </a:r>
            </a:p>
            <a:p>
              <a:pPr marR="0" lvl="1" fontAlgn="auto">
                <a:tabLst/>
                <a:defRPr/>
              </a:pPr>
              <a:r>
                <a:rPr lang="en-US" sz="1200" dirty="0">
                  <a:solidFill>
                    <a:srgbClr val="212529"/>
                  </a:solidFill>
                </a:rPr>
                <a:t>Operational improvements</a:t>
              </a:r>
              <a:endParaRPr lang="en-US" sz="1400" dirty="0"/>
            </a:p>
          </p:txBody>
        </p:sp>
      </p:grpSp>
      <p:sp>
        <p:nvSpPr>
          <p:cNvPr id="40" name="TextBox 39">
            <a:extLst>
              <a:ext uri="{FF2B5EF4-FFF2-40B4-BE49-F238E27FC236}">
                <a16:creationId xmlns:a16="http://schemas.microsoft.com/office/drawing/2014/main" id="{7FD7B117-E292-D6F8-992F-F1AD52BCDE91}"/>
              </a:ext>
            </a:extLst>
          </p:cNvPr>
          <p:cNvSpPr txBox="1"/>
          <p:nvPr/>
        </p:nvSpPr>
        <p:spPr>
          <a:xfrm>
            <a:off x="3588731" y="2521297"/>
            <a:ext cx="5070513" cy="3978012"/>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lvl="1" indent="0">
              <a:buNone/>
            </a:pPr>
            <a:r>
              <a:rPr lang="en-US" sz="1200" b="1" dirty="0"/>
              <a:t>Application components:</a:t>
            </a:r>
          </a:p>
          <a:p>
            <a:pPr lvl="1"/>
            <a:r>
              <a:rPr lang="en-US" sz="1200" dirty="0">
                <a:solidFill>
                  <a:srgbClr val="212529"/>
                </a:solidFill>
              </a:rPr>
              <a:t>SF-424</a:t>
            </a:r>
          </a:p>
          <a:p>
            <a:pPr lvl="1"/>
            <a:r>
              <a:rPr lang="en-US" sz="1200" dirty="0">
                <a:solidFill>
                  <a:srgbClr val="212529"/>
                </a:solidFill>
              </a:rPr>
              <a:t>SF-424C</a:t>
            </a:r>
          </a:p>
          <a:p>
            <a:pPr lvl="1"/>
            <a:r>
              <a:rPr lang="en-US" sz="1200" dirty="0">
                <a:solidFill>
                  <a:srgbClr val="212529"/>
                </a:solidFill>
              </a:rPr>
              <a:t>Project Information Form (in Excel template)</a:t>
            </a:r>
          </a:p>
          <a:p>
            <a:pPr lvl="1"/>
            <a:r>
              <a:rPr lang="en-US" sz="1200" dirty="0">
                <a:solidFill>
                  <a:srgbClr val="212529"/>
                </a:solidFill>
              </a:rPr>
              <a:t>Project description</a:t>
            </a:r>
          </a:p>
          <a:p>
            <a:pPr lvl="1"/>
            <a:r>
              <a:rPr lang="en-US" sz="1200" dirty="0">
                <a:solidFill>
                  <a:srgbClr val="212529"/>
                </a:solidFill>
              </a:rPr>
              <a:t>Project Location File</a:t>
            </a:r>
          </a:p>
          <a:p>
            <a:pPr lvl="1"/>
            <a:r>
              <a:rPr lang="en-US" sz="1200" dirty="0">
                <a:solidFill>
                  <a:srgbClr val="212529"/>
                </a:solidFill>
              </a:rPr>
              <a:t>Project Budget, Sources and Uses of Funding</a:t>
            </a:r>
          </a:p>
          <a:p>
            <a:pPr lvl="1"/>
            <a:r>
              <a:rPr lang="en-US" sz="1200" dirty="0">
                <a:solidFill>
                  <a:srgbClr val="212529"/>
                </a:solidFill>
              </a:rPr>
              <a:t>Funding Commitment Documentation</a:t>
            </a:r>
          </a:p>
          <a:p>
            <a:pPr lvl="1"/>
            <a:r>
              <a:rPr lang="en-US" sz="1200" dirty="0">
                <a:solidFill>
                  <a:srgbClr val="212529"/>
                </a:solidFill>
              </a:rPr>
              <a:t>Outcome Criteria Narrative</a:t>
            </a:r>
          </a:p>
          <a:p>
            <a:pPr lvl="1"/>
            <a:r>
              <a:rPr lang="en-US" sz="1200" dirty="0">
                <a:solidFill>
                  <a:srgbClr val="212529"/>
                </a:solidFill>
              </a:rPr>
              <a:t>Project Readiness</a:t>
            </a:r>
          </a:p>
          <a:p>
            <a:pPr lvl="1"/>
            <a:r>
              <a:rPr lang="en-US" sz="1200" dirty="0">
                <a:solidFill>
                  <a:srgbClr val="212529"/>
                </a:solidFill>
              </a:rPr>
              <a:t>Project Requirements</a:t>
            </a:r>
          </a:p>
          <a:p>
            <a:pPr lvl="1"/>
            <a:r>
              <a:rPr lang="en-US" sz="1200" dirty="0">
                <a:solidFill>
                  <a:srgbClr val="212529"/>
                </a:solidFill>
              </a:rPr>
              <a:t>Project Performance Report</a:t>
            </a:r>
          </a:p>
          <a:p>
            <a:pPr lvl="1"/>
            <a:r>
              <a:rPr lang="en-US" sz="1200" dirty="0">
                <a:solidFill>
                  <a:srgbClr val="212529"/>
                </a:solidFill>
              </a:rPr>
              <a:t>Benefit-Cost Analysis Narrative and calculations</a:t>
            </a:r>
          </a:p>
          <a:p>
            <a:pPr lvl="1"/>
            <a:r>
              <a:rPr lang="en-US" sz="1200" dirty="0">
                <a:solidFill>
                  <a:srgbClr val="212529"/>
                </a:solidFill>
              </a:rPr>
              <a:t>Mega Data Plan (if applicable)</a:t>
            </a:r>
          </a:p>
          <a:p>
            <a:pPr lvl="1"/>
            <a:r>
              <a:rPr lang="en-US" sz="1200" dirty="0">
                <a:solidFill>
                  <a:srgbClr val="212529"/>
                </a:solidFill>
              </a:rPr>
              <a:t>Letters of Support (Optional)</a:t>
            </a:r>
          </a:p>
          <a:p>
            <a:pPr lvl="1"/>
            <a:r>
              <a:rPr lang="en-US" sz="1200" dirty="0">
                <a:solidFill>
                  <a:srgbClr val="212529"/>
                </a:solidFill>
              </a:rPr>
              <a:t>Community Benefits Plan (Optional)</a:t>
            </a:r>
          </a:p>
          <a:p>
            <a:pPr lvl="1"/>
            <a:r>
              <a:rPr lang="en-US" sz="1200" dirty="0">
                <a:solidFill>
                  <a:srgbClr val="212529"/>
                </a:solidFill>
              </a:rPr>
              <a:t>Title VI Plan (Optional)</a:t>
            </a:r>
          </a:p>
          <a:p>
            <a:pPr lvl="1"/>
            <a:endParaRPr lang="en-US" sz="1200" dirty="0"/>
          </a:p>
        </p:txBody>
      </p:sp>
      <p:sp>
        <p:nvSpPr>
          <p:cNvPr id="3" name="3. Subtitle">
            <a:extLst>
              <a:ext uri="{FF2B5EF4-FFF2-40B4-BE49-F238E27FC236}">
                <a16:creationId xmlns:a16="http://schemas.microsoft.com/office/drawing/2014/main" id="{0D2C3C07-89EA-D279-40E0-A1A71E3DC0CE}"/>
              </a:ext>
            </a:extLst>
          </p:cNvPr>
          <p:cNvSpPr>
            <a:spLocks noGrp="1"/>
          </p:cNvSpPr>
          <p:nvPr>
            <p:ph type="subTitle" idx="1"/>
            <p:custDataLst>
              <p:tags r:id="rId6"/>
            </p:custDataLst>
          </p:nvPr>
        </p:nvSpPr>
        <p:spPr/>
        <p:txBody>
          <a:bodyPr/>
          <a:lstStyle/>
          <a:p>
            <a:endParaRPr lang="en-US"/>
          </a:p>
        </p:txBody>
      </p:sp>
      <p:cxnSp>
        <p:nvCxnSpPr>
          <p:cNvPr id="5" name="GreyLineSeparatorDefaultVertical 31">
            <a:extLst>
              <a:ext uri="{FF2B5EF4-FFF2-40B4-BE49-F238E27FC236}">
                <a16:creationId xmlns:a16="http://schemas.microsoft.com/office/drawing/2014/main" id="{2819BCEB-28F6-5B3C-7BD7-0BFCA5674279}"/>
              </a:ext>
            </a:extLst>
          </p:cNvPr>
          <p:cNvCxnSpPr>
            <a:cxnSpLocks/>
          </p:cNvCxnSpPr>
          <p:nvPr>
            <p:custDataLst>
              <p:tags r:id="rId7"/>
            </p:custDataLst>
          </p:nvPr>
        </p:nvCxnSpPr>
        <p:spPr>
          <a:xfrm>
            <a:off x="3431368" y="1808480"/>
            <a:ext cx="0" cy="4490720"/>
          </a:xfrm>
          <a:prstGeom prst="straightConnector1">
            <a:avLst/>
          </a:prstGeom>
          <a:ln w="6350" cap="flat">
            <a:solidFill>
              <a:srgbClr val="D0D0D0"/>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4524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7E18BE8C-6B3B-2F7E-292A-D54B173C0B2A}"/>
              </a:ext>
            </a:extLst>
          </p:cNvPr>
          <p:cNvGraphicFramePr>
            <a:graphicFrameLocks noChangeAspect="1"/>
          </p:cNvGraphicFramePr>
          <p:nvPr>
            <p:custDataLst>
              <p:tags r:id="rId1"/>
            </p:custDataLst>
            <p:extLst>
              <p:ext uri="{D42A27DB-BD31-4B8C-83A1-F6EECF244321}">
                <p14:modId xmlns:p14="http://schemas.microsoft.com/office/powerpoint/2010/main" val="19901616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04" imgH="403" progId="TCLayout.ActiveDocument.1">
                  <p:embed/>
                </p:oleObj>
              </mc:Choice>
              <mc:Fallback>
                <p:oleObj name="think-cell Slide" r:id="rId11" imgW="404" imgH="403" progId="TCLayout.ActiveDocument.1">
                  <p:embed/>
                  <p:pic>
                    <p:nvPicPr>
                      <p:cNvPr id="7" name="Object 6" hidden="1">
                        <a:extLst>
                          <a:ext uri="{FF2B5EF4-FFF2-40B4-BE49-F238E27FC236}">
                            <a16:creationId xmlns:a16="http://schemas.microsoft.com/office/drawing/2014/main" id="{7E18BE8C-6B3B-2F7E-292A-D54B173C0B2A}"/>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8" name="2. Slide Title">
            <a:extLst>
              <a:ext uri="{FF2B5EF4-FFF2-40B4-BE49-F238E27FC236}">
                <a16:creationId xmlns:a16="http://schemas.microsoft.com/office/drawing/2014/main" id="{3F22FA21-0503-BA65-F917-6A700DCF2E6D}"/>
              </a:ext>
            </a:extLst>
          </p:cNvPr>
          <p:cNvSpPr>
            <a:spLocks noGrp="1"/>
          </p:cNvSpPr>
          <p:nvPr>
            <p:ph type="title"/>
            <p:custDataLst>
              <p:tags r:id="rId2"/>
            </p:custDataLst>
          </p:nvPr>
        </p:nvSpPr>
        <p:spPr>
          <a:xfrm>
            <a:off x="554736" y="519011"/>
            <a:ext cx="11082528" cy="384721"/>
          </a:xfrm>
          <a:noFill/>
          <a:ln/>
          <a:extLst>
            <a:ext uri="{909E8E84-426E-40DD-AFC4-6F175D3DCCD1}">
              <a14:hiddenFill xmlns:a14="http://schemas.microsoft.com/office/drawing/2010/main">
                <a:solidFill>
                  <a:srgbClr val="FFFFFF"/>
                </a:solidFill>
              </a14:hiddenFill>
            </a:ext>
          </a:extLst>
        </p:spPr>
        <p:txBody>
          <a:bodyPr vert="horz" wrap="square" anchor="b" anchorCtr="0">
            <a:spAutoFit/>
          </a:bodyPr>
          <a:lstStyle/>
          <a:p>
            <a:pPr>
              <a:buClr>
                <a:schemeClr val="tx2"/>
              </a:buClr>
            </a:pPr>
            <a:r>
              <a:rPr lang="en-US" dirty="0">
                <a:latin typeface="Arial" panose="020B0604020202020204" pitchFamily="34" charset="0"/>
              </a:rPr>
              <a:t>Examples of past winners </a:t>
            </a:r>
          </a:p>
        </p:txBody>
      </p:sp>
      <p:sp>
        <p:nvSpPr>
          <p:cNvPr id="19" name="5. Source">
            <a:extLst>
              <a:ext uri="{FF2B5EF4-FFF2-40B4-BE49-F238E27FC236}">
                <a16:creationId xmlns:a16="http://schemas.microsoft.com/office/drawing/2014/main" id="{9CC0D0C5-9E42-3540-6016-4747AA258D1A}"/>
              </a:ext>
            </a:extLst>
          </p:cNvPr>
          <p:cNvSpPr txBox="1"/>
          <p:nvPr>
            <p:custDataLst>
              <p:tags r:id="rId3"/>
            </p:custDataLst>
          </p:nvPr>
        </p:nvSpPr>
        <p:spPr>
          <a:xfrm>
            <a:off x="554735" y="6501669"/>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R="0" lvl="0" defTabSz="914400" rtl="0" eaLnBrk="1" fontAlgn="auto" latinLnBrk="0" hangingPunct="1">
              <a:lnSpc>
                <a:spcPct val="100000"/>
              </a:lnSpc>
              <a:spcBef>
                <a:spcPts val="300"/>
              </a:spcBef>
              <a:spcAft>
                <a:spcPts val="300"/>
              </a:spcAft>
              <a:buClr>
                <a:srgbClr val="FFFFFF"/>
              </a:buClr>
              <a:buSzTx/>
              <a:buFont typeface="Segoe UI" panose="020B0502040204020203" pitchFamily="34" charset="0"/>
              <a:buChar char="​"/>
              <a:tabLst/>
              <a:defRPr/>
            </a:pPr>
            <a:r>
              <a:rPr kumimoji="0" lang="en-US" sz="800" strike="noStrike" kern="1200" spc="0" normalizeH="0" noProof="0" dirty="0">
                <a:ln>
                  <a:noFill/>
                </a:ln>
                <a:effectLst/>
                <a:uLnTx/>
                <a:uFillTx/>
                <a:ea typeface="+mn-ea"/>
                <a:cs typeface="Arial" panose="020B0604020202020204" pitchFamily="34" charset="0"/>
              </a:rPr>
              <a:t>Source: https://www.transportation.gov/sites/dot.gov/files/2023-12/Rural%20Fact%20Sheets%20FY%202023_2024_0.pdf</a:t>
            </a:r>
          </a:p>
        </p:txBody>
      </p:sp>
      <p:sp>
        <p:nvSpPr>
          <p:cNvPr id="14" name="Rectangle: Rounded Corners 13">
            <a:extLst>
              <a:ext uri="{FF2B5EF4-FFF2-40B4-BE49-F238E27FC236}">
                <a16:creationId xmlns:a16="http://schemas.microsoft.com/office/drawing/2014/main" id="{B095D4DA-C015-7178-23D5-3FB451AB6B4C}"/>
              </a:ext>
            </a:extLst>
          </p:cNvPr>
          <p:cNvSpPr>
            <a:spLocks/>
          </p:cNvSpPr>
          <p:nvPr>
            <p:custDataLst>
              <p:tags r:id="rId4"/>
            </p:custDataLst>
          </p:nvPr>
        </p:nvSpPr>
        <p:spPr>
          <a:xfrm>
            <a:off x="554736" y="1582572"/>
            <a:ext cx="3559873" cy="4639187"/>
          </a:xfrm>
          <a:prstGeom prst="roundRect">
            <a:avLst>
              <a:gd name="adj" fmla="val 4928"/>
            </a:avLst>
          </a:prstGeom>
          <a:solidFill>
            <a:schemeClr val="bg1"/>
          </a:solidFill>
          <a:ln w="28575" cap="sq">
            <a:solidFill>
              <a:schemeClr val="bg1">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44000" rIns="91440" bIns="72000" numCol="1" spcCol="0" rtlCol="0" fromWordArt="0" anchor="t" anchorCtr="0" forceAA="0" compatLnSpc="1">
            <a:prstTxWarp prst="textNoShape">
              <a:avLst/>
            </a:prstTxWarp>
            <a:noAutofit/>
          </a:bodyPr>
          <a:lstStyle/>
          <a:p>
            <a:pPr>
              <a:spcBef>
                <a:spcPts val="600"/>
              </a:spcBef>
              <a:defRPr/>
            </a:pPr>
            <a:r>
              <a:rPr lang="en-US" sz="1600" b="1" dirty="0">
                <a:solidFill>
                  <a:schemeClr val="bg1">
                    <a:lumMod val="50000"/>
                  </a:schemeClr>
                </a:solidFill>
                <a:latin typeface="Arial"/>
              </a:rPr>
              <a:t>Revitalize West Bay Shore Drive(Grand Traverse and Leelanau Counties, Michigan) - 2023</a:t>
            </a:r>
          </a:p>
          <a:p>
            <a:pPr>
              <a:spcBef>
                <a:spcPts val="600"/>
              </a:spcBef>
              <a:defRPr/>
            </a:pPr>
            <a:r>
              <a:rPr kumimoji="0" lang="en-US" sz="1000" b="1" i="0" u="none" strike="noStrike" kern="1200" cap="none" spc="0" normalizeH="0" baseline="0" noProof="0" dirty="0">
                <a:ln>
                  <a:noFill/>
                </a:ln>
                <a:solidFill>
                  <a:schemeClr val="tx1"/>
                </a:solidFill>
                <a:effectLst/>
                <a:uLnTx/>
                <a:uFillTx/>
                <a:latin typeface="Arial"/>
                <a:ea typeface="+mn-ea"/>
                <a:cs typeface="+mn-cs"/>
              </a:rPr>
              <a:t>Applicant</a:t>
            </a:r>
            <a:r>
              <a:rPr kumimoji="0" lang="en-US" sz="1000" i="0" u="none" strike="noStrike" kern="1200" cap="none" spc="0" normalizeH="0" baseline="0" noProof="0" dirty="0">
                <a:ln>
                  <a:noFill/>
                </a:ln>
                <a:solidFill>
                  <a:schemeClr val="tx1"/>
                </a:solidFill>
                <a:effectLst/>
                <a:uLnTx/>
                <a:uFillTx/>
                <a:latin typeface="Arial"/>
                <a:ea typeface="+mn-ea"/>
                <a:cs typeface="+mn-cs"/>
              </a:rPr>
              <a:t>: Mi</a:t>
            </a:r>
            <a:r>
              <a:rPr lang="en-US" sz="1000" dirty="0" err="1">
                <a:solidFill>
                  <a:schemeClr val="tx1"/>
                </a:solidFill>
              </a:rPr>
              <a:t>chigan</a:t>
            </a:r>
            <a:r>
              <a:rPr lang="en-US" sz="1000" dirty="0">
                <a:solidFill>
                  <a:schemeClr val="tx1"/>
                </a:solidFill>
              </a:rPr>
              <a:t> Department of Transportation</a:t>
            </a:r>
          </a:p>
          <a:p>
            <a:pPr>
              <a:spcBef>
                <a:spcPts val="600"/>
              </a:spcBef>
              <a:defRPr/>
            </a:pPr>
            <a:r>
              <a:rPr kumimoji="0" lang="en-US" sz="1000" b="1" i="0" u="none" strike="noStrike" kern="1200" cap="none" spc="0" normalizeH="0" baseline="0" noProof="0" dirty="0">
                <a:ln>
                  <a:noFill/>
                </a:ln>
                <a:solidFill>
                  <a:srgbClr val="000000"/>
                </a:solidFill>
                <a:effectLst/>
                <a:uLnTx/>
                <a:uFillTx/>
                <a:latin typeface="Arial"/>
                <a:ea typeface="+mn-ea"/>
                <a:cs typeface="+mn-cs"/>
              </a:rPr>
              <a:t>Funding:</a:t>
            </a:r>
            <a:r>
              <a:rPr kumimoji="0" lang="en-US" sz="1000" b="0" i="0" u="none" strike="noStrike" kern="1200" cap="none" spc="0" normalizeH="0" baseline="0" noProof="0" dirty="0">
                <a:ln>
                  <a:noFill/>
                </a:ln>
                <a:solidFill>
                  <a:srgbClr val="000000"/>
                </a:solidFill>
                <a:effectLst/>
                <a:uLnTx/>
                <a:uFillTx/>
                <a:latin typeface="Arial"/>
                <a:ea typeface="+mn-ea"/>
                <a:cs typeface="+mn-cs"/>
              </a:rPr>
              <a:t> $14.4</a:t>
            </a:r>
            <a:r>
              <a:rPr lang="en-US" sz="1000" dirty="0">
                <a:solidFill>
                  <a:srgbClr val="000000"/>
                </a:solidFill>
                <a:latin typeface="Arial"/>
              </a:rPr>
              <a:t>M</a:t>
            </a:r>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a:p>
            <a:pPr>
              <a:spcBef>
                <a:spcPts val="600"/>
              </a:spcBef>
              <a:defRPr/>
            </a:pPr>
            <a:r>
              <a:rPr kumimoji="0" lang="en-US" sz="1000" b="1" i="0" u="none" strike="noStrike" kern="1200" cap="none" spc="0" normalizeH="0" baseline="0" noProof="0" dirty="0">
                <a:ln>
                  <a:noFill/>
                </a:ln>
                <a:solidFill>
                  <a:srgbClr val="000000"/>
                </a:solidFill>
                <a:effectLst/>
                <a:uLnTx/>
                <a:uFillTx/>
                <a:latin typeface="Arial"/>
                <a:ea typeface="+mn-ea"/>
                <a:cs typeface="+mn-cs"/>
              </a:rPr>
              <a:t>Project description</a:t>
            </a:r>
            <a:r>
              <a:rPr kumimoji="0" lang="en-US" sz="1000" b="1" i="0" u="none" strike="noStrike" kern="1200" cap="none" spc="0" normalizeH="0" baseline="0" noProof="0" dirty="0">
                <a:ln>
                  <a:noFill/>
                </a:ln>
                <a:solidFill>
                  <a:schemeClr val="tx1"/>
                </a:solidFill>
                <a:effectLst/>
                <a:uLnTx/>
                <a:uFillTx/>
                <a:latin typeface="Arial"/>
                <a:ea typeface="+mn-ea"/>
                <a:cs typeface="+mn-cs"/>
              </a:rPr>
              <a:t>: </a:t>
            </a:r>
            <a:r>
              <a:rPr lang="en-US" sz="1000" dirty="0">
                <a:solidFill>
                  <a:schemeClr val="tx1"/>
                </a:solidFill>
              </a:rPr>
              <a:t>The project will make improvements to West Bay Shore Drive. Specifically, the project will restore the surface condition; address drainage issues, including curb and gutter, storm sewer, culverts; replace sidewalks and nonmotorized paths; upgrade sidewalk ramps to Americans with Disabilities Act standards; add a roundabout at the M-72/M-22 intersection; and upgrade the traffic signal at Cherry Bend Road.</a:t>
            </a:r>
          </a:p>
          <a:p>
            <a:pPr>
              <a:spcBef>
                <a:spcPts val="600"/>
              </a:spcBef>
              <a:defRPr/>
            </a:pPr>
            <a:r>
              <a:rPr kumimoji="0" lang="en-US" sz="1000" b="1" i="0" u="none" strike="noStrike" kern="1200" cap="none" spc="0" normalizeH="0" baseline="0" noProof="0" dirty="0">
                <a:ln>
                  <a:noFill/>
                </a:ln>
                <a:solidFill>
                  <a:schemeClr val="tx1"/>
                </a:solidFill>
                <a:effectLst/>
                <a:uLnTx/>
                <a:uFillTx/>
                <a:latin typeface="Arial"/>
                <a:ea typeface="+mn-ea"/>
                <a:cs typeface="+mn-cs"/>
              </a:rPr>
              <a:t>Goals and merit criteria addressed:</a:t>
            </a:r>
            <a:r>
              <a:rPr kumimoji="0" lang="en-US" sz="1000" b="0" i="0" u="none" strike="noStrike" kern="1200" cap="none" spc="0" normalizeH="0" baseline="0" noProof="0" dirty="0">
                <a:ln>
                  <a:noFill/>
                </a:ln>
                <a:solidFill>
                  <a:schemeClr val="tx1"/>
                </a:solidFill>
                <a:effectLst/>
                <a:uLnTx/>
                <a:uFillTx/>
                <a:latin typeface="Arial"/>
                <a:ea typeface="+mn-ea"/>
                <a:cs typeface="+mn-cs"/>
              </a:rPr>
              <a:t> </a:t>
            </a:r>
          </a:p>
          <a:p>
            <a:pPr marR="0" lvl="0" algn="l" defTabSz="914400" rtl="0" eaLnBrk="1" fontAlgn="auto" latinLnBrk="0" hangingPunct="1">
              <a:lnSpc>
                <a:spcPct val="100000"/>
              </a:lnSpc>
              <a:spcBef>
                <a:spcPts val="200"/>
              </a:spcBef>
              <a:spcAft>
                <a:spcPts val="0"/>
              </a:spcAft>
              <a:buClrTx/>
              <a:buSzTx/>
              <a:tabLst/>
              <a:defRPr/>
            </a:pPr>
            <a:r>
              <a:rPr lang="en-US" sz="1000" dirty="0">
                <a:solidFill>
                  <a:schemeClr val="tx1"/>
                </a:solidFill>
              </a:rPr>
              <a:t>The project addresses:</a:t>
            </a:r>
          </a:p>
          <a:p>
            <a:pPr marL="171450" marR="0" lvl="0" indent="-1714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1000" dirty="0">
                <a:solidFill>
                  <a:schemeClr val="tx1"/>
                </a:solidFill>
              </a:rPr>
              <a:t>Safety</a:t>
            </a:r>
          </a:p>
          <a:p>
            <a:pPr marL="171450" indent="-171450">
              <a:spcBef>
                <a:spcPts val="200"/>
              </a:spcBef>
              <a:buFont typeface="Arial" panose="020B0604020202020204" pitchFamily="34" charset="0"/>
              <a:buChar char="•"/>
              <a:defRPr/>
            </a:pPr>
            <a:r>
              <a:rPr lang="en-US" sz="1000" dirty="0">
                <a:solidFill>
                  <a:schemeClr val="tx1"/>
                </a:solidFill>
              </a:rPr>
              <a:t>Equity, Multimodal Options, and Quality of Life</a:t>
            </a:r>
          </a:p>
          <a:p>
            <a:pPr marR="0" lvl="0" algn="l" defTabSz="914400" rtl="0" eaLnBrk="1" fontAlgn="auto" latinLnBrk="0" hangingPunct="1">
              <a:lnSpc>
                <a:spcPct val="100000"/>
              </a:lnSpc>
              <a:spcBef>
                <a:spcPts val="200"/>
              </a:spcBef>
              <a:spcAft>
                <a:spcPts val="0"/>
              </a:spcAft>
              <a:buClrTx/>
              <a:buSzTx/>
              <a:tabLst/>
              <a:defRPr/>
            </a:pPr>
            <a:r>
              <a:rPr lang="en-US" sz="1000" dirty="0">
                <a:solidFill>
                  <a:schemeClr val="tx1"/>
                </a:solidFill>
              </a:rPr>
              <a:t>The project will reduce crashes through roadway improvement and the instillation of a roundabout. It will also increase access to pathways and protect non-motorized users through extended and wider sidewalks, improved signage, and enhanced signals</a:t>
            </a:r>
            <a:r>
              <a:rPr lang="en-US" sz="1000" dirty="0"/>
              <a:t>.</a:t>
            </a:r>
            <a:endParaRPr kumimoji="0" lang="en-US" sz="1000" b="0" i="0" u="none" strike="noStrike" kern="1200" cap="none" spc="0" normalizeH="0" baseline="0" noProof="0" dirty="0">
              <a:ln>
                <a:noFill/>
              </a:ln>
              <a:solidFill>
                <a:schemeClr val="tx1"/>
              </a:solidFill>
              <a:effectLst/>
              <a:uLnTx/>
              <a:uFillTx/>
              <a:latin typeface="Arial"/>
              <a:ea typeface="+mn-ea"/>
              <a:cs typeface="+mn-cs"/>
            </a:endParaRPr>
          </a:p>
        </p:txBody>
      </p:sp>
      <p:sp>
        <p:nvSpPr>
          <p:cNvPr id="17" name="Rectangle: Rounded Corners 16">
            <a:extLst>
              <a:ext uri="{FF2B5EF4-FFF2-40B4-BE49-F238E27FC236}">
                <a16:creationId xmlns:a16="http://schemas.microsoft.com/office/drawing/2014/main" id="{4F895C49-1AA1-B74A-532A-6E114C52E1CB}"/>
              </a:ext>
            </a:extLst>
          </p:cNvPr>
          <p:cNvSpPr>
            <a:spLocks/>
          </p:cNvSpPr>
          <p:nvPr>
            <p:custDataLst>
              <p:tags r:id="rId5"/>
            </p:custDataLst>
          </p:nvPr>
        </p:nvSpPr>
        <p:spPr>
          <a:xfrm>
            <a:off x="4316064" y="1582572"/>
            <a:ext cx="3559873" cy="4639187"/>
          </a:xfrm>
          <a:prstGeom prst="roundRect">
            <a:avLst>
              <a:gd name="adj" fmla="val 4928"/>
            </a:avLst>
          </a:prstGeom>
          <a:solidFill>
            <a:schemeClr val="bg1"/>
          </a:solidFill>
          <a:ln w="28575"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44000" rIns="91440" bIns="72000" numCol="1" spcCol="0" rtlCol="0" fromWordArt="0" anchor="t" anchorCtr="0" forceAA="0" compatLnSpc="1">
            <a:prstTxWarp prst="textNoShape">
              <a:avLst/>
            </a:prstTxWarp>
            <a:noAutofit/>
          </a:bodyPr>
          <a:lstStyle/>
          <a:p>
            <a:pPr>
              <a:spcBef>
                <a:spcPts val="600"/>
              </a:spcBef>
              <a:defRPr/>
            </a:pPr>
            <a:r>
              <a:rPr lang="en-US" sz="1600" b="1" dirty="0">
                <a:solidFill>
                  <a:schemeClr val="accent1"/>
                </a:solidFill>
                <a:latin typeface="Arial"/>
              </a:rPr>
              <a:t>Northern Maine US 1 Road Improvement Project (Aroostook County, Maine) - 2023</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1" i="0" u="none" strike="noStrike" kern="1200" cap="none" spc="0" normalizeH="0" baseline="0" noProof="0" dirty="0">
                <a:ln>
                  <a:noFill/>
                </a:ln>
                <a:solidFill>
                  <a:schemeClr val="tx1"/>
                </a:solidFill>
                <a:effectLst/>
                <a:uLnTx/>
                <a:uFillTx/>
                <a:latin typeface="Arial"/>
                <a:ea typeface="+mn-ea"/>
                <a:cs typeface="+mn-cs"/>
              </a:rPr>
              <a:t>Applicant: </a:t>
            </a:r>
            <a:r>
              <a:rPr kumimoji="0" lang="en-US" sz="1000" i="0" u="none" strike="noStrike" kern="1200" cap="none" spc="0" normalizeH="0" baseline="0" noProof="0" dirty="0">
                <a:ln>
                  <a:noFill/>
                </a:ln>
                <a:solidFill>
                  <a:schemeClr val="tx1"/>
                </a:solidFill>
                <a:effectLst/>
                <a:uLnTx/>
                <a:uFillTx/>
                <a:latin typeface="Arial"/>
                <a:ea typeface="+mn-ea"/>
                <a:cs typeface="+mn-cs"/>
              </a:rPr>
              <a:t>M</a:t>
            </a:r>
            <a:r>
              <a:rPr lang="en-US" sz="1000" dirty="0" err="1">
                <a:solidFill>
                  <a:schemeClr val="tx1"/>
                </a:solidFill>
              </a:rPr>
              <a:t>aine</a:t>
            </a:r>
            <a:r>
              <a:rPr lang="en-US" sz="1000" dirty="0">
                <a:solidFill>
                  <a:schemeClr val="tx1"/>
                </a:solidFill>
              </a:rPr>
              <a:t> Department of Transportation</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1" i="0" u="none" strike="noStrike" kern="1200" cap="none" spc="0" normalizeH="0" baseline="0" noProof="0" dirty="0">
                <a:ln>
                  <a:noFill/>
                </a:ln>
                <a:solidFill>
                  <a:schemeClr val="tx1"/>
                </a:solidFill>
                <a:effectLst/>
                <a:uLnTx/>
                <a:uFillTx/>
                <a:latin typeface="Arial"/>
                <a:ea typeface="+mn-ea"/>
                <a:cs typeface="+mn-cs"/>
              </a:rPr>
              <a:t>Funding:</a:t>
            </a:r>
            <a:r>
              <a:rPr kumimoji="0" lang="en-US" sz="1000" b="0" i="0" u="none" strike="noStrike" kern="1200" cap="none" spc="0" normalizeH="0" baseline="0" noProof="0" dirty="0">
                <a:ln>
                  <a:noFill/>
                </a:ln>
                <a:solidFill>
                  <a:schemeClr val="tx1"/>
                </a:solidFill>
                <a:effectLst/>
                <a:uLnTx/>
                <a:uFillTx/>
                <a:latin typeface="Arial"/>
                <a:ea typeface="+mn-ea"/>
                <a:cs typeface="+mn-cs"/>
              </a:rPr>
              <a:t> $28M </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1" i="0" u="none" strike="noStrike" kern="1200" cap="none" spc="0" normalizeH="0" baseline="0" noProof="0" dirty="0">
                <a:ln>
                  <a:noFill/>
                </a:ln>
                <a:solidFill>
                  <a:schemeClr val="tx1"/>
                </a:solidFill>
                <a:effectLst/>
                <a:uLnTx/>
                <a:uFillTx/>
                <a:latin typeface="Arial"/>
                <a:ea typeface="+mn-ea"/>
                <a:cs typeface="+mn-cs"/>
              </a:rPr>
              <a:t>Project description:</a:t>
            </a:r>
            <a:r>
              <a:rPr kumimoji="0" lang="en-US" sz="1000" b="0" i="0" u="none" strike="noStrike" kern="1200" cap="none" spc="0" normalizeH="0" baseline="0" noProof="0" dirty="0">
                <a:ln>
                  <a:noFill/>
                </a:ln>
                <a:solidFill>
                  <a:schemeClr val="tx1"/>
                </a:solidFill>
                <a:effectLst/>
                <a:uLnTx/>
                <a:uFillTx/>
                <a:latin typeface="Arial"/>
                <a:ea typeface="+mn-ea"/>
                <a:cs typeface="+mn-cs"/>
              </a:rPr>
              <a:t> </a:t>
            </a:r>
            <a:r>
              <a:rPr lang="en-US" sz="1000" dirty="0">
                <a:solidFill>
                  <a:schemeClr val="tx1"/>
                </a:solidFill>
              </a:rPr>
              <a:t>This project will reconstruct two sections of US 1 near Frenchville. The first segment is approximately 4.7 miles long, and the second, 2.5 miles away, is approximately 5.7 miles long. The project includes reconstruction of the road, easing pavement and cross slope conditions, adjusting vertical curves to match the existing horizontal alignment, full shoulder reconstruction, drainage and retaining wall improvements, and new tie-ins. </a:t>
            </a:r>
          </a:p>
          <a:p>
            <a:pPr marL="0" marR="0" lvl="0" indent="0" algn="l" defTabSz="914400" rtl="0" eaLnBrk="1" fontAlgn="auto" latinLnBrk="0" hangingPunct="1">
              <a:lnSpc>
                <a:spcPct val="100000"/>
              </a:lnSpc>
              <a:spcBef>
                <a:spcPts val="600"/>
              </a:spcBef>
              <a:spcAft>
                <a:spcPts val="0"/>
              </a:spcAft>
              <a:buClrTx/>
              <a:buSzTx/>
              <a:buFontTx/>
              <a:buNone/>
              <a:tabLst/>
              <a:defRPr/>
            </a:pPr>
            <a:r>
              <a:rPr lang="en-US" sz="1000" b="1" dirty="0">
                <a:solidFill>
                  <a:schemeClr val="tx1"/>
                </a:solidFill>
                <a:latin typeface="Arial"/>
              </a:rPr>
              <a:t>G</a:t>
            </a:r>
            <a:r>
              <a:rPr kumimoji="0" lang="en-US" sz="1000" b="1" i="0" u="none" strike="noStrike" kern="1200" cap="none" spc="0" normalizeH="0" baseline="0" noProof="0" dirty="0" err="1">
                <a:ln>
                  <a:noFill/>
                </a:ln>
                <a:solidFill>
                  <a:schemeClr val="tx1"/>
                </a:solidFill>
                <a:effectLst/>
                <a:uLnTx/>
                <a:uFillTx/>
                <a:latin typeface="Arial"/>
                <a:ea typeface="+mn-ea"/>
                <a:cs typeface="+mn-cs"/>
              </a:rPr>
              <a:t>oals</a:t>
            </a:r>
            <a:r>
              <a:rPr kumimoji="0" lang="en-US" sz="1000" b="1" i="0" u="none" strike="noStrike" kern="1200" cap="none" spc="0" normalizeH="0" baseline="0" noProof="0" dirty="0">
                <a:ln>
                  <a:noFill/>
                </a:ln>
                <a:solidFill>
                  <a:schemeClr val="tx1"/>
                </a:solidFill>
                <a:effectLst/>
                <a:uLnTx/>
                <a:uFillTx/>
                <a:latin typeface="Arial"/>
                <a:ea typeface="+mn-ea"/>
                <a:cs typeface="+mn-cs"/>
              </a:rPr>
              <a:t> and merit criteria addressed:</a:t>
            </a:r>
            <a:r>
              <a:rPr kumimoji="0" lang="en-US" sz="1000" b="0" i="0" u="none" strike="noStrike" kern="1200" cap="none" spc="0" normalizeH="0" baseline="0" noProof="0" dirty="0">
                <a:ln>
                  <a:noFill/>
                </a:ln>
                <a:solidFill>
                  <a:schemeClr val="tx1"/>
                </a:solidFill>
                <a:effectLst/>
                <a:uLnTx/>
                <a:uFillTx/>
                <a:latin typeface="Arial"/>
                <a:ea typeface="+mn-ea"/>
                <a:cs typeface="+mn-cs"/>
              </a:rPr>
              <a:t>  </a:t>
            </a:r>
          </a:p>
          <a:p>
            <a:pPr marR="0" lvl="0" algn="l" defTabSz="914400" rtl="0" eaLnBrk="1" fontAlgn="auto" latinLnBrk="0" hangingPunct="1">
              <a:lnSpc>
                <a:spcPct val="100000"/>
              </a:lnSpc>
              <a:spcBef>
                <a:spcPts val="200"/>
              </a:spcBef>
              <a:spcAft>
                <a:spcPts val="0"/>
              </a:spcAft>
              <a:buClrTx/>
              <a:buSzTx/>
              <a:tabLst/>
              <a:defRPr/>
            </a:pPr>
            <a:r>
              <a:rPr lang="en-US" sz="1000" dirty="0">
                <a:solidFill>
                  <a:schemeClr val="tx1"/>
                </a:solidFill>
              </a:rPr>
              <a:t>The project addresses:</a:t>
            </a:r>
          </a:p>
          <a:p>
            <a:pPr marL="171450" marR="0" lvl="0" indent="-1714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1000" dirty="0">
                <a:solidFill>
                  <a:schemeClr val="tx1"/>
                </a:solidFill>
              </a:rPr>
              <a:t>State of good repair</a:t>
            </a:r>
          </a:p>
          <a:p>
            <a:pPr marL="171450" marR="0" lvl="0" indent="-1714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1000" dirty="0">
                <a:solidFill>
                  <a:schemeClr val="tx1"/>
                </a:solidFill>
              </a:rPr>
              <a:t>Climate Change, Resiliency, and the Environment, and Equity</a:t>
            </a:r>
          </a:p>
          <a:p>
            <a:pPr marL="171450" marR="0" lvl="0" indent="-1714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1000" dirty="0">
                <a:solidFill>
                  <a:schemeClr val="tx1"/>
                </a:solidFill>
              </a:rPr>
              <a:t>Multimodal Option</a:t>
            </a:r>
          </a:p>
          <a:p>
            <a:pPr marL="171450" marR="0" lvl="0" indent="-1714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1000" dirty="0">
                <a:solidFill>
                  <a:schemeClr val="tx1"/>
                </a:solidFill>
              </a:rPr>
              <a:t>Quality of live</a:t>
            </a:r>
          </a:p>
          <a:p>
            <a:pPr marR="0" lvl="0" algn="l" defTabSz="914400" rtl="0" eaLnBrk="1" fontAlgn="auto" latinLnBrk="0" hangingPunct="1">
              <a:lnSpc>
                <a:spcPct val="100000"/>
              </a:lnSpc>
              <a:spcBef>
                <a:spcPts val="200"/>
              </a:spcBef>
              <a:spcAft>
                <a:spcPts val="0"/>
              </a:spcAft>
              <a:buClrTx/>
              <a:buSzTx/>
              <a:tabLst/>
              <a:defRPr/>
            </a:pPr>
            <a:r>
              <a:rPr lang="en-US" sz="1000" dirty="0">
                <a:solidFill>
                  <a:schemeClr val="tx1"/>
                </a:solidFill>
              </a:rPr>
              <a:t>The project will improve access to services for the rural area, including the regional hospital and university in Fort Kent</a:t>
            </a:r>
          </a:p>
        </p:txBody>
      </p:sp>
      <p:sp>
        <p:nvSpPr>
          <p:cNvPr id="18" name="Rectangle: Rounded Corners 17">
            <a:extLst>
              <a:ext uri="{FF2B5EF4-FFF2-40B4-BE49-F238E27FC236}">
                <a16:creationId xmlns:a16="http://schemas.microsoft.com/office/drawing/2014/main" id="{6B59147F-8921-119F-5EAE-1B7EAEEADF4E}"/>
              </a:ext>
            </a:extLst>
          </p:cNvPr>
          <p:cNvSpPr>
            <a:spLocks/>
          </p:cNvSpPr>
          <p:nvPr>
            <p:custDataLst>
              <p:tags r:id="rId6"/>
            </p:custDataLst>
          </p:nvPr>
        </p:nvSpPr>
        <p:spPr>
          <a:xfrm>
            <a:off x="8077391" y="1582572"/>
            <a:ext cx="3559873" cy="4639187"/>
          </a:xfrm>
          <a:prstGeom prst="roundRect">
            <a:avLst>
              <a:gd name="adj" fmla="val 4928"/>
            </a:avLst>
          </a:prstGeom>
          <a:solidFill>
            <a:schemeClr val="bg1"/>
          </a:solidFill>
          <a:ln w="28575"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44000" rIns="91440" bIns="72000" numCol="1" spcCol="0" rtlCol="0" fromWordArt="0" anchor="t" anchorCtr="0" forceAA="0" compatLnSpc="1">
            <a:prstTxWarp prst="textNoShape">
              <a:avLst/>
            </a:prstTxWarp>
            <a:noAutofit/>
          </a:bodyPr>
          <a:lstStyle/>
          <a:p>
            <a:pPr>
              <a:spcBef>
                <a:spcPts val="600"/>
              </a:spcBef>
              <a:defRPr/>
            </a:pPr>
            <a:r>
              <a:rPr lang="en-US" sz="1600" b="1" dirty="0">
                <a:solidFill>
                  <a:schemeClr val="accent1"/>
                </a:solidFill>
                <a:latin typeface="Arial"/>
              </a:rPr>
              <a:t>Highway 210 in Brainerd (Brainerd, Minnesota) - 2023</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1" i="0" u="none" strike="noStrike" kern="1200" cap="none" spc="0" normalizeH="0" baseline="0" noProof="0" dirty="0">
                <a:ln>
                  <a:noFill/>
                </a:ln>
                <a:solidFill>
                  <a:srgbClr val="000000"/>
                </a:solidFill>
                <a:effectLst/>
                <a:uLnTx/>
                <a:uFillTx/>
                <a:latin typeface="Arial"/>
                <a:ea typeface="+mn-ea"/>
                <a:cs typeface="+mn-cs"/>
              </a:rPr>
              <a:t>Applicant: </a:t>
            </a:r>
            <a:r>
              <a:rPr lang="en-US" sz="1000" dirty="0">
                <a:solidFill>
                  <a:schemeClr val="tx1"/>
                </a:solidFill>
              </a:rPr>
              <a:t>Minnesota Department of Transportation</a:t>
            </a:r>
            <a:endParaRPr lang="en-US" sz="1000" dirty="0">
              <a:solidFill>
                <a:schemeClr val="tx1"/>
              </a:solidFill>
              <a:latin typeface="Arial"/>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1" i="0" u="none" strike="noStrike" kern="1200" cap="none" spc="0" normalizeH="0" baseline="0" noProof="0" dirty="0">
                <a:ln>
                  <a:noFill/>
                </a:ln>
                <a:solidFill>
                  <a:schemeClr val="tx1"/>
                </a:solidFill>
                <a:effectLst/>
                <a:uLnTx/>
                <a:uFillTx/>
                <a:latin typeface="Arial"/>
                <a:ea typeface="+mn-ea"/>
                <a:cs typeface="+mn-cs"/>
              </a:rPr>
              <a:t>Funding:</a:t>
            </a:r>
            <a:r>
              <a:rPr kumimoji="0" lang="en-US" sz="1000" b="0" i="0" u="none" strike="noStrike" kern="1200" cap="none" spc="0" normalizeH="0" baseline="0" noProof="0" dirty="0">
                <a:ln>
                  <a:noFill/>
                </a:ln>
                <a:solidFill>
                  <a:schemeClr val="tx1"/>
                </a:solidFill>
                <a:effectLst/>
                <a:uLnTx/>
                <a:uFillTx/>
                <a:latin typeface="Arial"/>
                <a:ea typeface="+mn-ea"/>
                <a:cs typeface="+mn-cs"/>
              </a:rPr>
              <a:t> $25M </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1" i="0" u="none" strike="noStrike" kern="1200" cap="none" spc="0" normalizeH="0" baseline="0" noProof="0" dirty="0">
                <a:ln>
                  <a:noFill/>
                </a:ln>
                <a:solidFill>
                  <a:schemeClr val="tx1"/>
                </a:solidFill>
                <a:effectLst/>
                <a:uLnTx/>
                <a:uFillTx/>
                <a:latin typeface="Arial"/>
                <a:ea typeface="+mn-ea"/>
                <a:cs typeface="+mn-cs"/>
              </a:rPr>
              <a:t>Project description: </a:t>
            </a:r>
            <a:r>
              <a:rPr lang="en-US" sz="1000" dirty="0">
                <a:solidFill>
                  <a:schemeClr val="tx1"/>
                </a:solidFill>
              </a:rPr>
              <a:t>This project reconstructs and rehabilitates a four-mile segment of Minnesota Highway 210 (Hwy 210, also known as Washington Street) from Baxter Dr to Pine Shores Rd using a Complete Streets approach. The improvements include but are not limited to: re-decking bridge 5060 over the Mississippi River; ADA and sidewalk upgrades; installation of rectangular rapid flashing beacons (RRFB), traffic bump outs, raised medians, and marked crosswalks; and construction of two roundabouts.</a:t>
            </a:r>
          </a:p>
          <a:p>
            <a:pPr marL="0" marR="0" lvl="0" indent="0" algn="l" defTabSz="914400" rtl="0" eaLnBrk="1" fontAlgn="auto" latinLnBrk="0" hangingPunct="1">
              <a:lnSpc>
                <a:spcPct val="100000"/>
              </a:lnSpc>
              <a:spcBef>
                <a:spcPts val="600"/>
              </a:spcBef>
              <a:spcAft>
                <a:spcPts val="0"/>
              </a:spcAft>
              <a:buClrTx/>
              <a:buSzTx/>
              <a:buFontTx/>
              <a:buNone/>
              <a:tabLst/>
              <a:defRPr/>
            </a:pPr>
            <a:r>
              <a:rPr lang="en-US" sz="1000" b="1" dirty="0">
                <a:solidFill>
                  <a:schemeClr val="tx1"/>
                </a:solidFill>
                <a:latin typeface="Arial"/>
              </a:rPr>
              <a:t>G</a:t>
            </a:r>
            <a:r>
              <a:rPr kumimoji="0" lang="en-US" sz="1000" b="1" i="0" u="none" strike="noStrike" kern="1200" cap="none" spc="0" normalizeH="0" baseline="0" noProof="0" dirty="0" err="1">
                <a:ln>
                  <a:noFill/>
                </a:ln>
                <a:solidFill>
                  <a:schemeClr val="tx1"/>
                </a:solidFill>
                <a:effectLst/>
                <a:uLnTx/>
                <a:uFillTx/>
                <a:latin typeface="Arial"/>
                <a:ea typeface="+mn-ea"/>
                <a:cs typeface="+mn-cs"/>
              </a:rPr>
              <a:t>oals</a:t>
            </a:r>
            <a:r>
              <a:rPr kumimoji="0" lang="en-US" sz="1000" b="1" i="0" u="none" strike="noStrike" kern="1200" cap="none" spc="0" normalizeH="0" baseline="0" noProof="0" dirty="0">
                <a:ln>
                  <a:noFill/>
                </a:ln>
                <a:solidFill>
                  <a:schemeClr val="tx1"/>
                </a:solidFill>
                <a:effectLst/>
                <a:uLnTx/>
                <a:uFillTx/>
                <a:latin typeface="Arial"/>
                <a:ea typeface="+mn-ea"/>
                <a:cs typeface="+mn-cs"/>
              </a:rPr>
              <a:t> and merit criteria addressed:</a:t>
            </a:r>
            <a:r>
              <a:rPr kumimoji="0" lang="en-US" sz="1000" b="0" i="0" u="none" strike="noStrike" kern="1200" cap="none" spc="0" normalizeH="0" baseline="0" noProof="0" dirty="0">
                <a:ln>
                  <a:noFill/>
                </a:ln>
                <a:solidFill>
                  <a:schemeClr val="tx1"/>
                </a:solidFill>
                <a:effectLst/>
                <a:uLnTx/>
                <a:uFillTx/>
                <a:latin typeface="Arial"/>
                <a:ea typeface="+mn-ea"/>
                <a:cs typeface="+mn-cs"/>
              </a:rPr>
              <a:t> </a:t>
            </a:r>
          </a:p>
          <a:p>
            <a:pPr marR="0" lvl="0" algn="l" defTabSz="914400" rtl="0" eaLnBrk="1" fontAlgn="auto" latinLnBrk="0" hangingPunct="1">
              <a:lnSpc>
                <a:spcPct val="100000"/>
              </a:lnSpc>
              <a:spcBef>
                <a:spcPts val="200"/>
              </a:spcBef>
              <a:spcAft>
                <a:spcPts val="0"/>
              </a:spcAft>
              <a:buClrTx/>
              <a:buSzTx/>
              <a:tabLst/>
              <a:defRPr/>
            </a:pPr>
            <a:r>
              <a:rPr lang="en-US" sz="1000" dirty="0">
                <a:solidFill>
                  <a:schemeClr val="tx1"/>
                </a:solidFill>
              </a:rPr>
              <a:t>The project addresses:</a:t>
            </a:r>
          </a:p>
          <a:p>
            <a:pPr marL="171450" marR="0" lvl="0" indent="-1714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1000" dirty="0">
                <a:solidFill>
                  <a:schemeClr val="tx1"/>
                </a:solidFill>
              </a:rPr>
              <a:t>Safety</a:t>
            </a:r>
          </a:p>
          <a:p>
            <a:pPr marR="0" lvl="0" algn="l" defTabSz="914400" rtl="0" eaLnBrk="1" fontAlgn="auto" latinLnBrk="0" hangingPunct="1">
              <a:lnSpc>
                <a:spcPct val="100000"/>
              </a:lnSpc>
              <a:spcBef>
                <a:spcPts val="600"/>
              </a:spcBef>
              <a:spcAft>
                <a:spcPts val="0"/>
              </a:spcAft>
              <a:buClrTx/>
              <a:buSzTx/>
              <a:tabLst/>
              <a:defRPr/>
            </a:pPr>
            <a:r>
              <a:rPr kumimoji="0" lang="en-US" sz="1000" b="0" i="0" u="none" strike="noStrike" kern="1200" cap="none" spc="0" normalizeH="0" baseline="0" noProof="0" dirty="0">
                <a:ln>
                  <a:noFill/>
                </a:ln>
                <a:solidFill>
                  <a:schemeClr val="tx1"/>
                </a:solidFill>
                <a:effectLst/>
                <a:uLnTx/>
                <a:uFillTx/>
                <a:latin typeface="Arial"/>
                <a:ea typeface="+mn-ea"/>
                <a:cs typeface="+mn-cs"/>
              </a:rPr>
              <a:t>This project will </a:t>
            </a:r>
            <a:r>
              <a:rPr lang="en-US" sz="1000" dirty="0">
                <a:solidFill>
                  <a:schemeClr val="tx1"/>
                </a:solidFill>
              </a:rPr>
              <a:t>construct at least 25 pedestrian refuges in the four-mile segment, in addition to other pedestrian safety improvements. The project is also expected to support growth in tourism and freight mobility in the region.</a:t>
            </a:r>
            <a:endParaRPr kumimoji="0" lang="en-US" sz="1000" b="0" i="0" u="none" strike="noStrike" kern="1200" cap="none" spc="0" normalizeH="0" baseline="0" noProof="0" dirty="0">
              <a:ln>
                <a:noFill/>
              </a:ln>
              <a:solidFill>
                <a:schemeClr val="tx1"/>
              </a:solidFill>
              <a:effectLst/>
              <a:uLnTx/>
              <a:uFillTx/>
              <a:latin typeface="Arial"/>
              <a:ea typeface="+mn-ea"/>
              <a:cs typeface="+mn-cs"/>
            </a:endParaRPr>
          </a:p>
        </p:txBody>
      </p:sp>
      <p:pic>
        <p:nvPicPr>
          <p:cNvPr id="1030" name="Picture 6" descr="Classroom ">
            <a:extLst>
              <a:ext uri="{FF2B5EF4-FFF2-40B4-BE49-F238E27FC236}">
                <a16:creationId xmlns:a16="http://schemas.microsoft.com/office/drawing/2014/main" id="{37D14F19-AAC1-3773-8516-4D2BA42864AB}"/>
              </a:ext>
            </a:extLst>
          </p:cNvPr>
          <p:cNvPicPr>
            <a:picLocks noChangeAspect="1" noChangeArrowheads="1"/>
          </p:cNvPicPr>
          <p:nvPr/>
        </p:nvPicPr>
        <p:blipFill>
          <a:blip r:embed="rId13">
            <a:lum bright="70000" contrast="-70000"/>
            <a:extLst>
              <a:ext uri="{28A0092B-C50C-407E-A947-70E740481C1C}">
                <a14:useLocalDpi xmlns:a14="http://schemas.microsoft.com/office/drawing/2010/main"/>
              </a:ext>
            </a:extLst>
          </a:blip>
          <a:srcRect/>
          <a:stretch>
            <a:fillRect/>
          </a:stretch>
        </p:blipFill>
        <p:spPr bwMode="auto">
          <a:xfrm>
            <a:off x="9608095" y="1158648"/>
            <a:ext cx="470055" cy="470055"/>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CustomIcon">
            <a:extLst>
              <a:ext uri="{FF2B5EF4-FFF2-40B4-BE49-F238E27FC236}">
                <a16:creationId xmlns:a16="http://schemas.microsoft.com/office/drawing/2014/main" id="{023D5059-AD96-FBF9-55A8-980C9B5D84F6}"/>
              </a:ext>
            </a:extLst>
          </p:cNvPr>
          <p:cNvGrpSpPr>
            <a:grpSpLocks/>
          </p:cNvGrpSpPr>
          <p:nvPr>
            <p:custDataLst>
              <p:tags r:id="rId7"/>
            </p:custDataLst>
          </p:nvPr>
        </p:nvGrpSpPr>
        <p:grpSpPr>
          <a:xfrm>
            <a:off x="1960852" y="1017826"/>
            <a:ext cx="747642" cy="747642"/>
            <a:chOff x="-205105" y="-205105"/>
            <a:chExt cx="1019810" cy="1019810"/>
          </a:xfrm>
          <a:solidFill>
            <a:schemeClr val="bg1">
              <a:lumMod val="65000"/>
            </a:schemeClr>
          </a:solidFill>
        </p:grpSpPr>
        <p:sp>
          <p:nvSpPr>
            <p:cNvPr id="10" name="Oval 9">
              <a:extLst>
                <a:ext uri="{FF2B5EF4-FFF2-40B4-BE49-F238E27FC236}">
                  <a16:creationId xmlns:a16="http://schemas.microsoft.com/office/drawing/2014/main" id="{D1218037-0BA4-7DD0-77EA-1B2E4E356097}"/>
                </a:ext>
              </a:extLst>
            </p:cNvPr>
            <p:cNvSpPr>
              <a:spLocks noChangeAspect="1"/>
            </p:cNvSpPr>
            <p:nvPr/>
          </p:nvSpPr>
          <p:spPr>
            <a:xfrm>
              <a:off x="-205105" y="-205105"/>
              <a:ext cx="1019810" cy="1019810"/>
            </a:xfrm>
            <a:prstGeom prst="ellipse">
              <a:avLst/>
            </a:prstGeom>
            <a:grpFill/>
            <a:ln w="19050" cap="sq">
              <a:solidFill>
                <a:schemeClr val="bg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12" name="Graphic 11">
              <a:extLst>
                <a:ext uri="{FF2B5EF4-FFF2-40B4-BE49-F238E27FC236}">
                  <a16:creationId xmlns:a16="http://schemas.microsoft.com/office/drawing/2014/main" id="{AB5B5382-6B90-CEED-F63C-097D203E3BCF}"/>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0" y="0"/>
              <a:ext cx="609600" cy="609600"/>
            </a:xfrm>
            <a:prstGeom prst="rect">
              <a:avLst/>
            </a:prstGeom>
          </p:spPr>
        </p:pic>
      </p:grpSp>
      <p:grpSp>
        <p:nvGrpSpPr>
          <p:cNvPr id="23" name="CustomIcon">
            <a:extLst>
              <a:ext uri="{FF2B5EF4-FFF2-40B4-BE49-F238E27FC236}">
                <a16:creationId xmlns:a16="http://schemas.microsoft.com/office/drawing/2014/main" id="{45975780-4C69-F3A1-9894-18CDA5F3DF5F}"/>
              </a:ext>
            </a:extLst>
          </p:cNvPr>
          <p:cNvGrpSpPr>
            <a:grpSpLocks/>
          </p:cNvGrpSpPr>
          <p:nvPr>
            <p:custDataLst>
              <p:tags r:id="rId8"/>
            </p:custDataLst>
          </p:nvPr>
        </p:nvGrpSpPr>
        <p:grpSpPr>
          <a:xfrm>
            <a:off x="5722179" y="1017826"/>
            <a:ext cx="747642" cy="747642"/>
            <a:chOff x="-205105" y="-205105"/>
            <a:chExt cx="1019810" cy="1019810"/>
          </a:xfrm>
        </p:grpSpPr>
        <p:sp>
          <p:nvSpPr>
            <p:cNvPr id="16" name="Oval 15">
              <a:extLst>
                <a:ext uri="{FF2B5EF4-FFF2-40B4-BE49-F238E27FC236}">
                  <a16:creationId xmlns:a16="http://schemas.microsoft.com/office/drawing/2014/main" id="{708B517F-CD6E-F85F-AE09-7B29573FFEE0}"/>
                </a:ext>
              </a:extLst>
            </p:cNvPr>
            <p:cNvSpPr>
              <a:spLocks noChangeAspect="1"/>
            </p:cNvSpPr>
            <p:nvPr/>
          </p:nvSpPr>
          <p:spPr>
            <a:xfrm>
              <a:off x="-205105" y="-205105"/>
              <a:ext cx="1019810" cy="1019810"/>
            </a:xfrm>
            <a:prstGeom prst="ellipse">
              <a:avLst/>
            </a:prstGeom>
            <a:solidFill>
              <a:schemeClr val="accent1"/>
            </a:solidFill>
            <a:ln w="19050" cap="sq">
              <a:solidFill>
                <a:schemeClr val="bg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21" name="Graphic 20">
              <a:extLst>
                <a:ext uri="{FF2B5EF4-FFF2-40B4-BE49-F238E27FC236}">
                  <a16:creationId xmlns:a16="http://schemas.microsoft.com/office/drawing/2014/main" id="{729C0D3C-2955-2521-3E64-C11FCEAFDC6E}"/>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0" y="0"/>
              <a:ext cx="609600" cy="609600"/>
            </a:xfrm>
            <a:prstGeom prst="rect">
              <a:avLst/>
            </a:prstGeom>
          </p:spPr>
        </p:pic>
      </p:grpSp>
      <p:grpSp>
        <p:nvGrpSpPr>
          <p:cNvPr id="28" name="CustomIcon">
            <a:extLst>
              <a:ext uri="{FF2B5EF4-FFF2-40B4-BE49-F238E27FC236}">
                <a16:creationId xmlns:a16="http://schemas.microsoft.com/office/drawing/2014/main" id="{9C6AB4A9-2C04-1FED-D4DD-C35FB3CD006F}"/>
              </a:ext>
            </a:extLst>
          </p:cNvPr>
          <p:cNvGrpSpPr>
            <a:grpSpLocks/>
          </p:cNvGrpSpPr>
          <p:nvPr>
            <p:custDataLst>
              <p:tags r:id="rId9"/>
            </p:custDataLst>
          </p:nvPr>
        </p:nvGrpSpPr>
        <p:grpSpPr>
          <a:xfrm>
            <a:off x="9483506" y="1017826"/>
            <a:ext cx="747642" cy="747642"/>
            <a:chOff x="-205105" y="-205105"/>
            <a:chExt cx="1019810" cy="1019810"/>
          </a:xfrm>
        </p:grpSpPr>
        <p:sp>
          <p:nvSpPr>
            <p:cNvPr id="24" name="Oval 23">
              <a:extLst>
                <a:ext uri="{FF2B5EF4-FFF2-40B4-BE49-F238E27FC236}">
                  <a16:creationId xmlns:a16="http://schemas.microsoft.com/office/drawing/2014/main" id="{A02BC12F-1BBE-9205-6A62-F89B683C3A22}"/>
                </a:ext>
              </a:extLst>
            </p:cNvPr>
            <p:cNvSpPr>
              <a:spLocks noChangeAspect="1"/>
            </p:cNvSpPr>
            <p:nvPr/>
          </p:nvSpPr>
          <p:spPr>
            <a:xfrm>
              <a:off x="-205105" y="-205105"/>
              <a:ext cx="1019810" cy="1019810"/>
            </a:xfrm>
            <a:prstGeom prst="ellipse">
              <a:avLst/>
            </a:prstGeom>
            <a:solidFill>
              <a:schemeClr val="accent1"/>
            </a:solidFill>
            <a:ln w="19050" cap="sq">
              <a:solidFill>
                <a:schemeClr val="bg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27" name="Graphic 26">
              <a:extLst>
                <a:ext uri="{FF2B5EF4-FFF2-40B4-BE49-F238E27FC236}">
                  <a16:creationId xmlns:a16="http://schemas.microsoft.com/office/drawing/2014/main" id="{6F99D7EB-633F-86E7-858F-15A6F1B61E73}"/>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0" y="0"/>
              <a:ext cx="609600" cy="609600"/>
            </a:xfrm>
            <a:prstGeom prst="rect">
              <a:avLst/>
            </a:prstGeom>
          </p:spPr>
        </p:pic>
      </p:grpSp>
    </p:spTree>
    <p:extLst>
      <p:ext uri="{BB962C8B-B14F-4D97-AF65-F5344CB8AC3E}">
        <p14:creationId xmlns:p14="http://schemas.microsoft.com/office/powerpoint/2010/main" val="288575411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E4P_STYLE_ID" val="c90ee1e1-c015-415f-8aa1-dd21303cc84c"/>
  <p:tag name="NEWVI" val="true"/>
  <p:tag name="TEMPLATELASTEDITTED" val="2019-02-25 12:05 PM"/>
  <p:tag name="TEMPLATECREATED" val="2019-02-27 01:18 PM"/>
  <p:tag name="TEMPLATEVERSION" val="3"/>
  <p:tag name="BLUEONEFOURTHTITLEFONTCOLORFIXED" val="true"/>
  <p:tag name="DARKLAYOUTNAMESCHANGEDTOCONTRAST" val="true"/>
  <p:tag name="TEMPLATELASTEDITED" val="2023-08-21 11:41 AM"/>
  <p:tag name="THINKCELLPRESENTATIONDONOTDELETE" val="&lt;?xml version=&quot;1.0&quot; encoding=&quot;UTF-16&quot; standalone=&quot;yes&quot;?&gt;&lt;root reqver=&quot;27037&quot;&gt;&lt;version val=&quot;33132&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d-%1-%Y&lt;/m_strFormatTime&gt;&lt;m_yearfmt&gt;&lt;begin val=&quot;0&quot;/&gt;&lt;end val=&quot;0&quot;/&gt;&lt;/m_yearfmt&gt;&lt;/m_precDefaultDate&gt;&lt;m_precDefaultDay&gt;&lt;m_bNumberIsYear val=&quot;0&quot;/&gt;&lt;m_strFormatTime&gt;%d&lt;/m_strFormatTime&gt;&lt;m_yearfmt&gt;&lt;begin val=&quot;0&quot;/&gt;&lt;end val=&quot;4&quot;/&gt;&lt;/m_yearfmt&gt;&lt;/m_precDefaultDay&gt;&lt;m_precDefaultWeek&gt;&lt;m_bNumberIsYear val=&quot;0&quot;/&gt;&lt;m_strFormatTime&gt;%4&lt;/m_strFormatTime&gt;&lt;m_yearfmt&gt;&lt;begin val=&quot;0&quot;/&gt;&lt;end val=&quot;4&quot;/&gt;&lt;/m_yearfmt&gt;&lt;/m_precDefaultWeek&gt;&lt;m_precDefaultMonth&gt;&lt;m_bNumberIsYear val=&quot;0&quot;/&gt;&lt;m_strFormatTime&gt;%1&lt;/m_strFormatTime&gt;&lt;m_yearfmt&gt;&lt;begin val=&quot;0&quot;/&gt;&lt;end val=&quot;4&quot;/&gt;&lt;/m_yearfmt&gt;&lt;/m_precDefaultMonth&gt;&lt;m_precDefaultQuarter&gt;&lt;m_bNumberIsYear val=&quot;0&quot;/&gt;&lt;m_strFormatTime&gt;Q%5&lt;/m_strFormatTime&gt;&lt;m_yearfmt&gt;&lt;begin val=&quot;0&quot;/&gt;&lt;end val=&quot;4&quot;/&gt;&lt;/m_yearfmt&gt;&lt;/m_precDefaultQuarter&gt;&lt;m_precDefaultYear&gt;&lt;m_bNumberIsYear val=&quot;0&quot;/&gt;&lt;m_strFormatTime&gt;%Y&lt;/m_strFormatTime&gt;&lt;m_yearfmt&gt;&lt;begin val=&quot;0&quot;/&gt;&lt;end val=&quot;0&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0&quot;/&gt;&lt;/m_mruColor&gt;&lt;m_eweekdayFirstOfWeek val=&quot;1&quot;/&gt;&lt;m_eweekdayFirstOfWorkweek val=&quot;2&quot;/&gt;&lt;m_eweekdayFirstOfWeekend val=&quot;7&quot;/&gt;&lt;/CPresentation&gt;&lt;/root&gt;"/>
  <p:tag name="DSS_ID" val="9a023e45-0e0b-4faf-915d-32dfde099263"/>
  <p:tag name="ICONLINEFILL" val="Color [A=255, R=255, G=255, B=255]"/>
  <p:tag name="ICONLINEFILLTHEME" val="Background 1"/>
  <p:tag name="ICONFILLBACKGROUND" val="Color [A=255, R=39, G=124, B=120]"/>
  <p:tag name="ICONFILLBACKGROUNDTHEME" val="Accent 1"/>
  <p:tag name="ICONENCLOSURE" val="True"/>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NAME" val="Moon"/>
</p:tagLst>
</file>

<file path=ppt/tags/tag100.xml><?xml version="1.0" encoding="utf-8"?>
<p:tagLst xmlns:a="http://schemas.openxmlformats.org/drawingml/2006/main" xmlns:r="http://schemas.openxmlformats.org/officeDocument/2006/relationships" xmlns:p="http://schemas.openxmlformats.org/presentationml/2006/main">
  <p:tag name="SHAPENAME" val="5. Source"/>
</p:tagLst>
</file>

<file path=ppt/tags/tag10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0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03.xml><?xml version="1.0" encoding="utf-8"?>
<p:tagLst xmlns:a="http://schemas.openxmlformats.org/drawingml/2006/main" xmlns:r="http://schemas.openxmlformats.org/officeDocument/2006/relationships" xmlns:p="http://schemas.openxmlformats.org/presentationml/2006/main">
  <p:tag name="SHAPENAME" val="3. Subtitle"/>
</p:tagLst>
</file>

<file path=ppt/tags/tag104.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10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0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07.xml><?xml version="1.0" encoding="utf-8"?>
<p:tagLst xmlns:a="http://schemas.openxmlformats.org/drawingml/2006/main" xmlns:r="http://schemas.openxmlformats.org/officeDocument/2006/relationships" xmlns:p="http://schemas.openxmlformats.org/presentationml/2006/main">
  <p:tag name="SHAPENAME" val="5. Source"/>
</p:tagLst>
</file>

<file path=ppt/tags/tag10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09.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11.xml><?xml version="1.0" encoding="utf-8"?>
<p:tagLst xmlns:a="http://schemas.openxmlformats.org/drawingml/2006/main" xmlns:r="http://schemas.openxmlformats.org/officeDocument/2006/relationships" xmlns:p="http://schemas.openxmlformats.org/presentationml/2006/main">
  <p:tag name="NAME" val="Moon"/>
</p:tagLst>
</file>

<file path=ppt/tags/tag11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11.xml><?xml version="1.0" encoding="utf-8"?>
<p:tagLst xmlns:a="http://schemas.openxmlformats.org/drawingml/2006/main" xmlns:r="http://schemas.openxmlformats.org/officeDocument/2006/relationships" xmlns:p="http://schemas.openxmlformats.org/presentationml/2006/main">
  <p:tag name="SHAPENAME" val="5. Source"/>
</p:tagLst>
</file>

<file path=ppt/tags/tag11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4.xml><?xml version="1.0" encoding="utf-8"?>
<p:tagLst xmlns:a="http://schemas.openxmlformats.org/drawingml/2006/main" xmlns:r="http://schemas.openxmlformats.org/officeDocument/2006/relationships" xmlns:p="http://schemas.openxmlformats.org/presentationml/2006/main">
  <p:tag name="SHAPENAME" val="LogoImage"/>
</p:tagLst>
</file>

<file path=ppt/tags/tag115.xml><?xml version="1.0" encoding="utf-8"?>
<p:tagLst xmlns:a="http://schemas.openxmlformats.org/drawingml/2006/main" xmlns:r="http://schemas.openxmlformats.org/officeDocument/2006/relationships" xmlns:p="http://schemas.openxmlformats.org/presentationml/2006/main">
  <p:tag name="SHAPENAME" val="5. Source"/>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20sklhGDg_J5JkHAJOV5JQ"/>
</p:tagLst>
</file>

<file path=ppt/tags/tag118.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11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2.xml><?xml version="1.0" encoding="utf-8"?>
<p:tagLst xmlns:a="http://schemas.openxmlformats.org/drawingml/2006/main" xmlns:r="http://schemas.openxmlformats.org/officeDocument/2006/relationships" xmlns:p="http://schemas.openxmlformats.org/presentationml/2006/main">
  <p:tag name="NAME" val="Moon"/>
</p:tagLst>
</file>

<file path=ppt/tags/tag120.xml><?xml version="1.0" encoding="utf-8"?>
<p:tagLst xmlns:a="http://schemas.openxmlformats.org/drawingml/2006/main" xmlns:r="http://schemas.openxmlformats.org/officeDocument/2006/relationships" xmlns:p="http://schemas.openxmlformats.org/presentationml/2006/main">
  <p:tag name="SHAPENAME" val="Grid"/>
</p:tagLst>
</file>

<file path=ppt/tags/tag121.xml><?xml version="1.0" encoding="utf-8"?>
<p:tagLst xmlns:a="http://schemas.openxmlformats.org/drawingml/2006/main" xmlns:r="http://schemas.openxmlformats.org/officeDocument/2006/relationships" xmlns:p="http://schemas.openxmlformats.org/presentationml/2006/main">
  <p:tag name="SHAPENAME" val="4. Footnote"/>
</p:tagLst>
</file>

<file path=ppt/tags/tag122.xml><?xml version="1.0" encoding="utf-8"?>
<p:tagLst xmlns:a="http://schemas.openxmlformats.org/drawingml/2006/main" xmlns:r="http://schemas.openxmlformats.org/officeDocument/2006/relationships" xmlns:p="http://schemas.openxmlformats.org/presentationml/2006/main">
  <p:tag name="NAME" val="Moon"/>
</p:tagLst>
</file>

<file path=ppt/tags/tag123.xml><?xml version="1.0" encoding="utf-8"?>
<p:tagLst xmlns:a="http://schemas.openxmlformats.org/drawingml/2006/main" xmlns:r="http://schemas.openxmlformats.org/officeDocument/2006/relationships" xmlns:p="http://schemas.openxmlformats.org/presentationml/2006/main">
  <p:tag name="NAME" val="Moon"/>
</p:tagLst>
</file>

<file path=ppt/tags/tag124.xml><?xml version="1.0" encoding="utf-8"?>
<p:tagLst xmlns:a="http://schemas.openxmlformats.org/drawingml/2006/main" xmlns:r="http://schemas.openxmlformats.org/officeDocument/2006/relationships" xmlns:p="http://schemas.openxmlformats.org/presentationml/2006/main">
  <p:tag name="NAME" val="Moon"/>
</p:tagLst>
</file>

<file path=ppt/tags/tag125.xml><?xml version="1.0" encoding="utf-8"?>
<p:tagLst xmlns:a="http://schemas.openxmlformats.org/drawingml/2006/main" xmlns:r="http://schemas.openxmlformats.org/officeDocument/2006/relationships" xmlns:p="http://schemas.openxmlformats.org/presentationml/2006/main">
  <p:tag name="NAME" val="Moon"/>
</p:tagLst>
</file>

<file path=ppt/tags/tag126.xml><?xml version="1.0" encoding="utf-8"?>
<p:tagLst xmlns:a="http://schemas.openxmlformats.org/drawingml/2006/main" xmlns:r="http://schemas.openxmlformats.org/officeDocument/2006/relationships" xmlns:p="http://schemas.openxmlformats.org/presentationml/2006/main">
  <p:tag name="NAME" val="Moon"/>
</p:tagLst>
</file>

<file path=ppt/tags/tag127.xml><?xml version="1.0" encoding="utf-8"?>
<p:tagLst xmlns:a="http://schemas.openxmlformats.org/drawingml/2006/main" xmlns:r="http://schemas.openxmlformats.org/officeDocument/2006/relationships" xmlns:p="http://schemas.openxmlformats.org/presentationml/2006/main">
  <p:tag name="ANGLE" val="5"/>
</p:tagLst>
</file>

<file path=ppt/tags/tag128.xml><?xml version="1.0" encoding="utf-8"?>
<p:tagLst xmlns:a="http://schemas.openxmlformats.org/drawingml/2006/main" xmlns:r="http://schemas.openxmlformats.org/officeDocument/2006/relationships" xmlns:p="http://schemas.openxmlformats.org/presentationml/2006/main">
  <p:tag name="ANGLE" val="5"/>
</p:tagLst>
</file>

<file path=ppt/tags/tag129.xml><?xml version="1.0" encoding="utf-8"?>
<p:tagLst xmlns:a="http://schemas.openxmlformats.org/drawingml/2006/main" xmlns:r="http://schemas.openxmlformats.org/officeDocument/2006/relationships" xmlns:p="http://schemas.openxmlformats.org/presentationml/2006/main">
  <p:tag name="ANGLE" val="4"/>
</p:tagLst>
</file>

<file path=ppt/tags/tag13.xml><?xml version="1.0" encoding="utf-8"?>
<p:tagLst xmlns:a="http://schemas.openxmlformats.org/drawingml/2006/main" xmlns:r="http://schemas.openxmlformats.org/officeDocument/2006/relationships" xmlns:p="http://schemas.openxmlformats.org/presentationml/2006/main">
  <p:tag name="ANGLE" val="5"/>
</p:tagLst>
</file>

<file path=ppt/tags/tag130.xml><?xml version="1.0" encoding="utf-8"?>
<p:tagLst xmlns:a="http://schemas.openxmlformats.org/drawingml/2006/main" xmlns:r="http://schemas.openxmlformats.org/officeDocument/2006/relationships" xmlns:p="http://schemas.openxmlformats.org/presentationml/2006/main">
  <p:tag name="ANGLE" val="4"/>
</p:tagLst>
</file>

<file path=ppt/tags/tag131.xml><?xml version="1.0" encoding="utf-8"?>
<p:tagLst xmlns:a="http://schemas.openxmlformats.org/drawingml/2006/main" xmlns:r="http://schemas.openxmlformats.org/officeDocument/2006/relationships" xmlns:p="http://schemas.openxmlformats.org/presentationml/2006/main">
  <p:tag name="ANGLE" val="3"/>
</p:tagLst>
</file>

<file path=ppt/tags/tag132.xml><?xml version="1.0" encoding="utf-8"?>
<p:tagLst xmlns:a="http://schemas.openxmlformats.org/drawingml/2006/main" xmlns:r="http://schemas.openxmlformats.org/officeDocument/2006/relationships" xmlns:p="http://schemas.openxmlformats.org/presentationml/2006/main">
  <p:tag name="ANGLE" val="3"/>
</p:tagLst>
</file>

<file path=ppt/tags/tag133.xml><?xml version="1.0" encoding="utf-8"?>
<p:tagLst xmlns:a="http://schemas.openxmlformats.org/drawingml/2006/main" xmlns:r="http://schemas.openxmlformats.org/officeDocument/2006/relationships" xmlns:p="http://schemas.openxmlformats.org/presentationml/2006/main">
  <p:tag name="ANGLE" val="2"/>
</p:tagLst>
</file>

<file path=ppt/tags/tag134.xml><?xml version="1.0" encoding="utf-8"?>
<p:tagLst xmlns:a="http://schemas.openxmlformats.org/drawingml/2006/main" xmlns:r="http://schemas.openxmlformats.org/officeDocument/2006/relationships" xmlns:p="http://schemas.openxmlformats.org/presentationml/2006/main">
  <p:tag name="ANGLE" val="2"/>
</p:tagLst>
</file>

<file path=ppt/tags/tag135.xml><?xml version="1.0" encoding="utf-8"?>
<p:tagLst xmlns:a="http://schemas.openxmlformats.org/drawingml/2006/main" xmlns:r="http://schemas.openxmlformats.org/officeDocument/2006/relationships" xmlns:p="http://schemas.openxmlformats.org/presentationml/2006/main">
  <p:tag name="ANGLE" val="1"/>
</p:tagLst>
</file>

<file path=ppt/tags/tag136.xml><?xml version="1.0" encoding="utf-8"?>
<p:tagLst xmlns:a="http://schemas.openxmlformats.org/drawingml/2006/main" xmlns:r="http://schemas.openxmlformats.org/officeDocument/2006/relationships" xmlns:p="http://schemas.openxmlformats.org/presentationml/2006/main">
  <p:tag name="ANGLE" val="1"/>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Kcd9z.T0ityQiOhevFTgFQ"/>
</p:tagLst>
</file>

<file path=ppt/tags/tag139.xml><?xml version="1.0" encoding="utf-8"?>
<p:tagLst xmlns:a="http://schemas.openxmlformats.org/drawingml/2006/main" xmlns:r="http://schemas.openxmlformats.org/officeDocument/2006/relationships" xmlns:p="http://schemas.openxmlformats.org/presentationml/2006/main">
  <p:tag name="SHAPENAME" val="ClientLogo"/>
</p:tagLst>
</file>

<file path=ppt/tags/tag14.xml><?xml version="1.0" encoding="utf-8"?>
<p:tagLst xmlns:a="http://schemas.openxmlformats.org/drawingml/2006/main" xmlns:r="http://schemas.openxmlformats.org/officeDocument/2006/relationships" xmlns:p="http://schemas.openxmlformats.org/presentationml/2006/main">
  <p:tag name="ANGLE" val="5"/>
</p:tagLst>
</file>

<file path=ppt/tags/tag14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41.xml><?xml version="1.0" encoding="utf-8"?>
<p:tagLst xmlns:a="http://schemas.openxmlformats.org/drawingml/2006/main" xmlns:r="http://schemas.openxmlformats.org/officeDocument/2006/relationships" xmlns:p="http://schemas.openxmlformats.org/presentationml/2006/main">
  <p:tag name="SHAPENAME" val="Subtitle"/>
</p:tagLst>
</file>

<file path=ppt/tags/tag142.xml><?xml version="1.0" encoding="utf-8"?>
<p:tagLst xmlns:a="http://schemas.openxmlformats.org/drawingml/2006/main" xmlns:r="http://schemas.openxmlformats.org/officeDocument/2006/relationships" xmlns:p="http://schemas.openxmlformats.org/presentationml/2006/main">
  <p:tag name="SHAPENAME" val="Title"/>
</p:tagLst>
</file>

<file path=ppt/tags/tag143.xml><?xml version="1.0" encoding="utf-8"?>
<p:tagLst xmlns:a="http://schemas.openxmlformats.org/drawingml/2006/main" xmlns:r="http://schemas.openxmlformats.org/officeDocument/2006/relationships" xmlns:p="http://schemas.openxmlformats.org/presentationml/2006/main">
  <p:tag name="SHAPENAME" val="Disclaimer-template"/>
</p:tagLst>
</file>

<file path=ppt/tags/tag144.xml><?xml version="1.0" encoding="utf-8"?>
<p:tagLst xmlns:a="http://schemas.openxmlformats.org/drawingml/2006/main" xmlns:r="http://schemas.openxmlformats.org/officeDocument/2006/relationships" xmlns:p="http://schemas.openxmlformats.org/presentationml/2006/main">
  <p:tag name="SHAPENAME" val="LogoImage"/>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tZkG5iHMTSC2mGhtG.mpRUA"/>
</p:tagLst>
</file>

<file path=ppt/tags/tag14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48.xml><?xml version="1.0" encoding="utf-8"?>
<p:tagLst xmlns:a="http://schemas.openxmlformats.org/drawingml/2006/main" xmlns:r="http://schemas.openxmlformats.org/officeDocument/2006/relationships" xmlns:p="http://schemas.openxmlformats.org/presentationml/2006/main">
  <p:tag name="SHAPENAME" val="5. Source"/>
</p:tagLst>
</file>

<file path=ppt/tags/tag14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5.xml><?xml version="1.0" encoding="utf-8"?>
<p:tagLst xmlns:a="http://schemas.openxmlformats.org/drawingml/2006/main" xmlns:r="http://schemas.openxmlformats.org/officeDocument/2006/relationships" xmlns:p="http://schemas.openxmlformats.org/presentationml/2006/main">
  <p:tag name="ANGLE" val="4"/>
</p:tagLst>
</file>

<file path=ppt/tags/tag150.xml><?xml version="1.0" encoding="utf-8"?>
<p:tagLst xmlns:a="http://schemas.openxmlformats.org/drawingml/2006/main" xmlns:r="http://schemas.openxmlformats.org/officeDocument/2006/relationships" xmlns:p="http://schemas.openxmlformats.org/presentationml/2006/main">
  <p:tag name="SHAPENAME" val="3. Subtitle"/>
</p:tagLst>
</file>

<file path=ppt/tags/tag15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5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5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54.xml><?xml version="1.0" encoding="utf-8"?>
<p:tagLst xmlns:a="http://schemas.openxmlformats.org/drawingml/2006/main" xmlns:r="http://schemas.openxmlformats.org/officeDocument/2006/relationships" xmlns:p="http://schemas.openxmlformats.org/presentationml/2006/main">
  <p:tag name="SHAPENAME" val="5. Source"/>
</p:tagLst>
</file>

<file path=ppt/tags/tag15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5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5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58.xml><?xml version="1.0" encoding="utf-8"?>
<p:tagLst xmlns:a="http://schemas.openxmlformats.org/drawingml/2006/main" xmlns:r="http://schemas.openxmlformats.org/officeDocument/2006/relationships" xmlns:p="http://schemas.openxmlformats.org/presentationml/2006/main">
  <p:tag name="SHAPENAME" val="5. Source"/>
</p:tagLst>
</file>

<file path=ppt/tags/tag15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6.xml><?xml version="1.0" encoding="utf-8"?>
<p:tagLst xmlns:a="http://schemas.openxmlformats.org/drawingml/2006/main" xmlns:r="http://schemas.openxmlformats.org/officeDocument/2006/relationships" xmlns:p="http://schemas.openxmlformats.org/presentationml/2006/main">
  <p:tag name="ANGLE" val="4"/>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tzsZQyKFgCFD5XAZPv3AWBQ"/>
</p:tagLst>
</file>

<file path=ppt/tags/tag16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6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64.xml><?xml version="1.0" encoding="utf-8"?>
<p:tagLst xmlns:a="http://schemas.openxmlformats.org/drawingml/2006/main" xmlns:r="http://schemas.openxmlformats.org/officeDocument/2006/relationships" xmlns:p="http://schemas.openxmlformats.org/presentationml/2006/main">
  <p:tag name="SHAPENAME" val="5. Source"/>
</p:tagLst>
</file>

<file path=ppt/tags/tag16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tYh.LyJP9Ef7CM8T6PUBqdw"/>
</p:tagLst>
</file>

<file path=ppt/tags/tag16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69.xml><?xml version="1.0" encoding="utf-8"?>
<p:tagLst xmlns:a="http://schemas.openxmlformats.org/drawingml/2006/main" xmlns:r="http://schemas.openxmlformats.org/officeDocument/2006/relationships" xmlns:p="http://schemas.openxmlformats.org/presentationml/2006/main">
  <p:tag name="SHAPENAME" val="3. Subtitle"/>
</p:tagLst>
</file>

<file path=ppt/tags/tag17.xml><?xml version="1.0" encoding="utf-8"?>
<p:tagLst xmlns:a="http://schemas.openxmlformats.org/drawingml/2006/main" xmlns:r="http://schemas.openxmlformats.org/officeDocument/2006/relationships" xmlns:p="http://schemas.openxmlformats.org/presentationml/2006/main">
  <p:tag name="ANGLE" val="3"/>
</p:tagLst>
</file>

<file path=ppt/tags/tag17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1.xml><?xml version="1.0" encoding="utf-8"?>
<p:tagLst xmlns:a="http://schemas.openxmlformats.org/drawingml/2006/main" xmlns:r="http://schemas.openxmlformats.org/officeDocument/2006/relationships" xmlns:p="http://schemas.openxmlformats.org/presentationml/2006/main">
  <p:tag name="SHAPENAME" val="5. Source"/>
</p:tagLst>
</file>

<file path=ppt/tags/tag17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thaJMKD2AQ9e77MMhub83YA"/>
</p:tagLst>
</file>

<file path=ppt/tags/tag175.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176.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17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79.xml><?xml version="1.0" encoding="utf-8"?>
<p:tagLst xmlns:a="http://schemas.openxmlformats.org/drawingml/2006/main" xmlns:r="http://schemas.openxmlformats.org/officeDocument/2006/relationships" xmlns:p="http://schemas.openxmlformats.org/presentationml/2006/main">
  <p:tag name="SHAPENAME" val="3. Subtitle"/>
</p:tagLst>
</file>

<file path=ppt/tags/tag18.xml><?xml version="1.0" encoding="utf-8"?>
<p:tagLst xmlns:a="http://schemas.openxmlformats.org/drawingml/2006/main" xmlns:r="http://schemas.openxmlformats.org/officeDocument/2006/relationships" xmlns:p="http://schemas.openxmlformats.org/presentationml/2006/main">
  <p:tag name="ANGLE" val="3"/>
</p:tagLst>
</file>

<file path=ppt/tags/tag180.xml><?xml version="1.0" encoding="utf-8"?>
<p:tagLst xmlns:a="http://schemas.openxmlformats.org/drawingml/2006/main" xmlns:r="http://schemas.openxmlformats.org/officeDocument/2006/relationships" xmlns:p="http://schemas.openxmlformats.org/presentationml/2006/main">
  <p:tag name="SHAPENAME" val="5. Source"/>
</p:tagLst>
</file>

<file path=ppt/tags/tag18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t7P6iKZZoTDSflm.OoOVoMA"/>
</p:tagLst>
</file>

<file path=ppt/tags/tag184.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185.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18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8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88.xml><?xml version="1.0" encoding="utf-8"?>
<p:tagLst xmlns:a="http://schemas.openxmlformats.org/drawingml/2006/main" xmlns:r="http://schemas.openxmlformats.org/officeDocument/2006/relationships" xmlns:p="http://schemas.openxmlformats.org/presentationml/2006/main">
  <p:tag name="SHAPENAME" val="3. Subtitle"/>
</p:tagLst>
</file>

<file path=ppt/tags/tag189.xml><?xml version="1.0" encoding="utf-8"?>
<p:tagLst xmlns:a="http://schemas.openxmlformats.org/drawingml/2006/main" xmlns:r="http://schemas.openxmlformats.org/officeDocument/2006/relationships" xmlns:p="http://schemas.openxmlformats.org/presentationml/2006/main">
  <p:tag name="SHAPENAME" val="5. Source"/>
</p:tagLst>
</file>

<file path=ppt/tags/tag19.xml><?xml version="1.0" encoding="utf-8"?>
<p:tagLst xmlns:a="http://schemas.openxmlformats.org/drawingml/2006/main" xmlns:r="http://schemas.openxmlformats.org/officeDocument/2006/relationships" xmlns:p="http://schemas.openxmlformats.org/presentationml/2006/main">
  <p:tag name="ANGLE" val="2"/>
</p:tagLst>
</file>

<file path=ppt/tags/tag19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t1LRCzsv.ik_t3bs5QJ6VLg"/>
</p:tagLst>
</file>

<file path=ppt/tags/tag193.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194.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19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96.xml><?xml version="1.0" encoding="utf-8"?>
<p:tagLst xmlns:a="http://schemas.openxmlformats.org/drawingml/2006/main" xmlns:r="http://schemas.openxmlformats.org/officeDocument/2006/relationships" xmlns:p="http://schemas.openxmlformats.org/presentationml/2006/main">
  <p:tag name="SHAPENAME" val="5. Source"/>
</p:tagLst>
</file>

<file path=ppt/tags/tag19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98.xml><?xml version="1.0" encoding="utf-8"?>
<p:tagLst xmlns:a="http://schemas.openxmlformats.org/drawingml/2006/main" xmlns:r="http://schemas.openxmlformats.org/officeDocument/2006/relationships" xmlns:p="http://schemas.openxmlformats.org/presentationml/2006/main">
  <p:tag name="SHAPENAME" val="3. Subtitle"/>
</p:tagLst>
</file>

<file path=ppt/tags/tag19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ANGLE" val="2"/>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tHsf0lKEfRW2M5NTSiP3pCQ"/>
</p:tagLst>
</file>

<file path=ppt/tags/tag202.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203.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20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05.xml><?xml version="1.0" encoding="utf-8"?>
<p:tagLst xmlns:a="http://schemas.openxmlformats.org/drawingml/2006/main" xmlns:r="http://schemas.openxmlformats.org/officeDocument/2006/relationships" xmlns:p="http://schemas.openxmlformats.org/presentationml/2006/main">
  <p:tag name="SHAPENAME" val="5. Source"/>
</p:tagLst>
</file>

<file path=ppt/tags/tag20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07.xml><?xml version="1.0" encoding="utf-8"?>
<p:tagLst xmlns:a="http://schemas.openxmlformats.org/drawingml/2006/main" xmlns:r="http://schemas.openxmlformats.org/officeDocument/2006/relationships" xmlns:p="http://schemas.openxmlformats.org/presentationml/2006/main">
  <p:tag name="SHAPENAME" val="3. Subtitle"/>
</p:tagLst>
</file>

<file path=ppt/tags/tag20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ANGLE" val="1"/>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tjPpd5uKiKgbfSxqQQ0aBGA"/>
</p:tagLst>
</file>

<file path=ppt/tags/tag21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12.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21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14.xml><?xml version="1.0" encoding="utf-8"?>
<p:tagLst xmlns:a="http://schemas.openxmlformats.org/drawingml/2006/main" xmlns:r="http://schemas.openxmlformats.org/officeDocument/2006/relationships" xmlns:p="http://schemas.openxmlformats.org/presentationml/2006/main">
  <p:tag name="SHAPENAME" val="5. Source"/>
</p:tagLst>
</file>

<file path=ppt/tags/tag21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16.xml><?xml version="1.0" encoding="utf-8"?>
<p:tagLst xmlns:a="http://schemas.openxmlformats.org/drawingml/2006/main" xmlns:r="http://schemas.openxmlformats.org/officeDocument/2006/relationships" xmlns:p="http://schemas.openxmlformats.org/presentationml/2006/main">
  <p:tag name="SHAPENAME" val="3. Subtitle"/>
</p:tagLst>
</file>

<file path=ppt/tags/tag21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tHPFw0tr2VymfPrG.nUcDKQ"/>
</p:tagLst>
</file>

<file path=ppt/tags/tag22.xml><?xml version="1.0" encoding="utf-8"?>
<p:tagLst xmlns:a="http://schemas.openxmlformats.org/drawingml/2006/main" xmlns:r="http://schemas.openxmlformats.org/officeDocument/2006/relationships" xmlns:p="http://schemas.openxmlformats.org/presentationml/2006/main">
  <p:tag name="ANGLE" val="1"/>
</p:tagLst>
</file>

<file path=ppt/tags/tag220.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221.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22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23.xml><?xml version="1.0" encoding="utf-8"?>
<p:tagLst xmlns:a="http://schemas.openxmlformats.org/drawingml/2006/main" xmlns:r="http://schemas.openxmlformats.org/officeDocument/2006/relationships" xmlns:p="http://schemas.openxmlformats.org/presentationml/2006/main">
  <p:tag name="SHAPENAME" val="5. Source"/>
</p:tagLst>
</file>

<file path=ppt/tags/tag22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25.xml><?xml version="1.0" encoding="utf-8"?>
<p:tagLst xmlns:a="http://schemas.openxmlformats.org/drawingml/2006/main" xmlns:r="http://schemas.openxmlformats.org/officeDocument/2006/relationships" xmlns:p="http://schemas.openxmlformats.org/presentationml/2006/main">
  <p:tag name="SHAPENAME" val="3. Subtitle"/>
</p:tagLst>
</file>

<file path=ppt/tags/tag22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tHsf0lKEfRW2M5NTSiP3pCQ"/>
</p:tagLst>
</file>

<file path=ppt/tags/tag229.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0.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23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32.xml><?xml version="1.0" encoding="utf-8"?>
<p:tagLst xmlns:a="http://schemas.openxmlformats.org/drawingml/2006/main" xmlns:r="http://schemas.openxmlformats.org/officeDocument/2006/relationships" xmlns:p="http://schemas.openxmlformats.org/presentationml/2006/main">
  <p:tag name="SHAPENAME" val="5. Source"/>
</p:tagLst>
</file>

<file path=ppt/tags/tag23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34.xml><?xml version="1.0" encoding="utf-8"?>
<p:tagLst xmlns:a="http://schemas.openxmlformats.org/drawingml/2006/main" xmlns:r="http://schemas.openxmlformats.org/officeDocument/2006/relationships" xmlns:p="http://schemas.openxmlformats.org/presentationml/2006/main">
  <p:tag name="SHAPENAME" val="3. Subtitle"/>
</p:tagLst>
</file>

<file path=ppt/tags/tag23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7.xml><?xml version="1.0" encoding="utf-8"?>
<p:tagLst xmlns:a="http://schemas.openxmlformats.org/drawingml/2006/main" xmlns:r="http://schemas.openxmlformats.org/officeDocument/2006/relationships" xmlns:p="http://schemas.openxmlformats.org/presentationml/2006/main">
  <p:tag name="THINKCELLSHAPEDONOTDELETE" val="tHsf0lKEfRW2M5NTSiP3pCQ"/>
</p:tagLst>
</file>

<file path=ppt/tags/tag238.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239.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La5NG5p6QVlH6GlSHMQ0RQ"/>
</p:tagLst>
</file>

<file path=ppt/tags/tag24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41.xml><?xml version="1.0" encoding="utf-8"?>
<p:tagLst xmlns:a="http://schemas.openxmlformats.org/drawingml/2006/main" xmlns:r="http://schemas.openxmlformats.org/officeDocument/2006/relationships" xmlns:p="http://schemas.openxmlformats.org/presentationml/2006/main">
  <p:tag name="SHAPENAME" val="5. Source"/>
</p:tagLst>
</file>

<file path=ppt/tags/tag24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43.xml><?xml version="1.0" encoding="utf-8"?>
<p:tagLst xmlns:a="http://schemas.openxmlformats.org/drawingml/2006/main" xmlns:r="http://schemas.openxmlformats.org/officeDocument/2006/relationships" xmlns:p="http://schemas.openxmlformats.org/presentationml/2006/main">
  <p:tag name="SHAPENAME" val="3. Subtitle"/>
</p:tagLst>
</file>

<file path=ppt/tags/tag24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45.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24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4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48.xml><?xml version="1.0" encoding="utf-8"?>
<p:tagLst xmlns:a="http://schemas.openxmlformats.org/drawingml/2006/main" xmlns:r="http://schemas.openxmlformats.org/officeDocument/2006/relationships" xmlns:p="http://schemas.openxmlformats.org/presentationml/2006/main">
  <p:tag name="SHAPENAME" val="5. Source"/>
</p:tagLst>
</file>

<file path=ppt/tags/tag24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5.xml><?xml version="1.0" encoding="utf-8"?>
<p:tagLst xmlns:a="http://schemas.openxmlformats.org/drawingml/2006/main" xmlns:r="http://schemas.openxmlformats.org/officeDocument/2006/relationships" xmlns:p="http://schemas.openxmlformats.org/presentationml/2006/main">
  <p:tag name="SHAPENAME" val="LogoImage"/>
</p:tagLst>
</file>

<file path=ppt/tags/tag250.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25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52.xml><?xml version="1.0" encoding="utf-8"?>
<p:tagLst xmlns:a="http://schemas.openxmlformats.org/drawingml/2006/main" xmlns:r="http://schemas.openxmlformats.org/officeDocument/2006/relationships" xmlns:p="http://schemas.openxmlformats.org/presentationml/2006/main">
  <p:tag name="SHAPENAME" val="5. Source"/>
</p:tagLst>
</file>

<file path=ppt/tags/tag25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5.xml><?xml version="1.0" encoding="utf-8"?>
<p:tagLst xmlns:a="http://schemas.openxmlformats.org/drawingml/2006/main" xmlns:r="http://schemas.openxmlformats.org/officeDocument/2006/relationships" xmlns:p="http://schemas.openxmlformats.org/presentationml/2006/main">
  <p:tag name="NAME" val="_new_logoimage"/>
</p:tagLst>
</file>

<file path=ppt/tags/tag256.xml><?xml version="1.0" encoding="utf-8"?>
<p:tagLst xmlns:a="http://schemas.openxmlformats.org/drawingml/2006/main" xmlns:r="http://schemas.openxmlformats.org/officeDocument/2006/relationships" xmlns:p="http://schemas.openxmlformats.org/presentationml/2006/main">
  <p:tag name="SHAPENAME" val="5. Source"/>
</p:tagLst>
</file>

<file path=ppt/tags/tag2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8.xml><?xml version="1.0" encoding="utf-8"?>
<p:tagLst xmlns:a="http://schemas.openxmlformats.org/drawingml/2006/main" xmlns:r="http://schemas.openxmlformats.org/officeDocument/2006/relationships" xmlns:p="http://schemas.openxmlformats.org/presentationml/2006/main">
  <p:tag name="THINKCELLSHAPEDONOTDELETE" val="txcgoWEzLgA0_64VDvMxGGg"/>
</p:tagLst>
</file>

<file path=ppt/tags/tag259.xml><?xml version="1.0" encoding="utf-8"?>
<p:tagLst xmlns:a="http://schemas.openxmlformats.org/drawingml/2006/main" xmlns:r="http://schemas.openxmlformats.org/officeDocument/2006/relationships" xmlns:p="http://schemas.openxmlformats.org/presentationml/2006/main">
  <p:tag name="SHAPENAME" val="4. Footnote"/>
</p:tagLst>
</file>

<file path=ppt/tags/tag26.xml><?xml version="1.0" encoding="utf-8"?>
<p:tagLst xmlns:a="http://schemas.openxmlformats.org/drawingml/2006/main" xmlns:r="http://schemas.openxmlformats.org/officeDocument/2006/relationships" xmlns:p="http://schemas.openxmlformats.org/presentationml/2006/main">
  <p:tag name="SHAPENAME" val="ClientLogo"/>
</p:tagLst>
</file>

<file path=ppt/tags/tag26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61.xml><?xml version="1.0" encoding="utf-8"?>
<p:tagLst xmlns:a="http://schemas.openxmlformats.org/drawingml/2006/main" xmlns:r="http://schemas.openxmlformats.org/officeDocument/2006/relationships" xmlns:p="http://schemas.openxmlformats.org/presentationml/2006/main">
  <p:tag name="NAME" val="ACET"/>
</p:tagLst>
</file>

<file path=ppt/tags/tag262.xml><?xml version="1.0" encoding="utf-8"?>
<p:tagLst xmlns:a="http://schemas.openxmlformats.org/drawingml/2006/main" xmlns:r="http://schemas.openxmlformats.org/officeDocument/2006/relationships" xmlns:p="http://schemas.openxmlformats.org/presentationml/2006/main">
  <p:tag name="NAME" val="Moon"/>
</p:tagLst>
</file>

<file path=ppt/tags/tag263.xml><?xml version="1.0" encoding="utf-8"?>
<p:tagLst xmlns:a="http://schemas.openxmlformats.org/drawingml/2006/main" xmlns:r="http://schemas.openxmlformats.org/officeDocument/2006/relationships" xmlns:p="http://schemas.openxmlformats.org/presentationml/2006/main">
  <p:tag name="NAME" val="Moon"/>
</p:tagLst>
</file>

<file path=ppt/tags/tag264.xml><?xml version="1.0" encoding="utf-8"?>
<p:tagLst xmlns:a="http://schemas.openxmlformats.org/drawingml/2006/main" xmlns:r="http://schemas.openxmlformats.org/officeDocument/2006/relationships" xmlns:p="http://schemas.openxmlformats.org/presentationml/2006/main">
  <p:tag name="NAME" val="Moon"/>
</p:tagLst>
</file>

<file path=ppt/tags/tag265.xml><?xml version="1.0" encoding="utf-8"?>
<p:tagLst xmlns:a="http://schemas.openxmlformats.org/drawingml/2006/main" xmlns:r="http://schemas.openxmlformats.org/officeDocument/2006/relationships" xmlns:p="http://schemas.openxmlformats.org/presentationml/2006/main">
  <p:tag name="NAME" val="Moon"/>
</p:tagLst>
</file>

<file path=ppt/tags/tag266.xml><?xml version="1.0" encoding="utf-8"?>
<p:tagLst xmlns:a="http://schemas.openxmlformats.org/drawingml/2006/main" xmlns:r="http://schemas.openxmlformats.org/officeDocument/2006/relationships" xmlns:p="http://schemas.openxmlformats.org/presentationml/2006/main">
  <p:tag name="NAME" val="Moon"/>
</p:tagLst>
</file>

<file path=ppt/tags/tag267.xml><?xml version="1.0" encoding="utf-8"?>
<p:tagLst xmlns:a="http://schemas.openxmlformats.org/drawingml/2006/main" xmlns:r="http://schemas.openxmlformats.org/officeDocument/2006/relationships" xmlns:p="http://schemas.openxmlformats.org/presentationml/2006/main">
  <p:tag name="ANGLE" val="5"/>
</p:tagLst>
</file>

<file path=ppt/tags/tag268.xml><?xml version="1.0" encoding="utf-8"?>
<p:tagLst xmlns:a="http://schemas.openxmlformats.org/drawingml/2006/main" xmlns:r="http://schemas.openxmlformats.org/officeDocument/2006/relationships" xmlns:p="http://schemas.openxmlformats.org/presentationml/2006/main">
  <p:tag name="ANGLE" val="5"/>
</p:tagLst>
</file>

<file path=ppt/tags/tag269.xml><?xml version="1.0" encoding="utf-8"?>
<p:tagLst xmlns:a="http://schemas.openxmlformats.org/drawingml/2006/main" xmlns:r="http://schemas.openxmlformats.org/officeDocument/2006/relationships" xmlns:p="http://schemas.openxmlformats.org/presentationml/2006/main">
  <p:tag name="ANGLE" val="4"/>
</p:tagLst>
</file>

<file path=ppt/tags/tag27.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70.xml><?xml version="1.0" encoding="utf-8"?>
<p:tagLst xmlns:a="http://schemas.openxmlformats.org/drawingml/2006/main" xmlns:r="http://schemas.openxmlformats.org/officeDocument/2006/relationships" xmlns:p="http://schemas.openxmlformats.org/presentationml/2006/main">
  <p:tag name="ANGLE" val="4"/>
</p:tagLst>
</file>

<file path=ppt/tags/tag271.xml><?xml version="1.0" encoding="utf-8"?>
<p:tagLst xmlns:a="http://schemas.openxmlformats.org/drawingml/2006/main" xmlns:r="http://schemas.openxmlformats.org/officeDocument/2006/relationships" xmlns:p="http://schemas.openxmlformats.org/presentationml/2006/main">
  <p:tag name="ANGLE" val="3"/>
</p:tagLst>
</file>

<file path=ppt/tags/tag272.xml><?xml version="1.0" encoding="utf-8"?>
<p:tagLst xmlns:a="http://schemas.openxmlformats.org/drawingml/2006/main" xmlns:r="http://schemas.openxmlformats.org/officeDocument/2006/relationships" xmlns:p="http://schemas.openxmlformats.org/presentationml/2006/main">
  <p:tag name="ANGLE" val="3"/>
</p:tagLst>
</file>

<file path=ppt/tags/tag273.xml><?xml version="1.0" encoding="utf-8"?>
<p:tagLst xmlns:a="http://schemas.openxmlformats.org/drawingml/2006/main" xmlns:r="http://schemas.openxmlformats.org/officeDocument/2006/relationships" xmlns:p="http://schemas.openxmlformats.org/presentationml/2006/main">
  <p:tag name="ANGLE" val="2"/>
</p:tagLst>
</file>

<file path=ppt/tags/tag274.xml><?xml version="1.0" encoding="utf-8"?>
<p:tagLst xmlns:a="http://schemas.openxmlformats.org/drawingml/2006/main" xmlns:r="http://schemas.openxmlformats.org/officeDocument/2006/relationships" xmlns:p="http://schemas.openxmlformats.org/presentationml/2006/main">
  <p:tag name="ANGLE" val="2"/>
</p:tagLst>
</file>

<file path=ppt/tags/tag275.xml><?xml version="1.0" encoding="utf-8"?>
<p:tagLst xmlns:a="http://schemas.openxmlformats.org/drawingml/2006/main" xmlns:r="http://schemas.openxmlformats.org/officeDocument/2006/relationships" xmlns:p="http://schemas.openxmlformats.org/presentationml/2006/main">
  <p:tag name="ANGLE" val="1"/>
</p:tagLst>
</file>

<file path=ppt/tags/tag276.xml><?xml version="1.0" encoding="utf-8"?>
<p:tagLst xmlns:a="http://schemas.openxmlformats.org/drawingml/2006/main" xmlns:r="http://schemas.openxmlformats.org/officeDocument/2006/relationships" xmlns:p="http://schemas.openxmlformats.org/presentationml/2006/main">
  <p:tag name="ANGLE" val="1"/>
</p:tagLst>
</file>

<file path=ppt/tags/tag2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8.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79.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8.xml><?xml version="1.0" encoding="utf-8"?>
<p:tagLst xmlns:a="http://schemas.openxmlformats.org/drawingml/2006/main" xmlns:r="http://schemas.openxmlformats.org/officeDocument/2006/relationships" xmlns:p="http://schemas.openxmlformats.org/presentationml/2006/main">
  <p:tag name="SHAPENAME" val="Subtitle"/>
</p:tagLst>
</file>

<file path=ppt/tags/tag280.xml><?xml version="1.0" encoding="utf-8"?>
<p:tagLst xmlns:a="http://schemas.openxmlformats.org/drawingml/2006/main" xmlns:r="http://schemas.openxmlformats.org/officeDocument/2006/relationships" xmlns:p="http://schemas.openxmlformats.org/presentationml/2006/main">
  <p:tag name="SHAPENAME" val="Subtitle"/>
</p:tagLst>
</file>

<file path=ppt/tags/tag281.xml><?xml version="1.0" encoding="utf-8"?>
<p:tagLst xmlns:a="http://schemas.openxmlformats.org/drawingml/2006/main" xmlns:r="http://schemas.openxmlformats.org/officeDocument/2006/relationships" xmlns:p="http://schemas.openxmlformats.org/presentationml/2006/main">
  <p:tag name="SHAPENAME" val="Title"/>
</p:tagLst>
</file>

<file path=ppt/tags/tag2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284.xml><?xml version="1.0" encoding="utf-8"?>
<p:tagLst xmlns:a="http://schemas.openxmlformats.org/drawingml/2006/main" xmlns:r="http://schemas.openxmlformats.org/officeDocument/2006/relationships" xmlns:p="http://schemas.openxmlformats.org/presentationml/2006/main">
  <p:tag name="SHAPENAME" val="3. Subtitle"/>
</p:tagLst>
</file>

<file path=ppt/tags/tag28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86.xml><?xml version="1.0" encoding="utf-8"?>
<p:tagLst xmlns:a="http://schemas.openxmlformats.org/drawingml/2006/main" xmlns:r="http://schemas.openxmlformats.org/officeDocument/2006/relationships" xmlns:p="http://schemas.openxmlformats.org/presentationml/2006/main">
  <p:tag name="SHAPENAME" val="5. Source"/>
</p:tagLst>
</file>

<file path=ppt/tags/tag28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8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SHAPENAME" val="Title"/>
</p:tagLst>
</file>

<file path=ppt/tags/tag290.xml><?xml version="1.0" encoding="utf-8"?>
<p:tagLst xmlns:a="http://schemas.openxmlformats.org/drawingml/2006/main" xmlns:r="http://schemas.openxmlformats.org/officeDocument/2006/relationships" xmlns:p="http://schemas.openxmlformats.org/presentationml/2006/main">
  <p:tag name="THINKCELLSHAPEDONOTDELETE" val="trZ96ctUUqJsGDCugslwBCg"/>
</p:tagLst>
</file>

<file path=ppt/tags/tag29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9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93.xml><?xml version="1.0" encoding="utf-8"?>
<p:tagLst xmlns:a="http://schemas.openxmlformats.org/drawingml/2006/main" xmlns:r="http://schemas.openxmlformats.org/officeDocument/2006/relationships" xmlns:p="http://schemas.openxmlformats.org/presentationml/2006/main">
  <p:tag name="SHAPENAME" val="5. Source"/>
</p:tagLst>
</file>

<file path=ppt/tags/tag29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6.xml><?xml version="1.0" encoding="utf-8"?>
<p:tagLst xmlns:a="http://schemas.openxmlformats.org/drawingml/2006/main" xmlns:r="http://schemas.openxmlformats.org/officeDocument/2006/relationships" xmlns:p="http://schemas.openxmlformats.org/presentationml/2006/main">
  <p:tag name="THINKCELLSHAPEDONOTDELETE" val="tAvhTnprpZIIVVQCOTQtpLw"/>
</p:tagLst>
</file>

<file path=ppt/tags/tag29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9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99.xml><?xml version="1.0" encoding="utf-8"?>
<p:tagLst xmlns:a="http://schemas.openxmlformats.org/drawingml/2006/main" xmlns:r="http://schemas.openxmlformats.org/officeDocument/2006/relationships" xmlns:p="http://schemas.openxmlformats.org/presentationml/2006/main">
  <p:tag name="SHAPENAME" val="5. Sourc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SUb1LmWUTH66PHUHOGMc5A"/>
</p:tagLst>
</file>

<file path=ppt/tags/tag30.xml><?xml version="1.0" encoding="utf-8"?>
<p:tagLst xmlns:a="http://schemas.openxmlformats.org/drawingml/2006/main" xmlns:r="http://schemas.openxmlformats.org/officeDocument/2006/relationships" xmlns:p="http://schemas.openxmlformats.org/presentationml/2006/main">
  <p:tag name="SHAPENAME" val="Disclaimer-template"/>
</p:tagLst>
</file>

<file path=ppt/tags/tag30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2.xml><?xml version="1.0" encoding="utf-8"?>
<p:tagLst xmlns:a="http://schemas.openxmlformats.org/drawingml/2006/main" xmlns:r="http://schemas.openxmlformats.org/officeDocument/2006/relationships" xmlns:p="http://schemas.openxmlformats.org/presentationml/2006/main">
  <p:tag name="THINKCELLSHAPEDONOTDELETE" val="tVvs3CU0mhZ0iF9VK3Gc_gQ"/>
</p:tagLst>
</file>

<file path=ppt/tags/tag30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05.xml><?xml version="1.0" encoding="utf-8"?>
<p:tagLst xmlns:a="http://schemas.openxmlformats.org/drawingml/2006/main" xmlns:r="http://schemas.openxmlformats.org/officeDocument/2006/relationships" xmlns:p="http://schemas.openxmlformats.org/presentationml/2006/main">
  <p:tag name="SHAPENAME" val="5. Source"/>
</p:tagLst>
</file>

<file path=ppt/tags/tag30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8.xml><?xml version="1.0" encoding="utf-8"?>
<p:tagLst xmlns:a="http://schemas.openxmlformats.org/drawingml/2006/main" xmlns:r="http://schemas.openxmlformats.org/officeDocument/2006/relationships" xmlns:p="http://schemas.openxmlformats.org/presentationml/2006/main">
  <p:tag name="THINKCELLSHAPEDONOTDELETE" val="tNrcAbB4u0quRffFN3bn3Xw"/>
</p:tagLst>
</file>

<file path=ppt/tags/tag30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0.xml><?xml version="1.0" encoding="utf-8"?>
<p:tagLst xmlns:a="http://schemas.openxmlformats.org/drawingml/2006/main" xmlns:r="http://schemas.openxmlformats.org/officeDocument/2006/relationships" xmlns:p="http://schemas.openxmlformats.org/presentationml/2006/main">
  <p:tag name="SHAPENAME" val="3. Subtitle"/>
</p:tagLst>
</file>

<file path=ppt/tags/tag31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12.xml><?xml version="1.0" encoding="utf-8"?>
<p:tagLst xmlns:a="http://schemas.openxmlformats.org/drawingml/2006/main" xmlns:r="http://schemas.openxmlformats.org/officeDocument/2006/relationships" xmlns:p="http://schemas.openxmlformats.org/presentationml/2006/main">
  <p:tag name="SHAPENAME" val="5. Source"/>
</p:tagLst>
</file>

<file path=ppt/tags/tag31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5.xml><?xml version="1.0" encoding="utf-8"?>
<p:tagLst xmlns:a="http://schemas.openxmlformats.org/drawingml/2006/main" xmlns:r="http://schemas.openxmlformats.org/officeDocument/2006/relationships" xmlns:p="http://schemas.openxmlformats.org/presentationml/2006/main">
  <p:tag name="THINKCELLSHAPEDONOTDELETE" val="tYG_9mniplMrafceMpP.Qwg"/>
</p:tagLst>
</file>

<file path=ppt/tags/tag316.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1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1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19.xml><?xml version="1.0" encoding="utf-8"?>
<p:tagLst xmlns:a="http://schemas.openxmlformats.org/drawingml/2006/main" xmlns:r="http://schemas.openxmlformats.org/officeDocument/2006/relationships" xmlns:p="http://schemas.openxmlformats.org/presentationml/2006/main">
  <p:tag name="SHAPENAME" val="3. Subtitl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5tNN_OdVRnC_8Tatiiw6bA"/>
</p:tagLst>
</file>

<file path=ppt/tags/tag320.xml><?xml version="1.0" encoding="utf-8"?>
<p:tagLst xmlns:a="http://schemas.openxmlformats.org/drawingml/2006/main" xmlns:r="http://schemas.openxmlformats.org/officeDocument/2006/relationships" xmlns:p="http://schemas.openxmlformats.org/presentationml/2006/main">
  <p:tag name="SHAPENAME" val="5. Source"/>
</p:tagLst>
</file>

<file path=ppt/tags/tag32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3.xml><?xml version="1.0" encoding="utf-8"?>
<p:tagLst xmlns:a="http://schemas.openxmlformats.org/drawingml/2006/main" xmlns:r="http://schemas.openxmlformats.org/officeDocument/2006/relationships" xmlns:p="http://schemas.openxmlformats.org/presentationml/2006/main">
  <p:tag name="THINKCELLSHAPEDONOTDELETE" val="tHbEQ8aI7AKzsdxigcAG3ZA"/>
</p:tagLst>
</file>

<file path=ppt/tags/tag324.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2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2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27.xml><?xml version="1.0" encoding="utf-8"?>
<p:tagLst xmlns:a="http://schemas.openxmlformats.org/drawingml/2006/main" xmlns:r="http://schemas.openxmlformats.org/officeDocument/2006/relationships" xmlns:p="http://schemas.openxmlformats.org/presentationml/2006/main">
  <p:tag name="SHAPENAME" val="3. Subtitle"/>
</p:tagLst>
</file>

<file path=ppt/tags/tag328.xml><?xml version="1.0" encoding="utf-8"?>
<p:tagLst xmlns:a="http://schemas.openxmlformats.org/drawingml/2006/main" xmlns:r="http://schemas.openxmlformats.org/officeDocument/2006/relationships" xmlns:p="http://schemas.openxmlformats.org/presentationml/2006/main">
  <p:tag name="SHAPENAME" val="5. Source"/>
</p:tagLst>
</file>

<file path=ppt/tags/tag32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1.xml><?xml version="1.0" encoding="utf-8"?>
<p:tagLst xmlns:a="http://schemas.openxmlformats.org/drawingml/2006/main" xmlns:r="http://schemas.openxmlformats.org/officeDocument/2006/relationships" xmlns:p="http://schemas.openxmlformats.org/presentationml/2006/main">
  <p:tag name="THINKCELLSHAPEDONOTDELETE" val="tBLvs1S2qnQw1aA01IUaglg"/>
</p:tagLst>
</file>

<file path=ppt/tags/tag332.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3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3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35.xml><?xml version="1.0" encoding="utf-8"?>
<p:tagLst xmlns:a="http://schemas.openxmlformats.org/drawingml/2006/main" xmlns:r="http://schemas.openxmlformats.org/officeDocument/2006/relationships" xmlns:p="http://schemas.openxmlformats.org/presentationml/2006/main">
  <p:tag name="SHAPENAME" val="3. Subtitle"/>
</p:tagLst>
</file>

<file path=ppt/tags/tag336.xml><?xml version="1.0" encoding="utf-8"?>
<p:tagLst xmlns:a="http://schemas.openxmlformats.org/drawingml/2006/main" xmlns:r="http://schemas.openxmlformats.org/officeDocument/2006/relationships" xmlns:p="http://schemas.openxmlformats.org/presentationml/2006/main">
  <p:tag name="SHAPENAME" val="5. Source"/>
</p:tagLst>
</file>

<file path=ppt/tags/tag33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9.xml><?xml version="1.0" encoding="utf-8"?>
<p:tagLst xmlns:a="http://schemas.openxmlformats.org/drawingml/2006/main" xmlns:r="http://schemas.openxmlformats.org/officeDocument/2006/relationships" xmlns:p="http://schemas.openxmlformats.org/presentationml/2006/main">
  <p:tag name="THINKCELLSHAPEDONOTDELETE" val="tqUyDlDqWonv3hoAx.p9Rsw"/>
</p:tagLst>
</file>

<file path=ppt/tags/tag3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4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4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3.xml><?xml version="1.0" encoding="utf-8"?>
<p:tagLst xmlns:a="http://schemas.openxmlformats.org/drawingml/2006/main" xmlns:r="http://schemas.openxmlformats.org/officeDocument/2006/relationships" xmlns:p="http://schemas.openxmlformats.org/presentationml/2006/main">
  <p:tag name="SHAPENAME" val="3. Subtitle"/>
</p:tagLst>
</file>

<file path=ppt/tags/tag344.xml><?xml version="1.0" encoding="utf-8"?>
<p:tagLst xmlns:a="http://schemas.openxmlformats.org/drawingml/2006/main" xmlns:r="http://schemas.openxmlformats.org/officeDocument/2006/relationships" xmlns:p="http://schemas.openxmlformats.org/presentationml/2006/main">
  <p:tag name="SHAPENAME" val="5. Source"/>
</p:tagLst>
</file>

<file path=ppt/tags/tag34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7.xml><?xml version="1.0" encoding="utf-8"?>
<p:tagLst xmlns:a="http://schemas.openxmlformats.org/drawingml/2006/main" xmlns:r="http://schemas.openxmlformats.org/officeDocument/2006/relationships" xmlns:p="http://schemas.openxmlformats.org/presentationml/2006/main">
  <p:tag name="THINKCELLSHAPEDONOTDELETE" val="to9xgrPArEB1mEiMOhB5KGA"/>
</p:tagLst>
</file>

<file path=ppt/tags/tag34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4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5.xml><?xml version="1.0" encoding="utf-8"?>
<p:tagLst xmlns:a="http://schemas.openxmlformats.org/drawingml/2006/main" xmlns:r="http://schemas.openxmlformats.org/officeDocument/2006/relationships" xmlns:p="http://schemas.openxmlformats.org/presentationml/2006/main">
  <p:tag name="SHAPENAME" val="5. Source"/>
</p:tagLst>
</file>

<file path=ppt/tags/tag35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51.xml><?xml version="1.0" encoding="utf-8"?>
<p:tagLst xmlns:a="http://schemas.openxmlformats.org/drawingml/2006/main" xmlns:r="http://schemas.openxmlformats.org/officeDocument/2006/relationships" xmlns:p="http://schemas.openxmlformats.org/presentationml/2006/main">
  <p:tag name="SHAPENAME" val="3. Subtitle"/>
</p:tagLst>
</file>

<file path=ppt/tags/tag352.xml><?xml version="1.0" encoding="utf-8"?>
<p:tagLst xmlns:a="http://schemas.openxmlformats.org/drawingml/2006/main" xmlns:r="http://schemas.openxmlformats.org/officeDocument/2006/relationships" xmlns:p="http://schemas.openxmlformats.org/presentationml/2006/main">
  <p:tag name="SHAPENAME" val="5. Source"/>
</p:tagLst>
</file>

<file path=ppt/tags/tag35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5.xml><?xml version="1.0" encoding="utf-8"?>
<p:tagLst xmlns:a="http://schemas.openxmlformats.org/drawingml/2006/main" xmlns:r="http://schemas.openxmlformats.org/officeDocument/2006/relationships" xmlns:p="http://schemas.openxmlformats.org/presentationml/2006/main">
  <p:tag name="THINKCELLSHAPEDONOTDELETE" val="txNguF4Gw2mJIhuiFXm5tKQ"/>
</p:tagLst>
</file>

<file path=ppt/tags/tag35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5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58.xml><?xml version="1.0" encoding="utf-8"?>
<p:tagLst xmlns:a="http://schemas.openxmlformats.org/drawingml/2006/main" xmlns:r="http://schemas.openxmlformats.org/officeDocument/2006/relationships" xmlns:p="http://schemas.openxmlformats.org/presentationml/2006/main">
  <p:tag name="SHAPENAME" val="5. Source"/>
</p:tagLst>
</file>

<file path=ppt/tags/tag35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62.xml><?xml version="1.0" encoding="utf-8"?>
<p:tagLst xmlns:a="http://schemas.openxmlformats.org/drawingml/2006/main" xmlns:r="http://schemas.openxmlformats.org/officeDocument/2006/relationships" xmlns:p="http://schemas.openxmlformats.org/presentationml/2006/main">
  <p:tag name="SHAPENAME" val="5. Source"/>
</p:tagLst>
</file>

<file path=ppt/tags/tag36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5.xml><?xml version="1.0" encoding="utf-8"?>
<p:tagLst xmlns:a="http://schemas.openxmlformats.org/drawingml/2006/main" xmlns:r="http://schemas.openxmlformats.org/officeDocument/2006/relationships" xmlns:p="http://schemas.openxmlformats.org/presentationml/2006/main">
  <p:tag name="SHAPENAME" val="5. Source"/>
</p:tagLst>
</file>

<file path=ppt/tags/tag36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8.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36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7.xml><?xml version="1.0" encoding="utf-8"?>
<p:tagLst xmlns:a="http://schemas.openxmlformats.org/drawingml/2006/main" xmlns:r="http://schemas.openxmlformats.org/officeDocument/2006/relationships" xmlns:p="http://schemas.openxmlformats.org/presentationml/2006/main">
  <p:tag name="SHAPENAME" val="3. Subtitle"/>
</p:tagLst>
</file>

<file path=ppt/tags/tag370.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37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72.xml><?xml version="1.0" encoding="utf-8"?>
<p:tagLst xmlns:a="http://schemas.openxmlformats.org/drawingml/2006/main" xmlns:r="http://schemas.openxmlformats.org/officeDocument/2006/relationships" xmlns:p="http://schemas.openxmlformats.org/presentationml/2006/main">
  <p:tag name="SHAPENAME" val="BottomLineRight"/>
</p:tagLst>
</file>

<file path=ppt/tags/tag373.xml><?xml version="1.0" encoding="utf-8"?>
<p:tagLst xmlns:a="http://schemas.openxmlformats.org/drawingml/2006/main" xmlns:r="http://schemas.openxmlformats.org/officeDocument/2006/relationships" xmlns:p="http://schemas.openxmlformats.org/presentationml/2006/main">
  <p:tag name="SHAPENAME" val="BottomLineLeft"/>
</p:tagLst>
</file>

<file path=ppt/tags/tag374.xml><?xml version="1.0" encoding="utf-8"?>
<p:tagLst xmlns:a="http://schemas.openxmlformats.org/drawingml/2006/main" xmlns:r="http://schemas.openxmlformats.org/officeDocument/2006/relationships" xmlns:p="http://schemas.openxmlformats.org/presentationml/2006/main">
  <p:tag name="SHAPENAME" val="TopLineRight"/>
</p:tagLst>
</file>

<file path=ppt/tags/tag375.xml><?xml version="1.0" encoding="utf-8"?>
<p:tagLst xmlns:a="http://schemas.openxmlformats.org/drawingml/2006/main" xmlns:r="http://schemas.openxmlformats.org/officeDocument/2006/relationships" xmlns:p="http://schemas.openxmlformats.org/presentationml/2006/main">
  <p:tag name="SHAPENAME" val="TopLineLeft"/>
</p:tagLst>
</file>

<file path=ppt/tags/tag376.xml><?xml version="1.0" encoding="utf-8"?>
<p:tagLst xmlns:a="http://schemas.openxmlformats.org/drawingml/2006/main" xmlns:r="http://schemas.openxmlformats.org/officeDocument/2006/relationships" xmlns:p="http://schemas.openxmlformats.org/presentationml/2006/main">
  <p:tag name="SHAPENAME" val="Straight Connector 15"/>
</p:tagLst>
</file>

<file path=ppt/tags/tag377.xml><?xml version="1.0" encoding="utf-8"?>
<p:tagLst xmlns:a="http://schemas.openxmlformats.org/drawingml/2006/main" xmlns:r="http://schemas.openxmlformats.org/officeDocument/2006/relationships" xmlns:p="http://schemas.openxmlformats.org/presentationml/2006/main">
  <p:tag name="SHAPENAME" val="5. Source"/>
</p:tagLst>
</file>

<file path=ppt/tags/tag37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7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80.xml><?xml version="1.0" encoding="utf-8"?>
<p:tagLst xmlns:a="http://schemas.openxmlformats.org/drawingml/2006/main" xmlns:r="http://schemas.openxmlformats.org/officeDocument/2006/relationships" xmlns:p="http://schemas.openxmlformats.org/presentationml/2006/main">
  <p:tag name="SHAPENAME" val="3. Subtitle"/>
</p:tagLst>
</file>

<file path=ppt/tags/tag3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2.xml><?xml version="1.0" encoding="utf-8"?>
<p:tagLst xmlns:a="http://schemas.openxmlformats.org/drawingml/2006/main" xmlns:r="http://schemas.openxmlformats.org/officeDocument/2006/relationships" xmlns:p="http://schemas.openxmlformats.org/presentationml/2006/main">
  <p:tag name="THINKCELLSHAPEDONOTDELETE" val="t7MQWNAe6aOZs3iPRT_1kIw"/>
</p:tagLst>
</file>

<file path=ppt/tags/tag38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84.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385.xml><?xml version="1.0" encoding="utf-8"?>
<p:tagLst xmlns:a="http://schemas.openxmlformats.org/drawingml/2006/main" xmlns:r="http://schemas.openxmlformats.org/officeDocument/2006/relationships" xmlns:p="http://schemas.openxmlformats.org/presentationml/2006/main">
  <p:tag name="SHAPENAME" val="3. Subtitle"/>
</p:tagLst>
</file>

<file path=ppt/tags/tag386.xml><?xml version="1.0" encoding="utf-8"?>
<p:tagLst xmlns:a="http://schemas.openxmlformats.org/drawingml/2006/main" xmlns:r="http://schemas.openxmlformats.org/officeDocument/2006/relationships" xmlns:p="http://schemas.openxmlformats.org/presentationml/2006/main">
  <p:tag name="SHAPENAME" val="5. Source"/>
</p:tagLst>
</file>

<file path=ppt/tags/tag38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8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90.xml><?xml version="1.0" encoding="utf-8"?>
<p:tagLst xmlns:a="http://schemas.openxmlformats.org/drawingml/2006/main" xmlns:r="http://schemas.openxmlformats.org/officeDocument/2006/relationships" xmlns:p="http://schemas.openxmlformats.org/presentationml/2006/main">
  <p:tag name="THINKCELLSHAPEDONOTDELETE" val="t2e.WNeMwRPaNOv4PeDFU5Q"/>
</p:tagLst>
</file>

<file path=ppt/tags/tag39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92.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39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94.xml><?xml version="1.0" encoding="utf-8"?>
<p:tagLst xmlns:a="http://schemas.openxmlformats.org/drawingml/2006/main" xmlns:r="http://schemas.openxmlformats.org/officeDocument/2006/relationships" xmlns:p="http://schemas.openxmlformats.org/presentationml/2006/main">
  <p:tag name="SHAPENAME" val="BottomLineRight"/>
</p:tagLst>
</file>

<file path=ppt/tags/tag395.xml><?xml version="1.0" encoding="utf-8"?>
<p:tagLst xmlns:a="http://schemas.openxmlformats.org/drawingml/2006/main" xmlns:r="http://schemas.openxmlformats.org/officeDocument/2006/relationships" xmlns:p="http://schemas.openxmlformats.org/presentationml/2006/main">
  <p:tag name="SHAPENAME" val="BottomLineLeft"/>
</p:tagLst>
</file>

<file path=ppt/tags/tag396.xml><?xml version="1.0" encoding="utf-8"?>
<p:tagLst xmlns:a="http://schemas.openxmlformats.org/drawingml/2006/main" xmlns:r="http://schemas.openxmlformats.org/officeDocument/2006/relationships" xmlns:p="http://schemas.openxmlformats.org/presentationml/2006/main">
  <p:tag name="SHAPENAME" val="TopLineRight"/>
</p:tagLst>
</file>

<file path=ppt/tags/tag397.xml><?xml version="1.0" encoding="utf-8"?>
<p:tagLst xmlns:a="http://schemas.openxmlformats.org/drawingml/2006/main" xmlns:r="http://schemas.openxmlformats.org/officeDocument/2006/relationships" xmlns:p="http://schemas.openxmlformats.org/presentationml/2006/main">
  <p:tag name="SHAPENAME" val="TopLineLeft"/>
</p:tagLst>
</file>

<file path=ppt/tags/tag39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99.xml><?xml version="1.0" encoding="utf-8"?>
<p:tagLst xmlns:a="http://schemas.openxmlformats.org/drawingml/2006/main" xmlns:r="http://schemas.openxmlformats.org/officeDocument/2006/relationships" xmlns:p="http://schemas.openxmlformats.org/presentationml/2006/main">
  <p:tag name="SHAPENAME" val="3. Subtitle"/>
</p:tagLst>
</file>

<file path=ppt/tags/tag4.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40.xml><?xml version="1.0" encoding="utf-8"?>
<p:tagLst xmlns:a="http://schemas.openxmlformats.org/drawingml/2006/main" xmlns:r="http://schemas.openxmlformats.org/officeDocument/2006/relationships" xmlns:p="http://schemas.openxmlformats.org/presentationml/2006/main">
  <p:tag name="SHAPENAME" val="5. Source"/>
</p:tagLst>
</file>

<file path=ppt/tags/tag400.xml><?xml version="1.0" encoding="utf-8"?>
<p:tagLst xmlns:a="http://schemas.openxmlformats.org/drawingml/2006/main" xmlns:r="http://schemas.openxmlformats.org/officeDocument/2006/relationships" xmlns:p="http://schemas.openxmlformats.org/presentationml/2006/main">
  <p:tag name="SHAPENAME" val="5. Source"/>
</p:tagLst>
</file>

<file path=ppt/tags/tag40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3.xml><?xml version="1.0" encoding="utf-8"?>
<p:tagLst xmlns:a="http://schemas.openxmlformats.org/drawingml/2006/main" xmlns:r="http://schemas.openxmlformats.org/officeDocument/2006/relationships" xmlns:p="http://schemas.openxmlformats.org/presentationml/2006/main">
  <p:tag name="THINKCELLSHAPEDONOTDELETE" val="t7MQWNAe6aOZs3iPRT_1kIw"/>
</p:tagLst>
</file>

<file path=ppt/tags/tag40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05.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40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07.xml><?xml version="1.0" encoding="utf-8"?>
<p:tagLst xmlns:a="http://schemas.openxmlformats.org/drawingml/2006/main" xmlns:r="http://schemas.openxmlformats.org/officeDocument/2006/relationships" xmlns:p="http://schemas.openxmlformats.org/presentationml/2006/main">
  <p:tag name="SHAPENAME" val="3. Subtitle"/>
</p:tagLst>
</file>

<file path=ppt/tags/tag408.xml><?xml version="1.0" encoding="utf-8"?>
<p:tagLst xmlns:a="http://schemas.openxmlformats.org/drawingml/2006/main" xmlns:r="http://schemas.openxmlformats.org/officeDocument/2006/relationships" xmlns:p="http://schemas.openxmlformats.org/presentationml/2006/main">
  <p:tag name="SHAPENAME" val="5. Source"/>
</p:tagLst>
</file>

<file path=ppt/tags/tag40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1.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41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13.xml><?xml version="1.0" encoding="utf-8"?>
<p:tagLst xmlns:a="http://schemas.openxmlformats.org/drawingml/2006/main" xmlns:r="http://schemas.openxmlformats.org/officeDocument/2006/relationships" xmlns:p="http://schemas.openxmlformats.org/presentationml/2006/main">
  <p:tag name="SHAPENAME" val="5. Source"/>
</p:tagLst>
</file>

<file path=ppt/tags/tag41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17.xml><?xml version="1.0" encoding="utf-8"?>
<p:tagLst xmlns:a="http://schemas.openxmlformats.org/drawingml/2006/main" xmlns:r="http://schemas.openxmlformats.org/officeDocument/2006/relationships" xmlns:p="http://schemas.openxmlformats.org/presentationml/2006/main">
  <p:tag name="SHAPENAME" val="5. Source"/>
</p:tagLst>
</file>

<file path=ppt/tags/tag41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19.xml><?xml version="1.0" encoding="utf-8"?>
<p:tagLst xmlns:a="http://schemas.openxmlformats.org/drawingml/2006/main" xmlns:r="http://schemas.openxmlformats.org/officeDocument/2006/relationships" xmlns:p="http://schemas.openxmlformats.org/presentationml/2006/main">
  <p:tag name="NAME" val="CustomIcon"/>
</p:tagLst>
</file>

<file path=ppt/tags/tag4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20.xml><?xml version="1.0" encoding="utf-8"?>
<p:tagLst xmlns:a="http://schemas.openxmlformats.org/drawingml/2006/main" xmlns:r="http://schemas.openxmlformats.org/officeDocument/2006/relationships" xmlns:p="http://schemas.openxmlformats.org/presentationml/2006/main">
  <p:tag name="NAME" val="CustomIcon"/>
</p:tagLst>
</file>

<file path=ppt/tags/tag421.xml><?xml version="1.0" encoding="utf-8"?>
<p:tagLst xmlns:a="http://schemas.openxmlformats.org/drawingml/2006/main" xmlns:r="http://schemas.openxmlformats.org/officeDocument/2006/relationships" xmlns:p="http://schemas.openxmlformats.org/presentationml/2006/main">
  <p:tag name="NAME" val="CustomIcon"/>
</p:tagLst>
</file>

<file path=ppt/tags/tag422.xml><?xml version="1.0" encoding="utf-8"?>
<p:tagLst xmlns:a="http://schemas.openxmlformats.org/drawingml/2006/main" xmlns:r="http://schemas.openxmlformats.org/officeDocument/2006/relationships" xmlns:p="http://schemas.openxmlformats.org/presentationml/2006/main">
  <p:tag name="NAME" val="CustomIcon"/>
</p:tagLst>
</file>

<file path=ppt/tags/tag4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2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26.xml><?xml version="1.0" encoding="utf-8"?>
<p:tagLst xmlns:a="http://schemas.openxmlformats.org/drawingml/2006/main" xmlns:r="http://schemas.openxmlformats.org/officeDocument/2006/relationships" xmlns:p="http://schemas.openxmlformats.org/presentationml/2006/main">
  <p:tag name="SHAPENAME" val="5. Source"/>
</p:tagLst>
</file>

<file path=ppt/tags/tag427.xml><?xml version="1.0" encoding="utf-8"?>
<p:tagLst xmlns:a="http://schemas.openxmlformats.org/drawingml/2006/main" xmlns:r="http://schemas.openxmlformats.org/officeDocument/2006/relationships" xmlns:p="http://schemas.openxmlformats.org/presentationml/2006/main">
  <p:tag name="NAME" val="LineBasicImpact"/>
</p:tagLst>
</file>

<file path=ppt/tags/tag4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3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31.xml><?xml version="1.0" encoding="utf-8"?>
<p:tagLst xmlns:a="http://schemas.openxmlformats.org/drawingml/2006/main" xmlns:r="http://schemas.openxmlformats.org/officeDocument/2006/relationships" xmlns:p="http://schemas.openxmlformats.org/presentationml/2006/main">
  <p:tag name="SHAPENAME" val="5. Source"/>
</p:tagLst>
</file>

<file path=ppt/tags/tag432.xml><?xml version="1.0" encoding="utf-8"?>
<p:tagLst xmlns:a="http://schemas.openxmlformats.org/drawingml/2006/main" xmlns:r="http://schemas.openxmlformats.org/officeDocument/2006/relationships" xmlns:p="http://schemas.openxmlformats.org/presentationml/2006/main">
  <p:tag name="SHAPENAME" val="5. Source"/>
</p:tagLst>
</file>

<file path=ppt/tags/tag433.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34.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35.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36.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37.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38.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39.xml><?xml version="1.0" encoding="utf-8"?>
<p:tagLst xmlns:a="http://schemas.openxmlformats.org/drawingml/2006/main" xmlns:r="http://schemas.openxmlformats.org/officeDocument/2006/relationships" xmlns:p="http://schemas.openxmlformats.org/presentationml/2006/main">
  <p:tag name="1LEVEL" val="20"/>
  <p:tag name="2LEVEL" val="10"/>
  <p:tag name="3LEVEL" val="5"/>
  <p:tag name="4LEVEL" val="2.5"/>
  <p:tag name="5LEVEL" val="1.25"/>
</p:tagLst>
</file>

<file path=ppt/tags/tag44.xml><?xml version="1.0" encoding="utf-8"?>
<p:tagLst xmlns:a="http://schemas.openxmlformats.org/drawingml/2006/main" xmlns:r="http://schemas.openxmlformats.org/officeDocument/2006/relationships" xmlns:p="http://schemas.openxmlformats.org/presentationml/2006/main">
  <p:tag name="SHAPENAME" val="5. Source"/>
</p:tagLst>
</file>

<file path=ppt/tags/tag440.xml><?xml version="1.0" encoding="utf-8"?>
<p:tagLst xmlns:a="http://schemas.openxmlformats.org/drawingml/2006/main" xmlns:r="http://schemas.openxmlformats.org/officeDocument/2006/relationships" xmlns:p="http://schemas.openxmlformats.org/presentationml/2006/main">
  <p:tag name="NAME" val="CustomIcon"/>
</p:tagLst>
</file>

<file path=ppt/tags/tag441.xml><?xml version="1.0" encoding="utf-8"?>
<p:tagLst xmlns:a="http://schemas.openxmlformats.org/drawingml/2006/main" xmlns:r="http://schemas.openxmlformats.org/officeDocument/2006/relationships" xmlns:p="http://schemas.openxmlformats.org/presentationml/2006/main">
  <p:tag name="NAME" val="LineBasicVerticalDefault"/>
</p:tagLst>
</file>

<file path=ppt/tags/tag442.xml><?xml version="1.0" encoding="utf-8"?>
<p:tagLst xmlns:a="http://schemas.openxmlformats.org/drawingml/2006/main" xmlns:r="http://schemas.openxmlformats.org/officeDocument/2006/relationships" xmlns:p="http://schemas.openxmlformats.org/presentationml/2006/main">
  <p:tag name="NAME" val="CustomIcon"/>
</p:tagLst>
</file>

<file path=ppt/tags/tag443.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44.xml><?xml version="1.0" encoding="utf-8"?>
<p:tagLst xmlns:a="http://schemas.openxmlformats.org/drawingml/2006/main" xmlns:r="http://schemas.openxmlformats.org/officeDocument/2006/relationships" xmlns:p="http://schemas.openxmlformats.org/presentationml/2006/main">
  <p:tag name="NAME" val="LineBasicVerticalDefault"/>
</p:tagLst>
</file>

<file path=ppt/tags/tag445.xml><?xml version="1.0" encoding="utf-8"?>
<p:tagLst xmlns:a="http://schemas.openxmlformats.org/drawingml/2006/main" xmlns:r="http://schemas.openxmlformats.org/officeDocument/2006/relationships" xmlns:p="http://schemas.openxmlformats.org/presentationml/2006/main">
  <p:tag name="NAME" val="GreyLineSeparatorDefaultVertical"/>
</p:tagLst>
</file>

<file path=ppt/tags/tag446.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47.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48.xml><?xml version="1.0" encoding="utf-8"?>
<p:tagLst xmlns:a="http://schemas.openxmlformats.org/drawingml/2006/main" xmlns:r="http://schemas.openxmlformats.org/officeDocument/2006/relationships" xmlns:p="http://schemas.openxmlformats.org/presentationml/2006/main">
  <p:tag name="NAME" val="LineBasicVerticalDefault"/>
</p:tagLst>
</file>

<file path=ppt/tags/tag449.xml><?xml version="1.0" encoding="utf-8"?>
<p:tagLst xmlns:a="http://schemas.openxmlformats.org/drawingml/2006/main" xmlns:r="http://schemas.openxmlformats.org/officeDocument/2006/relationships" xmlns:p="http://schemas.openxmlformats.org/presentationml/2006/main">
  <p:tag name="NAME" val="LineBasicVerticalDefault"/>
</p:tagLst>
</file>

<file path=ppt/tags/tag4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50.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51.xml><?xml version="1.0" encoding="utf-8"?>
<p:tagLst xmlns:a="http://schemas.openxmlformats.org/drawingml/2006/main" xmlns:r="http://schemas.openxmlformats.org/officeDocument/2006/relationships" xmlns:p="http://schemas.openxmlformats.org/presentationml/2006/main">
  <p:tag name="SHAPENAME" val="4. Footnote"/>
</p:tagLst>
</file>

<file path=ppt/tags/tag452.xml><?xml version="1.0" encoding="utf-8"?>
<p:tagLst xmlns:a="http://schemas.openxmlformats.org/drawingml/2006/main" xmlns:r="http://schemas.openxmlformats.org/officeDocument/2006/relationships" xmlns:p="http://schemas.openxmlformats.org/presentationml/2006/main">
  <p:tag name="NAME" val="CustomIcon"/>
</p:tagLst>
</file>

<file path=ppt/tags/tag4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55.xml><?xml version="1.0" encoding="utf-8"?>
<p:tagLst xmlns:a="http://schemas.openxmlformats.org/drawingml/2006/main" xmlns:r="http://schemas.openxmlformats.org/officeDocument/2006/relationships" xmlns:p="http://schemas.openxmlformats.org/presentationml/2006/main">
  <p:tag name="SHAPENAME" val="5. Source"/>
</p:tagLst>
</file>

<file path=ppt/tags/tag456.xml><?xml version="1.0" encoding="utf-8"?>
<p:tagLst xmlns:a="http://schemas.openxmlformats.org/drawingml/2006/main" xmlns:r="http://schemas.openxmlformats.org/officeDocument/2006/relationships" xmlns:p="http://schemas.openxmlformats.org/presentationml/2006/main">
  <p:tag name="NAME" val="CustomIcon"/>
</p:tagLst>
</file>

<file path=ppt/tags/tag457.xml><?xml version="1.0" encoding="utf-8"?>
<p:tagLst xmlns:a="http://schemas.openxmlformats.org/drawingml/2006/main" xmlns:r="http://schemas.openxmlformats.org/officeDocument/2006/relationships" xmlns:p="http://schemas.openxmlformats.org/presentationml/2006/main">
  <p:tag name="NAME" val="CustomIcon"/>
</p:tagLst>
</file>

<file path=ppt/tags/tag458.xml><?xml version="1.0" encoding="utf-8"?>
<p:tagLst xmlns:a="http://schemas.openxmlformats.org/drawingml/2006/main" xmlns:r="http://schemas.openxmlformats.org/officeDocument/2006/relationships" xmlns:p="http://schemas.openxmlformats.org/presentationml/2006/main">
  <p:tag name="SHAPENAME" val="3. Subtitle"/>
</p:tagLst>
</file>

<file path=ppt/tags/tag459.xml><?xml version="1.0" encoding="utf-8"?>
<p:tagLst xmlns:a="http://schemas.openxmlformats.org/drawingml/2006/main" xmlns:r="http://schemas.openxmlformats.org/officeDocument/2006/relationships" xmlns:p="http://schemas.openxmlformats.org/presentationml/2006/main">
  <p:tag name="NAME" val="GreyLineSeparatorDefaultVertical"/>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62.xml><?xml version="1.0" encoding="utf-8"?>
<p:tagLst xmlns:a="http://schemas.openxmlformats.org/drawingml/2006/main" xmlns:r="http://schemas.openxmlformats.org/officeDocument/2006/relationships" xmlns:p="http://schemas.openxmlformats.org/presentationml/2006/main">
  <p:tag name="SHAPENAME" val="5. Source"/>
</p:tagLst>
</file>

<file path=ppt/tags/tag463.xml><?xml version="1.0" encoding="utf-8"?>
<p:tagLst xmlns:a="http://schemas.openxmlformats.org/drawingml/2006/main" xmlns:r="http://schemas.openxmlformats.org/officeDocument/2006/relationships" xmlns:p="http://schemas.openxmlformats.org/presentationml/2006/main">
  <p:tag name="1LEVEL" val="6"/>
  <p:tag name="2LEVEL" val="3"/>
  <p:tag name="3LEVEL" val="1.5"/>
  <p:tag name="4LEVEL" val="0.75"/>
  <p:tag name="5LEVEL" val="0.38"/>
</p:tagLst>
</file>

<file path=ppt/tags/tag464.xml><?xml version="1.0" encoding="utf-8"?>
<p:tagLst xmlns:a="http://schemas.openxmlformats.org/drawingml/2006/main" xmlns:r="http://schemas.openxmlformats.org/officeDocument/2006/relationships" xmlns:p="http://schemas.openxmlformats.org/presentationml/2006/main">
  <p:tag name="1LEVEL" val="6"/>
  <p:tag name="2LEVEL" val="3"/>
  <p:tag name="3LEVEL" val="1.5"/>
  <p:tag name="4LEVEL" val="0.75"/>
  <p:tag name="5LEVEL" val="0.38"/>
</p:tagLst>
</file>

<file path=ppt/tags/tag465.xml><?xml version="1.0" encoding="utf-8"?>
<p:tagLst xmlns:a="http://schemas.openxmlformats.org/drawingml/2006/main" xmlns:r="http://schemas.openxmlformats.org/officeDocument/2006/relationships" xmlns:p="http://schemas.openxmlformats.org/presentationml/2006/main">
  <p:tag name="1LEVEL" val="6"/>
  <p:tag name="2LEVEL" val="3"/>
  <p:tag name="3LEVEL" val="1.5"/>
  <p:tag name="4LEVEL" val="0.75"/>
  <p:tag name="5LEVEL" val="0.38"/>
</p:tagLst>
</file>

<file path=ppt/tags/tag466.xml><?xml version="1.0" encoding="utf-8"?>
<p:tagLst xmlns:a="http://schemas.openxmlformats.org/drawingml/2006/main" xmlns:r="http://schemas.openxmlformats.org/officeDocument/2006/relationships" xmlns:p="http://schemas.openxmlformats.org/presentationml/2006/main">
  <p:tag name="NAME" val="CustomIcon"/>
</p:tagLst>
</file>

<file path=ppt/tags/tag467.xml><?xml version="1.0" encoding="utf-8"?>
<p:tagLst xmlns:a="http://schemas.openxmlformats.org/drawingml/2006/main" xmlns:r="http://schemas.openxmlformats.org/officeDocument/2006/relationships" xmlns:p="http://schemas.openxmlformats.org/presentationml/2006/main">
  <p:tag name="NAME" val="CustomIcon"/>
</p:tagLst>
</file>

<file path=ppt/tags/tag468.xml><?xml version="1.0" encoding="utf-8"?>
<p:tagLst xmlns:a="http://schemas.openxmlformats.org/drawingml/2006/main" xmlns:r="http://schemas.openxmlformats.org/officeDocument/2006/relationships" xmlns:p="http://schemas.openxmlformats.org/presentationml/2006/main">
  <p:tag name="NAME" val="CustomIcon"/>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unuZ.dr0dtPKYSWmGw_6Yg"/>
</p:tagLst>
</file>

<file path=ppt/tags/tag4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xml><?xml version="1.0" encoding="utf-8"?>
<p:tagLst xmlns:a="http://schemas.openxmlformats.org/drawingml/2006/main" xmlns:r="http://schemas.openxmlformats.org/officeDocument/2006/relationships" xmlns:p="http://schemas.openxmlformats.org/presentationml/2006/main">
  <p:tag name="SHAPENAME" val="4. Footnote"/>
</p:tagLst>
</file>

<file path=ppt/tags/tag50.xml><?xml version="1.0" encoding="utf-8"?>
<p:tagLst xmlns:a="http://schemas.openxmlformats.org/drawingml/2006/main" xmlns:r="http://schemas.openxmlformats.org/officeDocument/2006/relationships" xmlns:p="http://schemas.openxmlformats.org/presentationml/2006/main">
  <p:tag name="SHAPENAME" val="5. Source"/>
</p:tagLst>
</file>

<file path=ppt/tags/tag5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rUQibaDMIQaIJXCExx3CSg"/>
</p:tagLst>
</file>

<file path=ppt/tags/tag5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5.xml><?xml version="1.0" encoding="utf-8"?>
<p:tagLst xmlns:a="http://schemas.openxmlformats.org/drawingml/2006/main" xmlns:r="http://schemas.openxmlformats.org/officeDocument/2006/relationships" xmlns:p="http://schemas.openxmlformats.org/presentationml/2006/main">
  <p:tag name="SHAPENAME" val="3. Subtitle"/>
</p:tagLst>
</file>

<file path=ppt/tags/tag5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7.xml><?xml version="1.0" encoding="utf-8"?>
<p:tagLst xmlns:a="http://schemas.openxmlformats.org/drawingml/2006/main" xmlns:r="http://schemas.openxmlformats.org/officeDocument/2006/relationships" xmlns:p="http://schemas.openxmlformats.org/presentationml/2006/main">
  <p:tag name="SHAPENAME" val="5. Source"/>
</p:tagLst>
</file>

<file path=ppt/tags/tag5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2e.WNeMwRPaNOv4PeDFU5Q"/>
</p:tagLst>
</file>

<file path=ppt/tags/tag6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62.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6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5.xml><?xml version="1.0" encoding="utf-8"?>
<p:tagLst xmlns:a="http://schemas.openxmlformats.org/drawingml/2006/main" xmlns:r="http://schemas.openxmlformats.org/officeDocument/2006/relationships" xmlns:p="http://schemas.openxmlformats.org/presentationml/2006/main">
  <p:tag name="SHAPENAME" val="3. Subtitle"/>
</p:tagLst>
</file>

<file path=ppt/tags/tag66.xml><?xml version="1.0" encoding="utf-8"?>
<p:tagLst xmlns:a="http://schemas.openxmlformats.org/drawingml/2006/main" xmlns:r="http://schemas.openxmlformats.org/officeDocument/2006/relationships" xmlns:p="http://schemas.openxmlformats.org/presentationml/2006/main">
  <p:tag name="SHAPENAME" val="5. Source"/>
</p:tagLst>
</file>

<file path=ppt/tags/tag6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vkXdkIixRi6Hs.rBsPur2w"/>
</p:tagLst>
</file>

<file path=ppt/tags/tag7.xml><?xml version="1.0" encoding="utf-8"?>
<p:tagLst xmlns:a="http://schemas.openxmlformats.org/drawingml/2006/main" xmlns:r="http://schemas.openxmlformats.org/officeDocument/2006/relationships" xmlns:p="http://schemas.openxmlformats.org/presentationml/2006/main">
  <p:tag name="SHAPENAME" val="Grid"/>
</p:tagLst>
</file>

<file path=ppt/tags/tag70.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71.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7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4.xml><?xml version="1.0" encoding="utf-8"?>
<p:tagLst xmlns:a="http://schemas.openxmlformats.org/drawingml/2006/main" xmlns:r="http://schemas.openxmlformats.org/officeDocument/2006/relationships" xmlns:p="http://schemas.openxmlformats.org/presentationml/2006/main">
  <p:tag name="SHAPENAME" val="3. Subtitle"/>
</p:tagLst>
</file>

<file path=ppt/tags/tag75.xml><?xml version="1.0" encoding="utf-8"?>
<p:tagLst xmlns:a="http://schemas.openxmlformats.org/drawingml/2006/main" xmlns:r="http://schemas.openxmlformats.org/officeDocument/2006/relationships" xmlns:p="http://schemas.openxmlformats.org/presentationml/2006/main">
  <p:tag name="SHAPENAME" val="5. Source"/>
</p:tagLst>
</file>

<file path=ppt/tags/tag7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7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80.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8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2.xml><?xml version="1.0" encoding="utf-8"?>
<p:tagLst xmlns:a="http://schemas.openxmlformats.org/drawingml/2006/main" xmlns:r="http://schemas.openxmlformats.org/officeDocument/2006/relationships" xmlns:p="http://schemas.openxmlformats.org/presentationml/2006/main">
  <p:tag name="SHAPENAME" val="5. Source"/>
</p:tagLst>
</file>

<file path=ppt/tags/tag8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5.xml><?xml version="1.0" encoding="utf-8"?>
<p:tagLst xmlns:a="http://schemas.openxmlformats.org/drawingml/2006/main" xmlns:r="http://schemas.openxmlformats.org/officeDocument/2006/relationships" xmlns:p="http://schemas.openxmlformats.org/presentationml/2006/main">
  <p:tag name="SHAPENAME" val="3. Subtitl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2e4Ps3taQqK3C0NeBEvQLA"/>
</p:tagLst>
</file>

<file path=ppt/tags/tag8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89.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ags/tag9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1.xml><?xml version="1.0" encoding="utf-8"?>
<p:tagLst xmlns:a="http://schemas.openxmlformats.org/drawingml/2006/main" xmlns:r="http://schemas.openxmlformats.org/officeDocument/2006/relationships" xmlns:p="http://schemas.openxmlformats.org/presentationml/2006/main">
  <p:tag name="SHAPENAME" val="5. Source"/>
</p:tagLst>
</file>

<file path=ppt/tags/tag9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93.xml><?xml version="1.0" encoding="utf-8"?>
<p:tagLst xmlns:a="http://schemas.openxmlformats.org/drawingml/2006/main" xmlns:r="http://schemas.openxmlformats.org/officeDocument/2006/relationships" xmlns:p="http://schemas.openxmlformats.org/presentationml/2006/main">
  <p:tag name="SHAPENAME" val="3. Subtitle"/>
</p:tagLst>
</file>

<file path=ppt/tags/tag9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97.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98.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99.xml><?xml version="1.0" encoding="utf-8"?>
<p:tagLst xmlns:a="http://schemas.openxmlformats.org/drawingml/2006/main" xmlns:r="http://schemas.openxmlformats.org/officeDocument/2006/relationships" xmlns:p="http://schemas.openxmlformats.org/presentationml/2006/main">
  <p:tag name="SHAPENAME" val="Slide Number"/>
</p:tagLst>
</file>

<file path=ppt/theme/theme1.xml><?xml version="1.0" encoding="utf-8"?>
<a:theme xmlns:a="http://schemas.openxmlformats.org/drawingml/2006/main" name="White">
  <a:themeElements>
    <a:clrScheme name="Custom 10">
      <a:dk1>
        <a:srgbClr val="000000"/>
      </a:dk1>
      <a:lt1>
        <a:srgbClr val="FFFFFF"/>
      </a:lt1>
      <a:dk2>
        <a:srgbClr val="FFFFFF"/>
      </a:dk2>
      <a:lt2>
        <a:srgbClr val="FFFFFF"/>
      </a:lt2>
      <a:accent1>
        <a:srgbClr val="061F79"/>
      </a:accent1>
      <a:accent2>
        <a:srgbClr val="00A9F4"/>
      </a:accent2>
      <a:accent3>
        <a:srgbClr val="2251FF"/>
      </a:accent3>
      <a:accent4>
        <a:srgbClr val="99E6FF"/>
      </a:accent4>
      <a:accent5>
        <a:srgbClr val="0679C3"/>
      </a:accent5>
      <a:accent6>
        <a:srgbClr val="75F0E7"/>
      </a:accent6>
      <a:hlink>
        <a:srgbClr val="1F40E6"/>
      </a:hlink>
      <a:folHlink>
        <a:srgbClr val="8C5AC8"/>
      </a:folHlink>
    </a:clrScheme>
    <a:fontScheme name="White Fonts">
      <a:majorFont>
        <a:latin typeface="Georgia"/>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 White">
        <a:dk1>
          <a:srgbClr val="000000"/>
        </a:dk1>
        <a:lt1>
          <a:srgbClr val="FFFFFF"/>
        </a:lt1>
        <a:dk2>
          <a:srgbClr val="FFFFFF"/>
        </a:dk2>
        <a:lt2>
          <a:srgbClr val="FFFFFF"/>
        </a:lt2>
        <a:accent1>
          <a:srgbClr val="061F79"/>
        </a:accent1>
        <a:accent2>
          <a:srgbClr val="00A9F4"/>
        </a:accent2>
        <a:accent3>
          <a:srgbClr val="2251FF"/>
        </a:accent3>
        <a:accent4>
          <a:srgbClr val="99E6FF"/>
        </a:accent4>
        <a:accent5>
          <a:srgbClr val="0679C3"/>
        </a:accent5>
        <a:accent6>
          <a:srgbClr val="75F0E7"/>
        </a:accent6>
        <a:hlink>
          <a:srgbClr val="1F40E6"/>
        </a:hlink>
        <a:folHlink>
          <a:srgbClr val="8C5AC8"/>
        </a:folHlink>
      </a:clrScheme>
    </a:extraClrScheme>
  </a:extraClrSchemeLst>
  <a:custClrLst>
    <a:custClr name="Electric Blue 900">
      <a:srgbClr val="061F79"/>
    </a:custClr>
    <a:custClr name="Electric Blue 700">
      <a:srgbClr val="1537BA"/>
    </a:custClr>
    <a:custClr name="Electric Blue 500">
      <a:srgbClr val="2251FF"/>
    </a:custClr>
    <a:custClr name="Electric Blue 300">
      <a:srgbClr val="5E9DFF"/>
    </a:custClr>
    <a:custClr name="Electric Blue 200">
      <a:srgbClr val="99C4FF"/>
    </a:custClr>
    <a:custClr name="Null">
      <a:srgbClr val="FEFFFF"/>
    </a:custClr>
    <a:custClr name="Null">
      <a:srgbClr val="FEFFFF"/>
    </a:custClr>
    <a:custClr name="Null">
      <a:srgbClr val="FEFFFF"/>
    </a:custClr>
    <a:custClr name="Null">
      <a:srgbClr val="FEFFFF"/>
    </a:custClr>
    <a:custClr name="Null">
      <a:srgbClr val="FEFFFF"/>
    </a:custClr>
    <a:custClr name="Deep Blue 900">
      <a:srgbClr val="051C2C"/>
    </a:custClr>
    <a:custClr name="Electric Blue 800">
      <a:srgbClr val="0E2B99"/>
    </a:custClr>
    <a:custClr name="Electric Blue 500">
      <a:srgbClr val="2251FF"/>
    </a:custClr>
    <a:custClr name="Electric Blue 200">
      <a:srgbClr val="99C4FF"/>
    </a:custClr>
    <a:custClr name="Gray 10%">
      <a:srgbClr val="E6E6E6"/>
    </a:custClr>
    <a:custClr name="Crimson Red 300">
      <a:srgbClr val="F17E7E"/>
    </a:custClr>
    <a:custClr name="Crimson Red 500">
      <a:srgbClr val="E33B3B"/>
    </a:custClr>
    <a:custClr name="Crimson Red 700">
      <a:srgbClr val="B82525"/>
    </a:custClr>
    <a:custClr name="Crimson Red 900">
      <a:srgbClr val="8E0B0B"/>
    </a:custClr>
    <a:custClr name="Null">
      <a:srgbClr val="FEFFFF"/>
    </a:custClr>
    <a:custClr name="Marine Green 900">
      <a:srgbClr val="108980"/>
    </a:custClr>
    <a:custClr name="Marine Green 700">
      <a:srgbClr val="14B8AB"/>
    </a:custClr>
    <a:custClr name="Marine Green 500">
      <a:srgbClr val="0BDACB"/>
    </a:custClr>
    <a:custClr name="Marine Green 300">
      <a:srgbClr val="75F0E7"/>
    </a:custClr>
    <a:custClr name="Sand Neutral 300">
      <a:srgbClr val="E6D7BC"/>
    </a:custClr>
    <a:custClr name="Crimson Red 300">
      <a:srgbClr val="F17E7E"/>
    </a:custClr>
    <a:custClr name="Crimson Red 500">
      <a:srgbClr val="E33B3B"/>
    </a:custClr>
    <a:custClr name="Crimson Red 700">
      <a:srgbClr val="B82525"/>
    </a:custClr>
    <a:custClr name="Crimson Red 900">
      <a:srgbClr val="8E0B0B"/>
    </a:custClr>
    <a:custClr name="Null">
      <a:srgbClr val="FEFFFF"/>
    </a:custClr>
    <a:custClr name="Gray 70%">
      <a:srgbClr val="4D4D4D"/>
    </a:custClr>
    <a:custClr name="Gray 54%">
      <a:srgbClr val="757575"/>
    </a:custClr>
    <a:custClr name="Gray 30%">
      <a:srgbClr val="B3B3B3"/>
    </a:custClr>
    <a:custClr name="Gray 20%">
      <a:srgbClr val="CCCCCC"/>
    </a:custClr>
    <a:custClr name="Gray 10%">
      <a:srgbClr val="E6E6E6"/>
    </a:custClr>
    <a:custClr name="Null">
      <a:srgbClr val="FEFFFF"/>
    </a:custClr>
    <a:custClr name="Null">
      <a:srgbClr val="FEFFFF"/>
    </a:custClr>
    <a:custClr name="Null">
      <a:srgbClr val="FEFFFF"/>
    </a:custClr>
    <a:custClr name="Null">
      <a:srgbClr val="FEFFFF"/>
    </a:custClr>
    <a:custClr name="Null">
      <a:srgbClr val="FEFFFF"/>
    </a:custClr>
    <a:custClr name="Marine Green 500">
      <a:srgbClr val="0BDACB"/>
    </a:custClr>
    <a:custClr name="Amber Yellow 500">
      <a:srgbClr val="FFA800"/>
    </a:custClr>
    <a:custClr name="Crimson Red 700">
      <a:srgbClr val="B82525"/>
    </a:custClr>
    <a:custClr name="Deep Blue 900">
      <a:srgbClr val="051C2C"/>
    </a:custClr>
    <a:custClr name="Null">
      <a:srgbClr val="FEFFFF"/>
    </a:custClr>
    <a:custClr name="Null">
      <a:srgbClr val="FEFFFF"/>
    </a:custClr>
    <a:custClr name="Null">
      <a:srgbClr val="FEFFFF"/>
    </a:custClr>
    <a:custClr name="Null">
      <a:srgbClr val="FEFFFF"/>
    </a:custClr>
    <a:custClr name="Null">
      <a:srgbClr val="FEFFFF"/>
    </a:custClr>
    <a:custClr name="Null">
      <a:srgbClr val="FEFFFF"/>
    </a:custClr>
  </a:custClrLst>
  <a:extLst>
    <a:ext uri="{05A4C25C-085E-4340-85A3-A5531E510DB2}">
      <thm15:themeFamily xmlns:thm15="http://schemas.microsoft.com/office/thememl/2012/main" name="OneFirm-English (United States)-Wide.potx" id="{9F5A5C75-6656-49CB-9F32-A5B63F671386}" vid="{749E634F-BA42-4F08-9385-D85354B60E2F}"/>
    </a:ext>
  </a:extLst>
</a:theme>
</file>

<file path=ppt/theme/theme2.xml><?xml version="1.0" encoding="utf-8"?>
<a:theme xmlns:a="http://schemas.openxmlformats.org/drawingml/2006/main" name="Contrast">
  <a:themeElements>
    <a:clrScheme name="Custom 18">
      <a:dk1>
        <a:srgbClr val="FFFFFF"/>
      </a:dk1>
      <a:lt1>
        <a:srgbClr val="051C2C"/>
      </a:lt1>
      <a:dk2>
        <a:srgbClr val="000000"/>
      </a:dk2>
      <a:lt2>
        <a:srgbClr val="000000"/>
      </a:lt2>
      <a:accent1>
        <a:srgbClr val="FFFFFF"/>
      </a:accent1>
      <a:accent2>
        <a:srgbClr val="00A9F4"/>
      </a:accent2>
      <a:accent3>
        <a:srgbClr val="2251FF"/>
      </a:accent3>
      <a:accent4>
        <a:srgbClr val="99E6FF"/>
      </a:accent4>
      <a:accent5>
        <a:srgbClr val="0679C3"/>
      </a:accent5>
      <a:accent6>
        <a:srgbClr val="75F0E7"/>
      </a:accent6>
      <a:hlink>
        <a:srgbClr val="00A9F4"/>
      </a:hlink>
      <a:folHlink>
        <a:srgbClr val="8C5AC8"/>
      </a:folHlink>
    </a:clrScheme>
    <a:fontScheme name="Scheme Blue Fonts">
      <a:majorFont>
        <a:latin typeface="Georgia"/>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 Blue">
        <a:dk1>
          <a:srgbClr val="FFFFFF"/>
        </a:dk1>
        <a:lt1>
          <a:srgbClr val="051C2C"/>
        </a:lt1>
        <a:dk2>
          <a:srgbClr val="000000"/>
        </a:dk2>
        <a:lt2>
          <a:srgbClr val="000000"/>
        </a:lt2>
        <a:accent1>
          <a:srgbClr val="FFFFFF"/>
        </a:accent1>
        <a:accent2>
          <a:srgbClr val="00A9F4"/>
        </a:accent2>
        <a:accent3>
          <a:srgbClr val="2251FF"/>
        </a:accent3>
        <a:accent4>
          <a:srgbClr val="99E6FF"/>
        </a:accent4>
        <a:accent5>
          <a:srgbClr val="0679C3"/>
        </a:accent5>
        <a:accent6>
          <a:srgbClr val="75F0E7"/>
        </a:accent6>
        <a:hlink>
          <a:srgbClr val="00A9F4"/>
        </a:hlink>
        <a:folHlink>
          <a:srgbClr val="8C5AC8"/>
        </a:folHlink>
      </a:clrScheme>
    </a:extraClrScheme>
  </a:extraClrSchemeLst>
  <a:custClrLst>
    <a:custClr name="Cyan 200">
      <a:srgbClr val="99E6FF"/>
    </a:custClr>
    <a:custClr name="Cyan 300">
      <a:srgbClr val="6ECBF7"/>
    </a:custClr>
    <a:custClr name="Cyan 500">
      <a:srgbClr val="00A9F4"/>
    </a:custClr>
    <a:custClr name="Cyan 700">
      <a:srgbClr val="0679C3"/>
    </a:custClr>
    <a:custClr name="Cyan 900">
      <a:srgbClr val="084D91"/>
    </a:custClr>
    <a:custClr name="Null">
      <a:srgbClr val="FEFFFF"/>
    </a:custClr>
    <a:custClr name="Null">
      <a:srgbClr val="FEFFFF"/>
    </a:custClr>
    <a:custClr name="Null">
      <a:srgbClr val="FEFFFF"/>
    </a:custClr>
    <a:custClr name="Null">
      <a:srgbClr val="FEFFFF"/>
    </a:custClr>
    <a:custClr name="Null">
      <a:srgbClr val="FEFFFF"/>
    </a:custClr>
    <a:custClr name="Cyan 700">
      <a:srgbClr val="0679C3"/>
    </a:custClr>
    <a:custClr name="Cyan 300">
      <a:srgbClr val="6ECBF7"/>
    </a:custClr>
    <a:custClr name="Gray 10%">
      <a:srgbClr val="E6E6E6"/>
    </a:custClr>
    <a:custClr name="Crimson Red 300">
      <a:srgbClr val="F17E7E"/>
    </a:custClr>
    <a:custClr name="Crimson Red 600">
      <a:srgbClr val="CD3030"/>
    </a:custClr>
    <a:custClr name="Null">
      <a:srgbClr val="FEFFFF"/>
    </a:custClr>
    <a:custClr name="Null">
      <a:srgbClr val="FEFFFF"/>
    </a:custClr>
    <a:custClr name="Null">
      <a:srgbClr val="FEFFFF"/>
    </a:custClr>
    <a:custClr name="Null">
      <a:srgbClr val="FEFFFF"/>
    </a:custClr>
    <a:custClr name="Null">
      <a:srgbClr val="FEFFFF"/>
    </a:custClr>
    <a:custClr name="Marine Green 900">
      <a:srgbClr val="108980"/>
    </a:custClr>
    <a:custClr name="Marine Green 600">
      <a:srgbClr val="10CBBC"/>
    </a:custClr>
    <a:custClr name="Sand Neutral 300">
      <a:srgbClr val="E6D7BC"/>
    </a:custClr>
    <a:custClr name="Crimson Red 300">
      <a:srgbClr val="F17E7E"/>
    </a:custClr>
    <a:custClr name="Crimson Red 600">
      <a:srgbClr val="CD3030"/>
    </a:custClr>
    <a:custClr name="Null">
      <a:srgbClr val="FEFFFF"/>
    </a:custClr>
    <a:custClr name="Null">
      <a:srgbClr val="FEFFFF"/>
    </a:custClr>
    <a:custClr name="Null">
      <a:srgbClr val="FEFFFF"/>
    </a:custClr>
    <a:custClr name="Null">
      <a:srgbClr val="FEFFFF"/>
    </a:custClr>
    <a:custClr name="Null">
      <a:srgbClr val="FEFFFF"/>
    </a:custClr>
    <a:custClr name="Gray 70%">
      <a:srgbClr val="4D4D4D"/>
    </a:custClr>
    <a:custClr name="Gray 54%">
      <a:srgbClr val="757575"/>
    </a:custClr>
    <a:custClr name="Gray 30%">
      <a:srgbClr val="B3B3B3"/>
    </a:custClr>
    <a:custClr name="Gray 20%">
      <a:srgbClr val="CCCCCC"/>
    </a:custClr>
    <a:custClr name="Gray 10%">
      <a:srgbClr val="E6E6E6"/>
    </a:custClr>
    <a:custClr name="Null">
      <a:srgbClr val="FEFFFF"/>
    </a:custClr>
    <a:custClr name="Null">
      <a:srgbClr val="FEFFFF"/>
    </a:custClr>
    <a:custClr name="Null">
      <a:srgbClr val="FEFFFF"/>
    </a:custClr>
    <a:custClr name="Null">
      <a:srgbClr val="FEFFFF"/>
    </a:custClr>
    <a:custClr name="Null">
      <a:srgbClr val="FEFFFF"/>
    </a:custClr>
    <a:custClr name="Electric Blue 900">
      <a:srgbClr val="061F79"/>
    </a:custClr>
    <a:custClr name="Marine Green 500">
      <a:srgbClr val="0BDACB"/>
    </a:custClr>
    <a:custClr name="Amber Yellow 500">
      <a:srgbClr val="FFA800"/>
    </a:custClr>
    <a:custClr name="Crimson Red 500">
      <a:srgbClr val="E33B3B"/>
    </a:custClr>
    <a:custClr name="Deep Blue 700">
      <a:srgbClr val="103559"/>
    </a:custClr>
    <a:custClr name="Deep Blue 600">
      <a:srgbClr val="1B456E"/>
    </a:custClr>
    <a:custClr name="Deep Blue 500">
      <a:srgbClr val="2B5580"/>
    </a:custClr>
    <a:custClr name="Deep Blue 300">
      <a:srgbClr val="5380AC"/>
    </a:custClr>
    <a:custClr name="Deep Blue 200">
      <a:srgbClr val="82A6C9"/>
    </a:custClr>
    <a:custClr name="Null">
      <a:srgbClr val="FEFFFF"/>
    </a:custClr>
    <a:custClr name="Null">
      <a:srgbClr val="FEFFFF"/>
    </a:custClr>
  </a:custClrLst>
  <a:extLst>
    <a:ext uri="{05A4C25C-085E-4340-85A3-A5531E510DB2}">
      <thm15:themeFamily xmlns:thm15="http://schemas.microsoft.com/office/thememl/2012/main" name="OneFirm-English (United States)-Wide.potx" id="{9F5A5C75-6656-49CB-9F32-A5B63F671386}" vid="{F5FBFB34-3B77-4F51-9E5E-428204315974}"/>
    </a:ext>
  </a:extLst>
</a:theme>
</file>

<file path=ppt/theme/theme3.xml><?xml version="1.0" encoding="utf-8"?>
<a:theme xmlns:a="http://schemas.openxmlformats.org/drawingml/2006/main" name="1_White">
  <a:themeElements>
    <a:clrScheme name="Scheme1">
      <a:dk1>
        <a:srgbClr val="000000"/>
      </a:dk1>
      <a:lt1>
        <a:srgbClr val="FFFFFF"/>
      </a:lt1>
      <a:dk2>
        <a:srgbClr val="FFFFFF"/>
      </a:dk2>
      <a:lt2>
        <a:srgbClr val="FFFFFF"/>
      </a:lt2>
      <a:accent1>
        <a:srgbClr val="277C78"/>
      </a:accent1>
      <a:accent2>
        <a:srgbClr val="08597A"/>
      </a:accent2>
      <a:accent3>
        <a:srgbClr val="142D3E"/>
      </a:accent3>
      <a:accent4>
        <a:srgbClr val="B1D3E1"/>
      </a:accent4>
      <a:accent5>
        <a:srgbClr val="0B76A3"/>
      </a:accent5>
      <a:accent6>
        <a:srgbClr val="CDCDCD"/>
      </a:accent6>
      <a:hlink>
        <a:srgbClr val="0000FF"/>
      </a:hlink>
      <a:folHlink>
        <a:srgbClr val="800080"/>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277C78"/>
        </a:accent1>
        <a:accent2>
          <a:srgbClr val="08597A"/>
        </a:accent2>
        <a:accent3>
          <a:srgbClr val="142D3E"/>
        </a:accent3>
        <a:accent4>
          <a:srgbClr val="B1D3E1"/>
        </a:accent4>
        <a:accent5>
          <a:srgbClr val="0B76A3"/>
        </a:accent5>
        <a:accent6>
          <a:srgbClr val="CDCDC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23716D"/>
    </a:custClr>
    <a:custClr name="Custom Color7">
      <a:srgbClr val="1D5457"/>
    </a:custClr>
    <a:custClr name="Custom Color8">
      <a:srgbClr val="173842"/>
    </a:custClr>
    <a:custClr name="Custom Color9">
      <a:srgbClr val="252525"/>
    </a:custClr>
  </a:custClrLst>
  <a:extLst>
    <a:ext uri="{05A4C25C-085E-4340-85A3-A5531E510DB2}">
      <thm15:themeFamily xmlns:thm15="http://schemas.microsoft.com/office/thememl/2012/main" name="US1677_OFF_v2.potx" id="{E5D36C7B-8B87-4B61-8184-901E1F9D69F4}" vid="{D59CDAA2-AB51-4D7F-ACDA-4A49AA942FBB}"/>
    </a:ext>
  </a:extLst>
</a:theme>
</file>

<file path=ppt/theme/theme4.xml><?xml version="1.0" encoding="utf-8"?>
<a:theme xmlns:a="http://schemas.openxmlformats.org/drawingml/2006/main" name="Office Theme">
  <a:themeElements>
    <a:clrScheme name="Custom Scheme">
      <a:dk1>
        <a:srgbClr val="000000"/>
      </a:dk1>
      <a:lt1>
        <a:srgbClr val="FFFFFF"/>
      </a:lt1>
      <a:dk2>
        <a:srgbClr val="051C2C"/>
      </a:dk2>
      <a:lt2>
        <a:srgbClr val="FFFFFF"/>
      </a:lt2>
      <a:accent1>
        <a:srgbClr val="051C2C"/>
      </a:accent1>
      <a:accent2>
        <a:srgbClr val="00A9F4"/>
      </a:accent2>
      <a:accent3>
        <a:srgbClr val="1F40E6"/>
      </a:accent3>
      <a:accent4>
        <a:srgbClr val="AAE6F0"/>
      </a:accent4>
      <a:accent5>
        <a:srgbClr val="3C96B4"/>
      </a:accent5>
      <a:accent6>
        <a:srgbClr val="AFC3FF"/>
      </a:accent6>
      <a:hlink>
        <a:srgbClr val="00A9F4"/>
      </a:hlink>
      <a:folHlink>
        <a:srgbClr val="00A9F4"/>
      </a:folHlink>
    </a:clrScheme>
    <a:fontScheme name="Custom Scheme Fonts">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Custom Scheme 2">
      <a:dk1>
        <a:srgbClr val="000000"/>
      </a:dk1>
      <a:lt1>
        <a:srgbClr val="FFFFFF"/>
      </a:lt1>
      <a:dk2>
        <a:srgbClr val="051C2C"/>
      </a:dk2>
      <a:lt2>
        <a:srgbClr val="FFFFFF"/>
      </a:lt2>
      <a:accent1>
        <a:srgbClr val="051C2C"/>
      </a:accent1>
      <a:accent2>
        <a:srgbClr val="00A9F4"/>
      </a:accent2>
      <a:accent3>
        <a:srgbClr val="1F40E6"/>
      </a:accent3>
      <a:accent4>
        <a:srgbClr val="AAE6F0"/>
      </a:accent4>
      <a:accent5>
        <a:srgbClr val="3C96B4"/>
      </a:accent5>
      <a:accent6>
        <a:srgbClr val="AFC3FF"/>
      </a:accent6>
      <a:hlink>
        <a:srgbClr val="00A9F4"/>
      </a:hlink>
      <a:folHlink>
        <a:srgbClr val="00A9F4"/>
      </a:folHlink>
    </a:clrScheme>
    <a:fontScheme name="Custom Scheme2 Fonts">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8330b03-3302-4f83-b728-aac46060ff6c" xsi:nil="true"/>
    <lcf76f155ced4ddcb4097134ff3c332f xmlns="7467db8c-36f5-4a17-8bbb-578c1726f84c">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10727BCAE4CD94BA7D44E2FAD00347B" ma:contentTypeVersion="14" ma:contentTypeDescription="Create a new document." ma:contentTypeScope="" ma:versionID="ec24e629aa1db285890e1e16a7db189a">
  <xsd:schema xmlns:xsd="http://www.w3.org/2001/XMLSchema" xmlns:xs="http://www.w3.org/2001/XMLSchema" xmlns:p="http://schemas.microsoft.com/office/2006/metadata/properties" xmlns:ns2="7467db8c-36f5-4a17-8bbb-578c1726f84c" xmlns:ns3="58330b03-3302-4f83-b728-aac46060ff6c" targetNamespace="http://schemas.microsoft.com/office/2006/metadata/properties" ma:root="true" ma:fieldsID="e8000fe1309086ab80f39f491b15c171" ns2:_="" ns3:_="">
    <xsd:import namespace="7467db8c-36f5-4a17-8bbb-578c1726f84c"/>
    <xsd:import namespace="58330b03-3302-4f83-b728-aac46060ff6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Location" minOccurs="0"/>
                <xsd:element ref="ns2:MediaServiceGenerationTime" minOccurs="0"/>
                <xsd:element ref="ns2:MediaServiceEventHashCode" minOccurs="0"/>
                <xsd:element ref="ns2:MediaServiceOCR"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67db8c-36f5-4a17-8bbb-578c1726f84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18eb3a52-a9ad-454e-96a1-46bb4cd16a89"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8330b03-3302-4f83-b728-aac46060ff6c"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ce0e7c2e-6f7d-450c-9d06-c13b2b0ea7ed}" ma:internalName="TaxCatchAll" ma:showField="CatchAllData" ma:web="58330b03-3302-4f83-b728-aac46060ff6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01F588E-2F08-4382-B78C-F9099D215BB2}">
  <ds:schemaRefs>
    <ds:schemaRef ds:uri="http://schemas.microsoft.com/sharepoint/v3/contenttype/forms"/>
  </ds:schemaRefs>
</ds:datastoreItem>
</file>

<file path=customXml/itemProps2.xml><?xml version="1.0" encoding="utf-8"?>
<ds:datastoreItem xmlns:ds="http://schemas.openxmlformats.org/officeDocument/2006/customXml" ds:itemID="{DC52D23D-58D1-4D20-87B0-0C2FCB6A03DF}">
  <ds:schemaRefs>
    <ds:schemaRef ds:uri="7467db8c-36f5-4a17-8bbb-578c1726f84c"/>
    <ds:schemaRef ds:uri="http://schemas.microsoft.com/office/2006/metadata/properties"/>
    <ds:schemaRef ds:uri="http://schemas.microsoft.com/office/infopath/2007/PartnerControls"/>
    <ds:schemaRef ds:uri="http://www.w3.org/XML/1998/namespace"/>
    <ds:schemaRef ds:uri="http://purl.org/dc/dcmitype/"/>
    <ds:schemaRef ds:uri="http://purl.org/dc/elements/1.1/"/>
    <ds:schemaRef ds:uri="http://schemas.microsoft.com/office/2006/documentManagement/types"/>
    <ds:schemaRef ds:uri="http://schemas.openxmlformats.org/package/2006/metadata/core-properties"/>
    <ds:schemaRef ds:uri="58330b03-3302-4f83-b728-aac46060ff6c"/>
    <ds:schemaRef ds:uri="http://purl.org/dc/terms/"/>
  </ds:schemaRefs>
</ds:datastoreItem>
</file>

<file path=customXml/itemProps3.xml><?xml version="1.0" encoding="utf-8"?>
<ds:datastoreItem xmlns:ds="http://schemas.openxmlformats.org/officeDocument/2006/customXml" ds:itemID="{541B0B01-A535-40CC-9960-9294D5F56A0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467db8c-36f5-4a17-8bbb-578c1726f84c"/>
    <ds:schemaRef ds:uri="58330b03-3302-4f83-b728-aac46060ff6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blank</Template>
  <TotalTime>34246</TotalTime>
  <Words>1258</Words>
  <Application>Microsoft Office PowerPoint</Application>
  <PresentationFormat>Widescreen</PresentationFormat>
  <Paragraphs>111</Paragraphs>
  <Slides>5</Slides>
  <Notes>3</Notes>
  <HiddenSlides>0</HiddenSlides>
  <MMClips>0</MMClips>
  <ScaleCrop>false</ScaleCrop>
  <HeadingPairs>
    <vt:vector size="8" baseType="variant">
      <vt:variant>
        <vt:lpstr>Fonts Used</vt:lpstr>
      </vt:variant>
      <vt:variant>
        <vt:i4>4</vt:i4>
      </vt:variant>
      <vt:variant>
        <vt:lpstr>Theme</vt:lpstr>
      </vt:variant>
      <vt:variant>
        <vt:i4>3</vt:i4>
      </vt:variant>
      <vt:variant>
        <vt:lpstr>Embedded OLE Servers</vt:lpstr>
      </vt:variant>
      <vt:variant>
        <vt:i4>1</vt:i4>
      </vt:variant>
      <vt:variant>
        <vt:lpstr>Slide Titles</vt:lpstr>
      </vt:variant>
      <vt:variant>
        <vt:i4>5</vt:i4>
      </vt:variant>
    </vt:vector>
  </HeadingPairs>
  <TitlesOfParts>
    <vt:vector size="13" baseType="lpstr">
      <vt:lpstr>Arial</vt:lpstr>
      <vt:lpstr>Georgia</vt:lpstr>
      <vt:lpstr>Segoe UI</vt:lpstr>
      <vt:lpstr>Wingdings</vt:lpstr>
      <vt:lpstr>White</vt:lpstr>
      <vt:lpstr>Contrast</vt:lpstr>
      <vt:lpstr>1_White</vt:lpstr>
      <vt:lpstr>think-cell Slide</vt:lpstr>
      <vt:lpstr>PowerPoint Presentation</vt:lpstr>
      <vt:lpstr>The Rural Grant provides funding to  improve and expand the surface transportation infrastructure in rural areas to increase connectivity, improve the safety and reliability of the movement of people and freight, and generate regional economic growth and improve quality of life. </vt:lpstr>
      <vt:lpstr>Rural Surface Transportation Grant Details</vt:lpstr>
      <vt:lpstr>High level requirements to apply for the Rural Surface Transportation grant </vt:lpstr>
      <vt:lpstr>Examples of past winners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Michigan Infrastructure Office – Technical Assistance Center (TAC)</dc:title>
  <dc:subject/>
  <dc:creator>Khalid Yasin</dc:creator>
  <cp:keywords/>
  <dc:description/>
  <cp:lastModifiedBy>Jenalle Huang</cp:lastModifiedBy>
  <cp:revision>219</cp:revision>
  <cp:lastPrinted>2018-10-30T20:37:12Z</cp:lastPrinted>
  <dcterms:created xsi:type="dcterms:W3CDTF">2023-12-05T12:01:45Z</dcterms:created>
  <dcterms:modified xsi:type="dcterms:W3CDTF">2024-05-09T16:49:35Z</dcterms:modified>
  <cp:category/>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1628964</vt:lpwstr>
  </property>
  <property fmtid="{D5CDD505-2E9C-101B-9397-08002B2CF9AE}" pid="3" name="NXPowerLiteSettings">
    <vt:lpwstr>C9000A38044001</vt:lpwstr>
  </property>
  <property fmtid="{D5CDD505-2E9C-101B-9397-08002B2CF9AE}" pid="4" name="NXPowerLiteVersion">
    <vt:lpwstr>D7.1.14</vt:lpwstr>
  </property>
  <property fmtid="{D5CDD505-2E9C-101B-9397-08002B2CF9AE}" pid="5" name="PPT">
    <vt:lpwstr>Hello</vt:lpwstr>
  </property>
  <property fmtid="{D5CDD505-2E9C-101B-9397-08002B2CF9AE}" pid="6" name="TemplateVersion">
    <vt:lpwstr>4</vt:lpwstr>
  </property>
  <property fmtid="{D5CDD505-2E9C-101B-9397-08002B2CF9AE}" pid="7" name="TemplateLastEdited">
    <vt:lpwstr>2023-08-21 11:41 AM</vt:lpwstr>
  </property>
  <property fmtid="{D5CDD505-2E9C-101B-9397-08002B2CF9AE}" pid="8" name="TemplateCreated">
    <vt:lpwstr>2019-02-27 01:18 PM</vt:lpwstr>
  </property>
  <property fmtid="{D5CDD505-2E9C-101B-9397-08002B2CF9AE}" pid="9" name="ContentTypeId">
    <vt:lpwstr>0x010100510727BCAE4CD94BA7D44E2FAD00347B</vt:lpwstr>
  </property>
  <property fmtid="{D5CDD505-2E9C-101B-9397-08002B2CF9AE}" pid="10" name="MediaServiceImageTags">
    <vt:lpwstr/>
  </property>
</Properties>
</file>