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1.xml" ContentType="application/vnd.openxmlformats-officedocument.presentationml.notesSl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2.xml" ContentType="application/vnd.openxmlformats-officedocument.presentationml.notesSlide+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notesSlides/notesSlide3.xml" ContentType="application/vnd.openxmlformats-officedocument.presentationml.notesSlid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Lst>
  <p:notesMasterIdLst>
    <p:notesMasterId r:id="rId12"/>
  </p:notesMasterIdLst>
  <p:handoutMasterIdLst>
    <p:handoutMasterId r:id="rId13"/>
  </p:handoutMasterIdLst>
  <p:sldIdLst>
    <p:sldId id="2147482136" r:id="rId7"/>
    <p:sldId id="2147482026" r:id="rId8"/>
    <p:sldId id="2147482095" r:id="rId9"/>
    <p:sldId id="2147482028" r:id="rId10"/>
    <p:sldId id="2147482073" r:id="rId11"/>
  </p:sldIdLst>
  <p:sldSz cx="12192000" cy="6858000"/>
  <p:notesSz cx="7102475" cy="93884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B86C3A-27FC-B28B-B17C-4230298D1603}" name="Khalid Yasin" initials="KY" userId="S::khalid_yasin@mckinsey.com::86ca5895-03c9-4852-aea5-2be9cf6f13d2" providerId="AD"/>
  <p188:author id="{BB2CB93B-D37C-C407-EBB5-1B0F04145A61}" name="Jenalle Huang" initials="JH" userId="//m7u2+HzD93t3QfRz3k/2cs4s8Wy7Goe1IC9/JMTas=" providerId="None"/>
  <p188:author id="{CA497640-9F12-D0D7-23C7-745A10EB2387}" name="Srikanth Jayarajan" initials="SJ" userId="dMYpSlfjzFcYPEDsXjVgLmU1LCIkAjLNCqtAilE+2dM=" providerId="None"/>
  <p188:author id="{D000C1B9-D3BD-3AF1-EDED-7BFA45B7382D}" name="Sohee Hyung" initials="SH" userId="S::sohee_hyung@mckinsey.com::66b98295-4132-492a-9675-91bb056a2a86" providerId="AD"/>
  <p188:author id="{53E800BC-E4AE-ED5F-5050-D69A36B57389}" name="Hope Yao" initials="HY" userId="S::Hope_Yao@mckinsey.com::0f1ae0d8-dd4e-4651-9a89-245543c6fc99" providerId="AD"/>
  <p188:author id="{A61DDBD9-482B-A11C-2122-F7940ACF9C00}" name="Brady, Kristin (DTMB)" initials="B(" userId="S::bradyk4_michigan.gov#ext#@mckinsey.onmicrosoft.com::6ed8e0cf-2e76-468f-8ca6-b70cfa6065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C"/>
    <a:srgbClr val="FFFFFF"/>
    <a:srgbClr val="277C78"/>
    <a:srgbClr val="DFECF5"/>
    <a:srgbClr val="D0D0D0"/>
    <a:srgbClr val="051C2C"/>
    <a:srgbClr val="000000"/>
    <a:srgbClr val="7F7F7F"/>
    <a:srgbClr val="AFC3FF"/>
    <a:srgbClr val="0D3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8860F-5E34-4CD4-B16C-2BED4BF0F57E}" v="9" dt="2024-05-09T16:49:22.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99" autoAdjust="0"/>
    <p:restoredTop sz="94660"/>
  </p:normalViewPr>
  <p:slideViewPr>
    <p:cSldViewPr snapToGrid="0">
      <p:cViewPr varScale="1">
        <p:scale>
          <a:sx n="113" d="100"/>
          <a:sy n="113" d="100"/>
        </p:scale>
        <p:origin x="1152" y="96"/>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gs" Target="tags/tag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lle Huang" userId="2cf21d77-d186-4a5f-a9ba-71fd767305aa" providerId="ADAL" clId="{1F08860F-5E34-4CD4-B16C-2BED4BF0F57E}"/>
    <pc:docChg chg="custSel modSld">
      <pc:chgData name="Jenalle Huang" userId="2cf21d77-d186-4a5f-a9ba-71fd767305aa" providerId="ADAL" clId="{1F08860F-5E34-4CD4-B16C-2BED4BF0F57E}" dt="2024-05-09T16:49:33.065" v="92" actId="20577"/>
      <pc:docMkLst>
        <pc:docMk/>
      </pc:docMkLst>
      <pc:sldChg chg="modSp mod">
        <pc:chgData name="Jenalle Huang" userId="2cf21d77-d186-4a5f-a9ba-71fd767305aa" providerId="ADAL" clId="{1F08860F-5E34-4CD4-B16C-2BED4BF0F57E}" dt="2024-05-09T16:49:33.065" v="92" actId="20577"/>
        <pc:sldMkLst>
          <pc:docMk/>
          <pc:sldMk cId="140452440" sldId="2147482028"/>
        </pc:sldMkLst>
        <pc:spChg chg="mod">
          <ac:chgData name="Jenalle Huang" userId="2cf21d77-d186-4a5f-a9ba-71fd767305aa" providerId="ADAL" clId="{1F08860F-5E34-4CD4-B16C-2BED4BF0F57E}" dt="2024-05-09T16:49:33.065" v="92" actId="20577"/>
          <ac:spMkLst>
            <pc:docMk/>
            <pc:sldMk cId="140452440" sldId="2147482028"/>
            <ac:spMk id="40" creationId="{7FD7B117-E292-D6F8-992F-F1AD52BCDE91}"/>
          </ac:spMkLst>
        </pc:spChg>
      </pc:sldChg>
      <pc:sldChg chg="addSp modSp mod">
        <pc:chgData name="Jenalle Huang" userId="2cf21d77-d186-4a5f-a9ba-71fd767305aa" providerId="ADAL" clId="{1F08860F-5E34-4CD4-B16C-2BED4BF0F57E}" dt="2024-05-09T16:49:22.169" v="59"/>
        <pc:sldMkLst>
          <pc:docMk/>
          <pc:sldMk cId="1101060055" sldId="2147482095"/>
        </pc:sldMkLst>
        <pc:spChg chg="add mod modVis">
          <ac:chgData name="Jenalle Huang" userId="2cf21d77-d186-4a5f-a9ba-71fd767305aa" providerId="ADAL" clId="{1F08860F-5E34-4CD4-B16C-2BED4BF0F57E}" dt="2024-05-09T16:49:22.169" v="59"/>
          <ac:spMkLst>
            <pc:docMk/>
            <pc:sldMk cId="1101060055" sldId="2147482095"/>
            <ac:spMk id="12" creationId="{B79BE5BF-0EAE-F7DF-B379-427AF9370B7B}"/>
          </ac:spMkLst>
        </pc:spChg>
        <pc:spChg chg="mod">
          <ac:chgData name="Jenalle Huang" userId="2cf21d77-d186-4a5f-a9ba-71fd767305aa" providerId="ADAL" clId="{1F08860F-5E34-4CD4-B16C-2BED4BF0F57E}" dt="2024-05-09T16:49:22.139" v="53" actId="947"/>
          <ac:spMkLst>
            <pc:docMk/>
            <pc:sldMk cId="1101060055" sldId="2147482095"/>
            <ac:spMk id="134" creationId="{25A57ED0-D2D9-EFC5-3360-679108C5CEA2}"/>
          </ac:spMkLst>
        </pc:spChg>
      </pc:sldChg>
      <pc:sldChg chg="modSp mod">
        <pc:chgData name="Jenalle Huang" userId="2cf21d77-d186-4a5f-a9ba-71fd767305aa" providerId="ADAL" clId="{1F08860F-5E34-4CD4-B16C-2BED4BF0F57E}" dt="2024-05-09T16:41:45.358" v="45" actId="20577"/>
        <pc:sldMkLst>
          <pc:docMk/>
          <pc:sldMk cId="4084797642" sldId="2147482136"/>
        </pc:sldMkLst>
        <pc:spChg chg="mod">
          <ac:chgData name="Jenalle Huang" userId="2cf21d77-d186-4a5f-a9ba-71fd767305aa" providerId="ADAL" clId="{1F08860F-5E34-4CD4-B16C-2BED4BF0F57E}" dt="2024-05-09T16:41:28.406" v="25" actId="20577"/>
          <ac:spMkLst>
            <pc:docMk/>
            <pc:sldMk cId="4084797642" sldId="2147482136"/>
            <ac:spMk id="12" creationId="{E2A855F2-AA58-8825-DEBE-D105CF09EEDB}"/>
          </ac:spMkLst>
        </pc:spChg>
        <pc:spChg chg="mod">
          <ac:chgData name="Jenalle Huang" userId="2cf21d77-d186-4a5f-a9ba-71fd767305aa" providerId="ADAL" clId="{1F08860F-5E34-4CD4-B16C-2BED4BF0F57E}" dt="2024-05-09T16:41:45.358" v="45" actId="20577"/>
          <ac:spMkLst>
            <pc:docMk/>
            <pc:sldMk cId="4084797642" sldId="2147482136"/>
            <ac:spMk id="21" creationId="{93705CEC-D444-55F6-4A35-778A9E9D7790}"/>
          </ac:spMkLst>
        </pc:spChg>
      </pc:sldChg>
    </pc:docChg>
  </pc:docChgLst>
  <pc:docChgLst>
    <pc:chgData name="Valentina Losada" userId="12c76205-c9be-43ad-bc33-b218726c6d59" providerId="ADAL" clId="{C463C849-E1CB-4771-BA6F-3970E5F67FCC}"/>
    <pc:docChg chg="custSel addSld delSld modSld">
      <pc:chgData name="Valentina Losada" userId="12c76205-c9be-43ad-bc33-b218726c6d59" providerId="ADAL" clId="{C463C849-E1CB-4771-BA6F-3970E5F67FCC}" dt="2024-03-26T01:10:25.430" v="25" actId="47"/>
      <pc:docMkLst>
        <pc:docMk/>
      </pc:docMkLst>
      <pc:sldChg chg="del">
        <pc:chgData name="Valentina Losada" userId="12c76205-c9be-43ad-bc33-b218726c6d59" providerId="ADAL" clId="{C463C849-E1CB-4771-BA6F-3970E5F67FCC}" dt="2024-03-26T01:09:48.373" v="6" actId="47"/>
        <pc:sldMkLst>
          <pc:docMk/>
          <pc:sldMk cId="1550930484" sldId="2147482011"/>
        </pc:sldMkLst>
      </pc:sldChg>
      <pc:sldChg chg="del">
        <pc:chgData name="Valentina Losada" userId="12c76205-c9be-43ad-bc33-b218726c6d59" providerId="ADAL" clId="{C463C849-E1CB-4771-BA6F-3970E5F67FCC}" dt="2024-03-26T01:10:02.595" v="13" actId="47"/>
        <pc:sldMkLst>
          <pc:docMk/>
          <pc:sldMk cId="336332783" sldId="2147482020"/>
        </pc:sldMkLst>
      </pc:sldChg>
      <pc:sldChg chg="del">
        <pc:chgData name="Valentina Losada" userId="12c76205-c9be-43ad-bc33-b218726c6d59" providerId="ADAL" clId="{C463C849-E1CB-4771-BA6F-3970E5F67FCC}" dt="2024-03-26T01:10:12.972" v="18" actId="47"/>
        <pc:sldMkLst>
          <pc:docMk/>
          <pc:sldMk cId="1514056218" sldId="2147482025"/>
        </pc:sldMkLst>
      </pc:sldChg>
      <pc:sldChg chg="del">
        <pc:chgData name="Valentina Losada" userId="12c76205-c9be-43ad-bc33-b218726c6d59" providerId="ADAL" clId="{C463C849-E1CB-4771-BA6F-3970E5F67FCC}" dt="2024-03-26T01:10:25.430" v="25" actId="47"/>
        <pc:sldMkLst>
          <pc:docMk/>
          <pc:sldMk cId="3894743265" sldId="2147482130"/>
        </pc:sldMkLst>
      </pc:sldChg>
      <pc:sldChg chg="modSp add mod">
        <pc:chgData name="Valentina Losada" userId="12c76205-c9be-43ad-bc33-b218726c6d59" providerId="ADAL" clId="{C463C849-E1CB-4771-BA6F-3970E5F67FCC}" dt="2024-03-26T01:10:10.813" v="17"/>
        <pc:sldMkLst>
          <pc:docMk/>
          <pc:sldMk cId="4084797642" sldId="2147482136"/>
        </pc:sldMkLst>
        <pc:spChg chg="mod">
          <ac:chgData name="Valentina Losada" userId="12c76205-c9be-43ad-bc33-b218726c6d59" providerId="ADAL" clId="{C463C849-E1CB-4771-BA6F-3970E5F67FCC}" dt="2024-03-26T01:10:10.813" v="17"/>
          <ac:spMkLst>
            <pc:docMk/>
            <pc:sldMk cId="4084797642" sldId="2147482136"/>
            <ac:spMk id="14" creationId="{83DC3532-770C-940E-2AF9-575B5191B08C}"/>
          </ac:spMkLst>
        </pc:spChg>
        <pc:graphicFrameChg chg="mod replST">
          <ac:chgData name="Valentina Losada" userId="12c76205-c9be-43ad-bc33-b218726c6d59" providerId="ADAL" clId="{C463C849-E1CB-4771-BA6F-3970E5F67FCC}" dt="2024-03-26T01:10:10.813" v="16"/>
          <ac:graphicFrameMkLst>
            <pc:docMk/>
            <pc:sldMk cId="4084797642" sldId="2147482136"/>
            <ac:graphicFrameMk id="6" creationId="{375E70C3-86D5-EC0C-CFBD-F3AECFFA718B}"/>
          </ac:graphicFrameMkLst>
        </pc:graphicFrameChg>
      </pc:sldChg>
      <pc:sldChg chg="modSp add mod">
        <pc:chgData name="Valentina Losada" userId="12c76205-c9be-43ad-bc33-b218726c6d59" providerId="ADAL" clId="{C463C849-E1CB-4771-BA6F-3970E5F67FCC}" dt="2024-03-26T01:10:20.761" v="24"/>
        <pc:sldMkLst>
          <pc:docMk/>
          <pc:sldMk cId="639716241" sldId="2147482139"/>
        </pc:sldMkLst>
        <pc:spChg chg="mod">
          <ac:chgData name="Valentina Losada" userId="12c76205-c9be-43ad-bc33-b218726c6d59" providerId="ADAL" clId="{C463C849-E1CB-4771-BA6F-3970E5F67FCC}" dt="2024-03-26T01:10:20.761" v="24"/>
          <ac:spMkLst>
            <pc:docMk/>
            <pc:sldMk cId="639716241" sldId="2147482139"/>
            <ac:spMk id="14" creationId="{83DC3532-770C-940E-2AF9-575B5191B08C}"/>
          </ac:spMkLst>
        </pc:spChg>
        <pc:graphicFrameChg chg="mod replST">
          <ac:chgData name="Valentina Losada" userId="12c76205-c9be-43ad-bc33-b218726c6d59" providerId="ADAL" clId="{C463C849-E1CB-4771-BA6F-3970E5F67FCC}" dt="2024-03-26T01:10:20.758" v="21"/>
          <ac:graphicFrameMkLst>
            <pc:docMk/>
            <pc:sldMk cId="639716241" sldId="2147482139"/>
            <ac:graphicFrameMk id="6" creationId="{375E70C3-86D5-EC0C-CFBD-F3AECFFA718B}"/>
          </ac:graphicFrameMkLst>
        </pc:graphicFrameChg>
        <pc:picChg chg="mod replST">
          <ac:chgData name="Valentina Losada" userId="12c76205-c9be-43ad-bc33-b218726c6d59" providerId="ADAL" clId="{C463C849-E1CB-4771-BA6F-3970E5F67FCC}" dt="2024-03-26T01:10:20.759" v="23"/>
          <ac:picMkLst>
            <pc:docMk/>
            <pc:sldMk cId="639716241" sldId="2147482139"/>
            <ac:picMk id="11" creationId="{3352718D-28C2-11ED-319F-D507EF9CF495}"/>
          </ac:picMkLst>
        </pc:picChg>
      </pc:sldChg>
      <pc:sldChg chg="modSp add mod">
        <pc:chgData name="Valentina Losada" userId="12c76205-c9be-43ad-bc33-b218726c6d59" providerId="ADAL" clId="{C463C849-E1CB-4771-BA6F-3970E5F67FCC}" dt="2024-03-26T01:09:59.663" v="12"/>
        <pc:sldMkLst>
          <pc:docMk/>
          <pc:sldMk cId="898696356" sldId="2147482140"/>
        </pc:sldMkLst>
        <pc:spChg chg="mod">
          <ac:chgData name="Valentina Losada" userId="12c76205-c9be-43ad-bc33-b218726c6d59" providerId="ADAL" clId="{C463C849-E1CB-4771-BA6F-3970E5F67FCC}" dt="2024-03-26T01:09:59.663" v="12"/>
          <ac:spMkLst>
            <pc:docMk/>
            <pc:sldMk cId="898696356" sldId="2147482140"/>
            <ac:spMk id="14" creationId="{83DC3532-770C-940E-2AF9-575B5191B08C}"/>
          </ac:spMkLst>
        </pc:spChg>
        <pc:graphicFrameChg chg="mod replST">
          <ac:chgData name="Valentina Losada" userId="12c76205-c9be-43ad-bc33-b218726c6d59" providerId="ADAL" clId="{C463C849-E1CB-4771-BA6F-3970E5F67FCC}" dt="2024-03-26T01:09:59.650" v="9"/>
          <ac:graphicFrameMkLst>
            <pc:docMk/>
            <pc:sldMk cId="898696356" sldId="2147482140"/>
            <ac:graphicFrameMk id="6" creationId="{375E70C3-86D5-EC0C-CFBD-F3AECFFA718B}"/>
          </ac:graphicFrameMkLst>
        </pc:graphicFrameChg>
        <pc:picChg chg="mod replST">
          <ac:chgData name="Valentina Losada" userId="12c76205-c9be-43ad-bc33-b218726c6d59" providerId="ADAL" clId="{C463C849-E1CB-4771-BA6F-3970E5F67FCC}" dt="2024-03-26T01:09:59.663" v="11"/>
          <ac:picMkLst>
            <pc:docMk/>
            <pc:sldMk cId="898696356" sldId="2147482140"/>
            <ac:picMk id="1026" creationId="{74F3406B-38C5-3E43-BC92-0FE6E5D9BFBA}"/>
          </ac:picMkLst>
        </pc:picChg>
      </pc:sldChg>
      <pc:sldChg chg="modSp add mod">
        <pc:chgData name="Valentina Losada" userId="12c76205-c9be-43ad-bc33-b218726c6d59" providerId="ADAL" clId="{C463C849-E1CB-4771-BA6F-3970E5F67FCC}" dt="2024-03-26T01:09:46.491" v="5"/>
        <pc:sldMkLst>
          <pc:docMk/>
          <pc:sldMk cId="4282279700" sldId="2147482141"/>
        </pc:sldMkLst>
        <pc:spChg chg="mod">
          <ac:chgData name="Valentina Losada" userId="12c76205-c9be-43ad-bc33-b218726c6d59" providerId="ADAL" clId="{C463C849-E1CB-4771-BA6F-3970E5F67FCC}" dt="2024-03-26T01:09:46.491" v="5"/>
          <ac:spMkLst>
            <pc:docMk/>
            <pc:sldMk cId="4282279700" sldId="2147482141"/>
            <ac:spMk id="14" creationId="{83DC3532-770C-940E-2AF9-575B5191B08C}"/>
          </ac:spMkLst>
        </pc:spChg>
        <pc:graphicFrameChg chg="mod replST">
          <ac:chgData name="Valentina Losada" userId="12c76205-c9be-43ad-bc33-b218726c6d59" providerId="ADAL" clId="{C463C849-E1CB-4771-BA6F-3970E5F67FCC}" dt="2024-03-26T01:09:46.481" v="2"/>
          <ac:graphicFrameMkLst>
            <pc:docMk/>
            <pc:sldMk cId="4282279700" sldId="2147482141"/>
            <ac:graphicFrameMk id="6" creationId="{375E70C3-86D5-EC0C-CFBD-F3AECFFA718B}"/>
          </ac:graphicFrameMkLst>
        </pc:graphicFrameChg>
        <pc:picChg chg="mod replST">
          <ac:chgData name="Valentina Losada" userId="12c76205-c9be-43ad-bc33-b218726c6d59" providerId="ADAL" clId="{C463C849-E1CB-4771-BA6F-3970E5F67FCC}" dt="2024-03-26T01:09:46.490" v="4"/>
          <ac:picMkLst>
            <pc:docMk/>
            <pc:sldMk cId="4282279700" sldId="2147482141"/>
            <ac:picMk id="5" creationId="{A86A5F39-7C8F-4B95-DD19-2C29463B0EFF}"/>
          </ac:picMkLst>
        </pc:picChg>
      </pc:sldChg>
    </pc:docChg>
  </pc:docChgLst>
  <pc:docChgLst>
    <pc:chgData name="Valentina Losada" userId="12c76205-c9be-43ad-bc33-b218726c6d59" providerId="ADAL" clId="{0EDC5D53-C7BC-4106-A817-450B72F376B5}"/>
    <pc:docChg chg="custSel modSld">
      <pc:chgData name="Valentina Losada" userId="12c76205-c9be-43ad-bc33-b218726c6d59" providerId="ADAL" clId="{0EDC5D53-C7BC-4106-A817-450B72F376B5}" dt="2024-03-22T20:01:34.583" v="14"/>
      <pc:docMkLst>
        <pc:docMk/>
      </pc:docMkLst>
      <pc:sldChg chg="modSp mod">
        <pc:chgData name="Valentina Losada" userId="12c76205-c9be-43ad-bc33-b218726c6d59" providerId="ADAL" clId="{0EDC5D53-C7BC-4106-A817-450B72F376B5}" dt="2024-03-22T20:01:34.559" v="4"/>
        <pc:sldMkLst>
          <pc:docMk/>
          <pc:sldMk cId="336332783" sldId="2147482020"/>
        </pc:sldMkLst>
        <pc:spChg chg="mod replST delST">
          <ac:chgData name="Valentina Losada" userId="12c76205-c9be-43ad-bc33-b218726c6d59" providerId="ADAL" clId="{0EDC5D53-C7BC-4106-A817-450B72F376B5}" dt="2024-03-22T20:01:34.559" v="4"/>
          <ac:spMkLst>
            <pc:docMk/>
            <pc:sldMk cId="336332783" sldId="2147482020"/>
            <ac:spMk id="4" creationId="{F14856E3-437C-DB72-7676-59E170A3080E}"/>
          </ac:spMkLst>
        </pc:spChg>
      </pc:sldChg>
      <pc:sldChg chg="modSp mod">
        <pc:chgData name="Valentina Losada" userId="12c76205-c9be-43ad-bc33-b218726c6d59" providerId="ADAL" clId="{0EDC5D53-C7BC-4106-A817-450B72F376B5}" dt="2024-03-22T20:01:34.571" v="9"/>
        <pc:sldMkLst>
          <pc:docMk/>
          <pc:sldMk cId="1514056218" sldId="2147482025"/>
        </pc:sldMkLst>
        <pc:spChg chg="mod replST delST">
          <ac:chgData name="Valentina Losada" userId="12c76205-c9be-43ad-bc33-b218726c6d59" providerId="ADAL" clId="{0EDC5D53-C7BC-4106-A817-450B72F376B5}" dt="2024-03-22T20:01:34.571" v="9"/>
          <ac:spMkLst>
            <pc:docMk/>
            <pc:sldMk cId="1514056218" sldId="2147482025"/>
            <ac:spMk id="4" creationId="{CFAB1F45-F48D-93E7-6A00-59B5C5B47EBC}"/>
          </ac:spMkLst>
        </pc:spChg>
      </pc:sldChg>
      <pc:sldChg chg="modSp mod">
        <pc:chgData name="Valentina Losada" userId="12c76205-c9be-43ad-bc33-b218726c6d59" providerId="ADAL" clId="{0EDC5D53-C7BC-4106-A817-450B72F376B5}" dt="2024-03-22T20:01:34.583" v="14"/>
        <pc:sldMkLst>
          <pc:docMk/>
          <pc:sldMk cId="3894743265" sldId="2147482130"/>
        </pc:sldMkLst>
        <pc:spChg chg="mod replST delST">
          <ac:chgData name="Valentina Losada" userId="12c76205-c9be-43ad-bc33-b218726c6d59" providerId="ADAL" clId="{0EDC5D53-C7BC-4106-A817-450B72F376B5}" dt="2024-03-22T20:01:34.583" v="14"/>
          <ac:spMkLst>
            <pc:docMk/>
            <pc:sldMk cId="3894743265" sldId="2147482130"/>
            <ac:spMk id="4" creationId="{C6F250C9-35D8-6AA7-2D3C-AC69162EC931}"/>
          </ac:spMkLst>
        </pc:spChg>
      </pc:sldChg>
    </pc:docChg>
  </pc:docChgLst>
  <pc:docChgLst>
    <pc:chgData name="Jenalle Huang" userId="2cf21d77-d186-4a5f-a9ba-71fd767305aa" providerId="ADAL" clId="{5F4E1AAA-1623-4F15-8986-B69D3CA09425}"/>
    <pc:docChg chg="delSld">
      <pc:chgData name="Jenalle Huang" userId="2cf21d77-d186-4a5f-a9ba-71fd767305aa" providerId="ADAL" clId="{5F4E1AAA-1623-4F15-8986-B69D3CA09425}" dt="2024-05-08T19:26:31.516" v="15" actId="47"/>
      <pc:docMkLst>
        <pc:docMk/>
      </pc:docMkLst>
      <pc:sldChg chg="del">
        <pc:chgData name="Jenalle Huang" userId="2cf21d77-d186-4a5f-a9ba-71fd767305aa" providerId="ADAL" clId="{5F4E1AAA-1623-4F15-8986-B69D3CA09425}" dt="2024-05-08T19:26:17.760" v="0" actId="47"/>
        <pc:sldMkLst>
          <pc:docMk/>
          <pc:sldMk cId="1519758110" sldId="2147481641"/>
        </pc:sldMkLst>
      </pc:sldChg>
      <pc:sldChg chg="del">
        <pc:chgData name="Jenalle Huang" userId="2cf21d77-d186-4a5f-a9ba-71fd767305aa" providerId="ADAL" clId="{5F4E1AAA-1623-4F15-8986-B69D3CA09425}" dt="2024-05-08T19:26:19.072" v="3" actId="47"/>
        <pc:sldMkLst>
          <pc:docMk/>
          <pc:sldMk cId="3916788207" sldId="2147482012"/>
        </pc:sldMkLst>
      </pc:sldChg>
      <pc:sldChg chg="del">
        <pc:chgData name="Jenalle Huang" userId="2cf21d77-d186-4a5f-a9ba-71fd767305aa" providerId="ADAL" clId="{5F4E1AAA-1623-4F15-8986-B69D3CA09425}" dt="2024-05-08T19:26:19.444" v="5" actId="47"/>
        <pc:sldMkLst>
          <pc:docMk/>
          <pc:sldMk cId="3450757612" sldId="2147482014"/>
        </pc:sldMkLst>
      </pc:sldChg>
      <pc:sldChg chg="del">
        <pc:chgData name="Jenalle Huang" userId="2cf21d77-d186-4a5f-a9ba-71fd767305aa" providerId="ADAL" clId="{5F4E1AAA-1623-4F15-8986-B69D3CA09425}" dt="2024-05-08T19:26:20.972" v="8" actId="47"/>
        <pc:sldMkLst>
          <pc:docMk/>
          <pc:sldMk cId="3063739570" sldId="2147482021"/>
        </pc:sldMkLst>
      </pc:sldChg>
      <pc:sldChg chg="del">
        <pc:chgData name="Jenalle Huang" userId="2cf21d77-d186-4a5f-a9ba-71fd767305aa" providerId="ADAL" clId="{5F4E1AAA-1623-4F15-8986-B69D3CA09425}" dt="2024-05-08T19:26:21.831" v="10" actId="47"/>
        <pc:sldMkLst>
          <pc:docMk/>
          <pc:sldMk cId="1246753032" sldId="2147482024"/>
        </pc:sldMkLst>
      </pc:sldChg>
      <pc:sldChg chg="del">
        <pc:chgData name="Jenalle Huang" userId="2cf21d77-d186-4a5f-a9ba-71fd767305aa" providerId="ADAL" clId="{5F4E1AAA-1623-4F15-8986-B69D3CA09425}" dt="2024-05-08T19:26:20.169" v="6" actId="47"/>
        <pc:sldMkLst>
          <pc:docMk/>
          <pc:sldMk cId="2711410500" sldId="2147482072"/>
        </pc:sldMkLst>
      </pc:sldChg>
      <pc:sldChg chg="del">
        <pc:chgData name="Jenalle Huang" userId="2cf21d77-d186-4a5f-a9ba-71fd767305aa" providerId="ADAL" clId="{5F4E1AAA-1623-4F15-8986-B69D3CA09425}" dt="2024-05-08T19:26:19.221" v="4" actId="47"/>
        <pc:sldMkLst>
          <pc:docMk/>
          <pc:sldMk cId="70813058" sldId="2147482093"/>
        </pc:sldMkLst>
      </pc:sldChg>
      <pc:sldChg chg="del">
        <pc:chgData name="Jenalle Huang" userId="2cf21d77-d186-4a5f-a9ba-71fd767305aa" providerId="ADAL" clId="{5F4E1AAA-1623-4F15-8986-B69D3CA09425}" dt="2024-05-08T19:26:21.475" v="9" actId="47"/>
        <pc:sldMkLst>
          <pc:docMk/>
          <pc:sldMk cId="3799618375" sldId="2147482094"/>
        </pc:sldMkLst>
      </pc:sldChg>
      <pc:sldChg chg="del">
        <pc:chgData name="Jenalle Huang" userId="2cf21d77-d186-4a5f-a9ba-71fd767305aa" providerId="ADAL" clId="{5F4E1AAA-1623-4F15-8986-B69D3CA09425}" dt="2024-05-08T19:26:18.163" v="1" actId="47"/>
        <pc:sldMkLst>
          <pc:docMk/>
          <pc:sldMk cId="3700022872" sldId="2147482113"/>
        </pc:sldMkLst>
      </pc:sldChg>
      <pc:sldChg chg="del">
        <pc:chgData name="Jenalle Huang" userId="2cf21d77-d186-4a5f-a9ba-71fd767305aa" providerId="ADAL" clId="{5F4E1AAA-1623-4F15-8986-B69D3CA09425}" dt="2024-05-08T19:26:22.322" v="11" actId="47"/>
        <pc:sldMkLst>
          <pc:docMk/>
          <pc:sldMk cId="1648889216" sldId="2147482114"/>
        </pc:sldMkLst>
      </pc:sldChg>
      <pc:sldChg chg="del">
        <pc:chgData name="Jenalle Huang" userId="2cf21d77-d186-4a5f-a9ba-71fd767305aa" providerId="ADAL" clId="{5F4E1AAA-1623-4F15-8986-B69D3CA09425}" dt="2024-05-08T19:26:29.879" v="13" actId="47"/>
        <pc:sldMkLst>
          <pc:docMk/>
          <pc:sldMk cId="4252179582" sldId="2147482131"/>
        </pc:sldMkLst>
      </pc:sldChg>
      <pc:sldChg chg="del">
        <pc:chgData name="Jenalle Huang" userId="2cf21d77-d186-4a5f-a9ba-71fd767305aa" providerId="ADAL" clId="{5F4E1AAA-1623-4F15-8986-B69D3CA09425}" dt="2024-05-08T19:26:30.409" v="14" actId="47"/>
        <pc:sldMkLst>
          <pc:docMk/>
          <pc:sldMk cId="1585037087" sldId="2147482132"/>
        </pc:sldMkLst>
      </pc:sldChg>
      <pc:sldChg chg="del">
        <pc:chgData name="Jenalle Huang" userId="2cf21d77-d186-4a5f-a9ba-71fd767305aa" providerId="ADAL" clId="{5F4E1AAA-1623-4F15-8986-B69D3CA09425}" dt="2024-05-08T19:26:31.516" v="15" actId="47"/>
        <pc:sldMkLst>
          <pc:docMk/>
          <pc:sldMk cId="910652669" sldId="2147482133"/>
        </pc:sldMkLst>
      </pc:sldChg>
      <pc:sldChg chg="del">
        <pc:chgData name="Jenalle Huang" userId="2cf21d77-d186-4a5f-a9ba-71fd767305aa" providerId="ADAL" clId="{5F4E1AAA-1623-4F15-8986-B69D3CA09425}" dt="2024-05-08T19:26:29.430" v="12" actId="47"/>
        <pc:sldMkLst>
          <pc:docMk/>
          <pc:sldMk cId="639716241" sldId="2147482139"/>
        </pc:sldMkLst>
      </pc:sldChg>
      <pc:sldChg chg="del">
        <pc:chgData name="Jenalle Huang" userId="2cf21d77-d186-4a5f-a9ba-71fd767305aa" providerId="ADAL" clId="{5F4E1AAA-1623-4F15-8986-B69D3CA09425}" dt="2024-05-08T19:26:20.386" v="7" actId="47"/>
        <pc:sldMkLst>
          <pc:docMk/>
          <pc:sldMk cId="898696356" sldId="2147482140"/>
        </pc:sldMkLst>
      </pc:sldChg>
      <pc:sldChg chg="del">
        <pc:chgData name="Jenalle Huang" userId="2cf21d77-d186-4a5f-a9ba-71fd767305aa" providerId="ADAL" clId="{5F4E1AAA-1623-4F15-8986-B69D3CA09425}" dt="2024-05-08T19:26:18.465" v="2" actId="47"/>
        <pc:sldMkLst>
          <pc:docMk/>
          <pc:sldMk cId="4282279700" sldId="2147482141"/>
        </pc:sldMkLst>
      </pc:sldChg>
    </pc:docChg>
  </pc:docChgLst>
  <pc:docChgLst>
    <pc:chgData name="Valentina Losada" userId="12c76205-c9be-43ad-bc33-b218726c6d59" providerId="ADAL" clId="{6E07A4AD-B5BF-4398-8E3B-837E7E6D1AB6}"/>
    <pc:docChg chg="modSld">
      <pc:chgData name="Valentina Losada" userId="12c76205-c9be-43ad-bc33-b218726c6d59" providerId="ADAL" clId="{6E07A4AD-B5BF-4398-8E3B-837E7E6D1AB6}" dt="2024-03-26T22:06:08.474" v="19" actId="20577"/>
      <pc:docMkLst>
        <pc:docMk/>
      </pc:docMkLst>
      <pc:sldChg chg="modSp mod">
        <pc:chgData name="Valentina Losada" userId="12c76205-c9be-43ad-bc33-b218726c6d59" providerId="ADAL" clId="{6E07A4AD-B5BF-4398-8E3B-837E7E6D1AB6}" dt="2024-03-26T21:07:29.454" v="8" actId="1035"/>
        <pc:sldMkLst>
          <pc:docMk/>
          <pc:sldMk cId="70813058" sldId="2147482093"/>
        </pc:sldMkLst>
        <pc:cxnChg chg="mod">
          <ac:chgData name="Valentina Losada" userId="12c76205-c9be-43ad-bc33-b218726c6d59" providerId="ADAL" clId="{6E07A4AD-B5BF-4398-8E3B-837E7E6D1AB6}" dt="2024-03-26T21:07:29.454" v="8" actId="1035"/>
          <ac:cxnSpMkLst>
            <pc:docMk/>
            <pc:sldMk cId="70813058" sldId="2147482093"/>
            <ac:cxnSpMk id="78" creationId="{9570D661-E0CE-6C63-11EA-581C55382215}"/>
          </ac:cxnSpMkLst>
        </pc:cxnChg>
      </pc:sldChg>
      <pc:sldChg chg="modSp mod">
        <pc:chgData name="Valentina Losada" userId="12c76205-c9be-43ad-bc33-b218726c6d59" providerId="ADAL" clId="{6E07A4AD-B5BF-4398-8E3B-837E7E6D1AB6}" dt="2024-03-26T22:06:08.474" v="19" actId="20577"/>
        <pc:sldMkLst>
          <pc:docMk/>
          <pc:sldMk cId="1101060055" sldId="2147482095"/>
        </pc:sldMkLst>
        <pc:spChg chg="mod">
          <ac:chgData name="Valentina Losada" userId="12c76205-c9be-43ad-bc33-b218726c6d59" providerId="ADAL" clId="{6E07A4AD-B5BF-4398-8E3B-837E7E6D1AB6}" dt="2024-03-26T22:06:08.474" v="19" actId="20577"/>
          <ac:spMkLst>
            <pc:docMk/>
            <pc:sldMk cId="1101060055" sldId="2147482095"/>
            <ac:spMk id="21" creationId="{A685ECCD-CE00-2738-F2FB-450B863F48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9 May 2024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9 May 2024</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9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89707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9939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9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5135082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4.emf"/><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svg"/><Relationship Id="rId5" Type="http://schemas.openxmlformats.org/officeDocument/2006/relationships/tags" Target="../tags/tag27.xml"/><Relationship Id="rId10" Type="http://schemas.openxmlformats.org/officeDocument/2006/relationships/image" Target="../media/image2.png"/><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6.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oleObject" Target="../embeddings/oleObject9.bin"/><Relationship Id="rId5" Type="http://schemas.openxmlformats.org/officeDocument/2006/relationships/tags" Target="../tags/tag90.xml"/><Relationship Id="rId10" Type="http://schemas.openxmlformats.org/officeDocument/2006/relationships/slideMaster" Target="../slideMasters/slideMaster1.xml"/><Relationship Id="rId4" Type="http://schemas.openxmlformats.org/officeDocument/2006/relationships/tags" Target="../tags/tag89.xml"/><Relationship Id="rId9" Type="http://schemas.openxmlformats.org/officeDocument/2006/relationships/tags" Target="../tags/tag9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oleObject" Target="../embeddings/oleObject10.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1.xml"/><Relationship Id="rId4" Type="http://schemas.openxmlformats.org/officeDocument/2006/relationships/tags" Target="../tags/tag11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15.xml"/><Relationship Id="rId7" Type="http://schemas.openxmlformats.org/officeDocument/2006/relationships/image" Target="../media/image7.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4.emf"/><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oleObject" Target="../embeddings/oleObject13.bin"/><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3.svg"/><Relationship Id="rId5" Type="http://schemas.openxmlformats.org/officeDocument/2006/relationships/tags" Target="../tags/tag141.xml"/><Relationship Id="rId10" Type="http://schemas.openxmlformats.org/officeDocument/2006/relationships/image" Target="../media/image2.png"/><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1.emf"/><Relationship Id="rId4" Type="http://schemas.openxmlformats.org/officeDocument/2006/relationships/tags" Target="../tags/tag148.xml"/><Relationship Id="rId9"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62.xml"/><Relationship Id="rId7"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1.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10" Type="http://schemas.openxmlformats.org/officeDocument/2006/relationships/image" Target="../media/image5.emf"/><Relationship Id="rId4" Type="http://schemas.openxmlformats.org/officeDocument/2006/relationships/tags" Target="../tags/tag169.xml"/><Relationship Id="rId9"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oleObject" Target="../embeddings/oleObject17.bin"/><Relationship Id="rId5" Type="http://schemas.openxmlformats.org/officeDocument/2006/relationships/tags" Target="../tags/tag177.xml"/><Relationship Id="rId10" Type="http://schemas.openxmlformats.org/officeDocument/2006/relationships/slideMaster" Target="../slideMasters/slideMaster2.xml"/><Relationship Id="rId4" Type="http://schemas.openxmlformats.org/officeDocument/2006/relationships/tags" Target="../tags/tag176.xml"/><Relationship Id="rId9" Type="http://schemas.openxmlformats.org/officeDocument/2006/relationships/tags" Target="../tags/tag18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oleObject" Target="../embeddings/oleObject18.bin"/><Relationship Id="rId5" Type="http://schemas.openxmlformats.org/officeDocument/2006/relationships/tags" Target="../tags/tag186.xml"/><Relationship Id="rId10" Type="http://schemas.openxmlformats.org/officeDocument/2006/relationships/slideMaster" Target="../slideMasters/slideMaster2.xml"/><Relationship Id="rId4" Type="http://schemas.openxmlformats.org/officeDocument/2006/relationships/tags" Target="../tags/tag185.xml"/><Relationship Id="rId9" Type="http://schemas.openxmlformats.org/officeDocument/2006/relationships/tags" Target="../tags/tag19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9.emf"/><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oleObject" Target="../embeddings/oleObject19.bin"/><Relationship Id="rId5" Type="http://schemas.openxmlformats.org/officeDocument/2006/relationships/tags" Target="../tags/tag195.xml"/><Relationship Id="rId10" Type="http://schemas.openxmlformats.org/officeDocument/2006/relationships/slideMaster" Target="../slideMasters/slideMaster2.xml"/><Relationship Id="rId4" Type="http://schemas.openxmlformats.org/officeDocument/2006/relationships/tags" Target="../tags/tag194.xml"/><Relationship Id="rId9" Type="http://schemas.openxmlformats.org/officeDocument/2006/relationships/tags" Target="../tags/tag19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oleObject" Target="../embeddings/oleObject20.bin"/><Relationship Id="rId5" Type="http://schemas.openxmlformats.org/officeDocument/2006/relationships/tags" Target="../tags/tag204.xml"/><Relationship Id="rId10" Type="http://schemas.openxmlformats.org/officeDocument/2006/relationships/slideMaster" Target="../slideMasters/slideMaster2.xml"/><Relationship Id="rId4" Type="http://schemas.openxmlformats.org/officeDocument/2006/relationships/tags" Target="../tags/tag203.xml"/><Relationship Id="rId9" Type="http://schemas.openxmlformats.org/officeDocument/2006/relationships/tags" Target="../tags/tag20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9.emf"/><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oleObject" Target="../embeddings/oleObject21.bin"/><Relationship Id="rId5" Type="http://schemas.openxmlformats.org/officeDocument/2006/relationships/tags" Target="../tags/tag213.xml"/><Relationship Id="rId10" Type="http://schemas.openxmlformats.org/officeDocument/2006/relationships/slideMaster" Target="../slideMasters/slideMaster2.xml"/><Relationship Id="rId4" Type="http://schemas.openxmlformats.org/officeDocument/2006/relationships/tags" Target="../tags/tag212.xml"/><Relationship Id="rId9" Type="http://schemas.openxmlformats.org/officeDocument/2006/relationships/tags" Target="../tags/tag21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9.emf"/><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oleObject" Target="../embeddings/oleObject22.bin"/><Relationship Id="rId5" Type="http://schemas.openxmlformats.org/officeDocument/2006/relationships/tags" Target="../tags/tag222.xml"/><Relationship Id="rId10" Type="http://schemas.openxmlformats.org/officeDocument/2006/relationships/slideMaster" Target="../slideMasters/slideMaster2.xml"/><Relationship Id="rId4" Type="http://schemas.openxmlformats.org/officeDocument/2006/relationships/tags" Target="../tags/tag221.xml"/><Relationship Id="rId9" Type="http://schemas.openxmlformats.org/officeDocument/2006/relationships/tags" Target="../tags/tag22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image" Target="../media/image1.em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oleObject" Target="../embeddings/oleObject23.bin"/><Relationship Id="rId5" Type="http://schemas.openxmlformats.org/officeDocument/2006/relationships/tags" Target="../tags/tag231.xml"/><Relationship Id="rId10" Type="http://schemas.openxmlformats.org/officeDocument/2006/relationships/slideMaster" Target="../slideMasters/slideMaster2.xml"/><Relationship Id="rId4" Type="http://schemas.openxmlformats.org/officeDocument/2006/relationships/tags" Target="../tags/tag230.xml"/><Relationship Id="rId9" Type="http://schemas.openxmlformats.org/officeDocument/2006/relationships/tags" Target="../tags/tag23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1.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oleObject" Target="../embeddings/oleObject24.bin"/><Relationship Id="rId5" Type="http://schemas.openxmlformats.org/officeDocument/2006/relationships/tags" Target="../tags/tag240.xml"/><Relationship Id="rId10" Type="http://schemas.openxmlformats.org/officeDocument/2006/relationships/slideMaster" Target="../slideMasters/slideMaster2.xml"/><Relationship Id="rId4" Type="http://schemas.openxmlformats.org/officeDocument/2006/relationships/tags" Target="../tags/tag239.xml"/><Relationship Id="rId9" Type="http://schemas.openxmlformats.org/officeDocument/2006/relationships/tags" Target="../tags/tag24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2.xml"/><Relationship Id="rId5" Type="http://schemas.openxmlformats.org/officeDocument/2006/relationships/tags" Target="../tags/tag249.xml"/><Relationship Id="rId4" Type="http://schemas.openxmlformats.org/officeDocument/2006/relationships/tags" Target="../tags/tag24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Master" Target="../slideMasters/slideMaster2.xml"/><Relationship Id="rId4" Type="http://schemas.openxmlformats.org/officeDocument/2006/relationships/tags" Target="../tags/tag25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6.xml"/><Relationship Id="rId7" Type="http://schemas.openxmlformats.org/officeDocument/2006/relationships/oleObject" Target="../embeddings/oleObject25.bin"/><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79.xml"/><Relationship Id="rId7" Type="http://schemas.openxmlformats.org/officeDocument/2006/relationships/oleObject" Target="../embeddings/oleObject27.bin"/><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3.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10" Type="http://schemas.openxmlformats.org/officeDocument/2006/relationships/image" Target="../media/image1.emf"/><Relationship Id="rId4" Type="http://schemas.openxmlformats.org/officeDocument/2006/relationships/tags" Target="../tags/tag285.xml"/><Relationship Id="rId9"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91.xml"/><Relationship Id="rId7" Type="http://schemas.openxmlformats.org/officeDocument/2006/relationships/slideMaster" Target="../slideMasters/slideMaster3.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97.xml"/><Relationship Id="rId7" Type="http://schemas.openxmlformats.org/officeDocument/2006/relationships/slideMaster" Target="../slideMasters/slideMaster3.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9"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03.xml"/><Relationship Id="rId7" Type="http://schemas.openxmlformats.org/officeDocument/2006/relationships/slideMaster" Target="../slideMasters/slideMaster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9" Type="http://schemas.openxmlformats.org/officeDocument/2006/relationships/image" Target="../media/image9.emf"/></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9.emf"/><Relationship Id="rId4" Type="http://schemas.openxmlformats.org/officeDocument/2006/relationships/tags" Target="../tags/tag310.xml"/><Relationship Id="rId9"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image" Target="../media/image10.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1.emf"/><Relationship Id="rId5" Type="http://schemas.openxmlformats.org/officeDocument/2006/relationships/tags" Target="../tags/tag318.xml"/><Relationship Id="rId10" Type="http://schemas.openxmlformats.org/officeDocument/2006/relationships/oleObject" Target="../embeddings/oleObject33.bin"/><Relationship Id="rId4" Type="http://schemas.openxmlformats.org/officeDocument/2006/relationships/tags" Target="../tags/tag317.xml"/><Relationship Id="rId9"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image" Target="../media/image10.pn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image" Target="../media/image1.emf"/><Relationship Id="rId5" Type="http://schemas.openxmlformats.org/officeDocument/2006/relationships/tags" Target="../tags/tag326.xml"/><Relationship Id="rId10" Type="http://schemas.openxmlformats.org/officeDocument/2006/relationships/oleObject" Target="../embeddings/oleObject34.bin"/><Relationship Id="rId4" Type="http://schemas.openxmlformats.org/officeDocument/2006/relationships/tags" Target="../tags/tag325.xml"/><Relationship Id="rId9"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3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10.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emf"/><Relationship Id="rId5" Type="http://schemas.openxmlformats.org/officeDocument/2006/relationships/tags" Target="../tags/tag334.xml"/><Relationship Id="rId10" Type="http://schemas.openxmlformats.org/officeDocument/2006/relationships/oleObject" Target="../embeddings/oleObject35.bin"/><Relationship Id="rId4" Type="http://schemas.openxmlformats.org/officeDocument/2006/relationships/tags" Target="../tags/tag333.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10.png"/><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image" Target="../media/image6.emf"/><Relationship Id="rId5" Type="http://schemas.openxmlformats.org/officeDocument/2006/relationships/tags" Target="../tags/tag342.xml"/><Relationship Id="rId10" Type="http://schemas.openxmlformats.org/officeDocument/2006/relationships/oleObject" Target="../embeddings/oleObject36.bin"/><Relationship Id="rId4" Type="http://schemas.openxmlformats.org/officeDocument/2006/relationships/tags" Target="../tags/tag341.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10.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image" Target="../media/image1.emf"/><Relationship Id="rId5" Type="http://schemas.openxmlformats.org/officeDocument/2006/relationships/tags" Target="../tags/tag350.xml"/><Relationship Id="rId10" Type="http://schemas.openxmlformats.org/officeDocument/2006/relationships/oleObject" Target="../embeddings/oleObject37.bin"/><Relationship Id="rId4" Type="http://schemas.openxmlformats.org/officeDocument/2006/relationships/tags" Target="../tags/tag349.xml"/><Relationship Id="rId9"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56.xml"/><Relationship Id="rId7" Type="http://schemas.openxmlformats.org/officeDocument/2006/relationships/slideMaster" Target="../slideMasters/slideMaster3.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image" Target="../media/image10.png"/><Relationship Id="rId4" Type="http://schemas.openxmlformats.org/officeDocument/2006/relationships/tags" Target="../tags/tag357.xml"/><Relationship Id="rId9"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62.xml"/><Relationship Id="rId7" Type="http://schemas.openxmlformats.org/officeDocument/2006/relationships/image" Target="../media/image9.emf"/><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oleObject" Target="../embeddings/oleObject39.bin"/><Relationship Id="rId5" Type="http://schemas.openxmlformats.org/officeDocument/2006/relationships/slideMaster" Target="../slideMasters/slideMaster3.xml"/><Relationship Id="rId4" Type="http://schemas.openxmlformats.org/officeDocument/2006/relationships/tags" Target="../tags/tag36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10.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9.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image" Target="../media/image1.emf"/><Relationship Id="rId2" Type="http://schemas.openxmlformats.org/officeDocument/2006/relationships/tags" Target="../tags/tag368.xml"/><Relationship Id="rId16" Type="http://schemas.openxmlformats.org/officeDocument/2006/relationships/oleObject" Target="../embeddings/oleObject41.bin"/><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slideMaster" Target="../slideMasters/slideMaster3.xml"/><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8.xml"/><Relationship Id="rId13" Type="http://schemas.microsoft.com/office/2007/relationships/hdphoto" Target="../media/hdphoto1.wdp"/><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image" Target="../media/image11.png"/><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emf"/><Relationship Id="rId5" Type="http://schemas.openxmlformats.org/officeDocument/2006/relationships/tags" Target="../tags/tag385.xml"/><Relationship Id="rId10" Type="http://schemas.openxmlformats.org/officeDocument/2006/relationships/oleObject" Target="../embeddings/oleObject42.bin"/><Relationship Id="rId4" Type="http://schemas.openxmlformats.org/officeDocument/2006/relationships/tags" Target="../tags/tag384.xml"/><Relationship Id="rId9" Type="http://schemas.openxmlformats.org/officeDocument/2006/relationships/slideMaster" Target="../slideMasters/slideMaster3.xml"/><Relationship Id="rId1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2" Type="http://schemas.openxmlformats.org/officeDocument/2006/relationships/tags" Target="../tags/tag390.xml"/><Relationship Id="rId16" Type="http://schemas.openxmlformats.org/officeDocument/2006/relationships/image" Target="../media/image1.emf"/><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oleObject" Target="../embeddings/oleObject43.bin"/><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409.xml"/><Relationship Id="rId13" Type="http://schemas.microsoft.com/office/2007/relationships/hdphoto" Target="../media/hdphoto2.wdp"/><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13.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media/image1.emf"/><Relationship Id="rId5" Type="http://schemas.openxmlformats.org/officeDocument/2006/relationships/tags" Target="../tags/tag406.xml"/><Relationship Id="rId10" Type="http://schemas.openxmlformats.org/officeDocument/2006/relationships/oleObject" Target="../embeddings/oleObject44.bin"/><Relationship Id="rId4" Type="http://schemas.openxmlformats.org/officeDocument/2006/relationships/tags" Target="../tags/tag405.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12.xml"/><Relationship Id="rId7" Type="http://schemas.openxmlformats.org/officeDocument/2006/relationships/oleObject" Target="../embeddings/oleObject45.bin"/><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slideMaster" Target="../slideMasters/slideMaster3.xml"/><Relationship Id="rId5" Type="http://schemas.openxmlformats.org/officeDocument/2006/relationships/tags" Target="../tags/tag414.xml"/><Relationship Id="rId4" Type="http://schemas.openxmlformats.org/officeDocument/2006/relationships/tags" Target="../tags/tag413.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5.emf"/><Relationship Id="rId4" Type="http://schemas.openxmlformats.org/officeDocument/2006/relationships/tags" Target="../tags/tag55.xml"/><Relationship Id="rId9"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oleObject" Target="../embeddings/oleObject6.bin"/><Relationship Id="rId5" Type="http://schemas.openxmlformats.org/officeDocument/2006/relationships/tags" Target="../tags/tag63.xml"/><Relationship Id="rId10" Type="http://schemas.openxmlformats.org/officeDocument/2006/relationships/slideMaster" Target="../slideMasters/slideMaster1.xml"/><Relationship Id="rId4" Type="http://schemas.openxmlformats.org/officeDocument/2006/relationships/tags" Target="../tags/tag62.xml"/><Relationship Id="rId9" Type="http://schemas.openxmlformats.org/officeDocument/2006/relationships/tags" Target="../tags/tag6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oleObject" Target="../embeddings/oleObject7.bin"/><Relationship Id="rId5" Type="http://schemas.openxmlformats.org/officeDocument/2006/relationships/tags" Target="../tags/tag72.xml"/><Relationship Id="rId10" Type="http://schemas.openxmlformats.org/officeDocument/2006/relationships/slideMaster" Target="../slideMasters/slideMaster1.xml"/><Relationship Id="rId4" Type="http://schemas.openxmlformats.org/officeDocument/2006/relationships/tags" Target="../tags/tag71.xml"/><Relationship Id="rId9" Type="http://schemas.openxmlformats.org/officeDocument/2006/relationships/tags" Target="../tags/tag7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oleObject" Target="../embeddings/oleObject8.bin"/><Relationship Id="rId5" Type="http://schemas.openxmlformats.org/officeDocument/2006/relationships/tags" Target="../tags/tag81.xml"/><Relationship Id="rId10" Type="http://schemas.openxmlformats.org/officeDocument/2006/relationships/slideMaster" Target="../slideMasters/slideMaster1.xml"/><Relationship Id="rId4" Type="http://schemas.openxmlformats.org/officeDocument/2006/relationships/tags" Target="../tags/tag80.xml"/><Relationship Id="rId9" Type="http://schemas.openxmlformats.org/officeDocument/2006/relationships/tags" Target="../tags/tag8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6" name="Partnership">
            <a:extLst>
              <a:ext uri="{FF2B5EF4-FFF2-40B4-BE49-F238E27FC236}">
                <a16:creationId xmlns:a16="http://schemas.microsoft.com/office/drawing/2014/main" id="{2DB70230-A6B5-4979-8308-8CA8DA9D951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551942" y="481160"/>
            <a:ext cx="18932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554736"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551942" y="4092559"/>
            <a:ext cx="6016752" cy="307777"/>
          </a:xfrm>
          <a:prstGeom prst="rect">
            <a:avLst/>
          </a:prstGeom>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tx1"/>
                </a:solidFill>
                <a:latin typeface="+mn-lt"/>
              </a:rPr>
              <a:t>CONFIDENTIAL AND PROPRIETARY</a:t>
            </a:r>
          </a:p>
          <a:p>
            <a:pPr defTabSz="804863" eaLnBrk="0" hangingPunct="0"/>
            <a:r>
              <a:rPr lang="en-US" sz="800">
                <a:solidFill>
                  <a:schemeClr val="tx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549271" y="481160"/>
            <a:ext cx="18932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3" name="Partnership">
            <a:extLst>
              <a:ext uri="{FF2B5EF4-FFF2-40B4-BE49-F238E27FC236}">
                <a16:creationId xmlns:a16="http://schemas.microsoft.com/office/drawing/2014/main" id="{406BABA0-9DFC-49A9-8EAF-33E4D637F91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pic>
        <p:nvPicPr>
          <p:cNvPr id="15" name="Partnership">
            <a:extLst>
              <a:ext uri="{FF2B5EF4-FFF2-40B4-BE49-F238E27FC236}">
                <a16:creationId xmlns:a16="http://schemas.microsoft.com/office/drawing/2014/main" id="{81F7CCA8-F56A-4400-9CFC-D4344A1BA62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1"/>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3"/>
            </p:custDataLst>
          </p:nvPr>
        </p:nvSpPr>
        <p:spPr>
          <a:xfrm>
            <a:off x="551942" y="4984025"/>
            <a:ext cx="1901952" cy="969264"/>
          </a:xfrm>
          <a:prstGeom prst="rect">
            <a:avLst/>
          </a:prstGeom>
        </p:spPr>
        <p:txBody>
          <a:bodyPr>
            <a:noAutofit/>
          </a:bodyPr>
          <a:lstStyle>
            <a:lvl1pPr algn="ctr">
              <a:defRPr sz="1200">
                <a:solidFill>
                  <a:schemeClr val="bg2"/>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4"/>
            </p:custDataLst>
          </p:nvPr>
        </p:nvSpPr>
        <p:spPr>
          <a:xfrm>
            <a:off x="551942" y="4510168"/>
            <a:ext cx="6016752" cy="215444"/>
          </a:xfrm>
          <a:prstGeom prst="rect">
            <a:avLst/>
          </a:prstGeom>
        </p:spPr>
        <p:txBody>
          <a:bodyPr wrap="square">
            <a:noAutofit/>
          </a:bodyPr>
          <a:lstStyle>
            <a:lvl1pPr>
              <a:buNone/>
              <a:defRPr sz="1400">
                <a:solidFill>
                  <a:schemeClr val="bg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5"/>
            </p:custDataLst>
          </p:nvPr>
        </p:nvSpPr>
        <p:spPr>
          <a:xfrm>
            <a:off x="551942" y="4092559"/>
            <a:ext cx="6016752" cy="307777"/>
          </a:xfrm>
          <a:prstGeom prst="rect">
            <a:avLst/>
          </a:prstGeom>
        </p:spPr>
        <p:txBody>
          <a:bodyPr wrap="square">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6"/>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bg2"/>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7"/>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bg2"/>
                </a:solidFill>
                <a:latin typeface="+mn-lt"/>
              </a:rPr>
              <a:t>CONFIDENTIAL AND PROPRIETARY</a:t>
            </a:r>
          </a:p>
          <a:p>
            <a:pPr defTabSz="804863" eaLnBrk="0" hangingPunct="0"/>
            <a:r>
              <a:rPr lang="en-US" sz="800">
                <a:solidFill>
                  <a:schemeClr val="bg2"/>
                </a:solidFill>
                <a:latin typeface="+mn-lt"/>
              </a:rPr>
              <a:t>Any use of this material without specific permission of McKinsey &amp; Company is strictly prohibited</a:t>
            </a:r>
          </a:p>
        </p:txBody>
      </p:sp>
      <p:grpSp>
        <p:nvGrpSpPr>
          <p:cNvPr id="17" name="LogoImage">
            <a:extLst>
              <a:ext uri="{FF2B5EF4-FFF2-40B4-BE49-F238E27FC236}">
                <a16:creationId xmlns:a16="http://schemas.microsoft.com/office/drawing/2014/main" id="{9AE2EE0E-5AF4-4323-B1E9-DD625EA361C1}"/>
              </a:ext>
            </a:extLst>
          </p:cNvPr>
          <p:cNvGrpSpPr>
            <a:grpSpLocks noChangeAspect="1"/>
          </p:cNvGrpSpPr>
          <p:nvPr userDrawn="1">
            <p:custDataLst>
              <p:tags r:id="rId8"/>
            </p:custDataLst>
          </p:nvPr>
        </p:nvGrpSpPr>
        <p:grpSpPr bwMode="black">
          <a:xfrm>
            <a:off x="551942" y="481160"/>
            <a:ext cx="1893201" cy="585216"/>
            <a:chOff x="0" y="973"/>
            <a:chExt cx="7680" cy="2374"/>
          </a:xfrm>
        </p:grpSpPr>
        <p:sp>
          <p:nvSpPr>
            <p:cNvPr id="18" name="AutoShape 3">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a:extLst>
                <a:ext uri="{FF2B5EF4-FFF2-40B4-BE49-F238E27FC236}">
                  <a16:creationId xmlns:a16="http://schemas.microsoft.com/office/drawing/2014/main" id="{B5153A5B-4B89-4D4A-96F0-F9AFF4E7D0F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76999"/>
          </a:xfrm>
        </p:spPr>
        <p:txBody>
          <a:bodyPr anchor="ctr" anchorCtr="0"/>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60650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125719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202597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8574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76999"/>
          </a:xfrm>
        </p:spPr>
        <p:txBody>
          <a:bodyPr anchor="ctr" anchorCtr="0"/>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3370"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866807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76999"/>
          </a:xfrm>
        </p:spPr>
        <p:txBody>
          <a:bodyPr anchor="ctr" anchorCtr="0"/>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4086890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2824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27660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493200"/>
          </a:xfrm>
        </p:spPr>
        <p:txBody>
          <a:bodyPr anchor="t" anchorCtr="0"/>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Partnership">
            <a:extLst>
              <a:ext uri="{FF2B5EF4-FFF2-40B4-BE49-F238E27FC236}">
                <a16:creationId xmlns:a16="http://schemas.microsoft.com/office/drawing/2014/main" id="{5B679412-C01D-475C-80C6-930AD63EFE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1"/>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4" imgH="344" progId="TCLayout.ActiveDocument.1">
                  <p:embed/>
                </p:oleObj>
              </mc:Choice>
              <mc:Fallback>
                <p:oleObj name="think-cell Slide" r:id="rId7"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logoimage">
            <a:extLst>
              <a:ext uri="{FF2B5EF4-FFF2-40B4-BE49-F238E27FC236}">
                <a16:creationId xmlns:a16="http://schemas.microsoft.com/office/drawing/2014/main" id="{DB583B8C-7162-4D83-AA3D-B0A640125D9F}"/>
              </a:ext>
            </a:extLst>
          </p:cNvPr>
          <p:cNvGrpSpPr/>
          <p:nvPr userDrawn="1">
            <p:custDataLst>
              <p:tags r:id="rId2"/>
            </p:custDataLst>
          </p:nvPr>
        </p:nvGrpSpPr>
        <p:grpSpPr>
          <a:xfrm>
            <a:off x="549271" y="481161"/>
            <a:ext cx="1893202" cy="585216"/>
            <a:chOff x="549271" y="481161"/>
            <a:chExt cx="1893202" cy="585216"/>
          </a:xfrm>
        </p:grpSpPr>
        <p:sp>
          <p:nvSpPr>
            <p:cNvPr id="8" name="AutoShape 3">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82911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4862204"/>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mn-lt"/>
                <a:ea typeface="+mn-ea"/>
                <a:cs typeface="+mn-cs"/>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444595"/>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n-lt"/>
                <a:ea typeface="+mn-ea"/>
                <a:cs typeface="+mn-cs"/>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299428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atin typeface="+mj-lt"/>
                <a:ea typeface="+mj-ea"/>
                <a:cs typeface="+mj-cs"/>
              </a:defRPr>
            </a:lvl1pPr>
          </a:lstStyle>
          <a:p>
            <a:pPr lvl="0"/>
            <a:r>
              <a:rPr lang="en-US"/>
              <a:t>Click to edit Master title style</a:t>
            </a:r>
          </a:p>
        </p:txBody>
      </p:sp>
      <p:sp>
        <p:nvSpPr>
          <p:cNvPr id="8" name="TextBox 7">
            <a:extLst>
              <a:ext uri="{FF2B5EF4-FFF2-40B4-BE49-F238E27FC236}">
                <a16:creationId xmlns:a16="http://schemas.microsoft.com/office/drawing/2014/main" id="{DF4C7959-29AC-4CFC-852C-38178A73DC7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dirty="0">
                <a:latin typeface="+mn-lt"/>
                <a:ea typeface="+mn-ea"/>
                <a:cs typeface="+mn-cs"/>
              </a:rPr>
              <a:t>Document intended to provide insight based on currently available information for consideration and not specific advice</a:t>
            </a:r>
          </a:p>
        </p:txBody>
      </p:sp>
      <p:sp>
        <p:nvSpPr>
          <p:cNvPr id="9" name="TextBox 8">
            <a:extLst>
              <a:ext uri="{FF2B5EF4-FFF2-40B4-BE49-F238E27FC236}">
                <a16:creationId xmlns:a16="http://schemas.microsoft.com/office/drawing/2014/main" id="{264241BD-267E-4E40-8F42-F3824E8DCE6E}"/>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0" name="Picture 9">
            <a:extLst>
              <a:ext uri="{FF2B5EF4-FFF2-40B4-BE49-F238E27FC236}">
                <a16:creationId xmlns:a16="http://schemas.microsoft.com/office/drawing/2014/main" id="{88CFFB8F-A9C1-4A44-B46D-84CBB32DDEBC}"/>
              </a:ext>
            </a:extLst>
          </p:cNvPr>
          <p:cNvPicPr>
            <a:picLocks noChangeAspect="1"/>
          </p:cNvPicPr>
          <p:nvPr userDrawn="1"/>
        </p:nvPicPr>
        <p:blipFill>
          <a:blip r:embed="rId9"/>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110366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40233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n-lt"/>
                <a:ea typeface="+mn-ea"/>
                <a:cs typeface="+mn-cs"/>
              </a:defRPr>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latin typeface="+mn-lt"/>
                <a:ea typeface="+mn-ea"/>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dirty="0">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244675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74508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latin typeface="+mj-lt"/>
                <a:ea typeface="+mj-ea"/>
                <a:cs typeface="+mj-cs"/>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860371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920013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69510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74332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006865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272986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27717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92621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C3290A3A-5DDA-4F96-AF64-2FAD0E774865}"/>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dirty="0">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4D4D97E9-C86F-439C-9E09-C914AF35621C}"/>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D3DC3AB9-CCD3-4788-B469-B3509DF1F1C5}"/>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950524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39610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9B9AF443-B18B-4A90-806B-881434C82BA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DB67A8A4-F739-43B0-92CB-2539432A310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4" name="Picture 13">
            <a:extLst>
              <a:ext uri="{FF2B5EF4-FFF2-40B4-BE49-F238E27FC236}">
                <a16:creationId xmlns:a16="http://schemas.microsoft.com/office/drawing/2014/main" id="{6ABA441D-7915-4AD2-9E10-790030044EF8}"/>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91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43127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A5E1C514-3052-487B-9FC2-034F9711183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9F809B45-80F9-4AF3-8020-A13F5E9A995B}"/>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401525CB-D137-48B9-B63B-6A484F715C86}"/>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398775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632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lvl1pPr rtl="0">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8BF41A6F-ED3E-4618-A466-517E9BB9FB0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576AFBC-FD04-493C-B435-D998C4D50FE5}"/>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97E24EA1-C110-4701-B51C-69AD2FEE87AA}"/>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3822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55548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B436C3A5-2659-4DC3-9D92-18B81CE3AA9E}"/>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2DDA03C-EEB6-4AEC-A8AA-5871983456B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83A82882-FA3A-4F0E-99E5-CEC7C4262FA0}"/>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250560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5016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atin typeface="+mj-lt"/>
                <a:ea typeface="+mj-ea"/>
                <a:cs typeface="+mj-cs"/>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9" name="TextBox 8">
            <a:extLst>
              <a:ext uri="{FF2B5EF4-FFF2-40B4-BE49-F238E27FC236}">
                <a16:creationId xmlns:a16="http://schemas.microsoft.com/office/drawing/2014/main" id="{93538165-B44C-40EB-A2D6-335604DB45A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1" name="TextBox 10">
            <a:extLst>
              <a:ext uri="{FF2B5EF4-FFF2-40B4-BE49-F238E27FC236}">
                <a16:creationId xmlns:a16="http://schemas.microsoft.com/office/drawing/2014/main" id="{D51D4BDA-0112-4477-81AD-CC720BADB9A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2" name="Picture 11">
            <a:extLst>
              <a:ext uri="{FF2B5EF4-FFF2-40B4-BE49-F238E27FC236}">
                <a16:creationId xmlns:a16="http://schemas.microsoft.com/office/drawing/2014/main" id="{0F7F7764-608F-4DEE-A027-FEC2BD49CE63}"/>
              </a:ext>
            </a:extLst>
          </p:cNvPr>
          <p:cNvPicPr>
            <a:picLocks noChangeAspect="1"/>
          </p:cNvPicPr>
          <p:nvPr userDrawn="1"/>
        </p:nvPicPr>
        <p:blipFill>
          <a:blip r:embed="rId10"/>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30587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82043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6" name="TextBox 5">
            <a:extLst>
              <a:ext uri="{FF2B5EF4-FFF2-40B4-BE49-F238E27FC236}">
                <a16:creationId xmlns:a16="http://schemas.microsoft.com/office/drawing/2014/main" id="{AF02E2B5-CBE9-4934-B634-1A562643E1C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0" name="TextBox 9">
            <a:extLst>
              <a:ext uri="{FF2B5EF4-FFF2-40B4-BE49-F238E27FC236}">
                <a16:creationId xmlns:a16="http://schemas.microsoft.com/office/drawing/2014/main" id="{BAAF5524-A156-47A9-A0EA-49EC56F3E07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1" name="Picture 10">
            <a:extLst>
              <a:ext uri="{FF2B5EF4-FFF2-40B4-BE49-F238E27FC236}">
                <a16:creationId xmlns:a16="http://schemas.microsoft.com/office/drawing/2014/main" id="{F903D459-8B9C-4E65-AE89-399787175218}"/>
              </a:ext>
            </a:extLst>
          </p:cNvPr>
          <p:cNvPicPr>
            <a:picLocks noChangeAspect="1"/>
          </p:cNvPicPr>
          <p:nvPr userDrawn="1"/>
        </p:nvPicPr>
        <p:blipFill>
          <a:blip r:embed="rId8"/>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61389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6945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5" name="TextBox 4">
            <a:extLst>
              <a:ext uri="{FF2B5EF4-FFF2-40B4-BE49-F238E27FC236}">
                <a16:creationId xmlns:a16="http://schemas.microsoft.com/office/drawing/2014/main" id="{38E0013C-5475-4CCC-B44D-9FE421F67921}"/>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6" name="TextBox 5">
            <a:extLst>
              <a:ext uri="{FF2B5EF4-FFF2-40B4-BE49-F238E27FC236}">
                <a16:creationId xmlns:a16="http://schemas.microsoft.com/office/drawing/2014/main" id="{865A4AB5-2004-4D33-A80A-6404D72291F2}"/>
              </a:ext>
            </a:extLst>
          </p:cNvPr>
          <p:cNvSpPr txBox="1"/>
          <p:nvPr userDrawn="1"/>
        </p:nvSpPr>
        <p:spPr>
          <a:xfrm>
            <a:off x="4215678"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sp>
        <p:nvSpPr>
          <p:cNvPr id="9" name="2. Slide Title">
            <a:extLst>
              <a:ext uri="{FF2B5EF4-FFF2-40B4-BE49-F238E27FC236}">
                <a16:creationId xmlns:a16="http://schemas.microsoft.com/office/drawing/2014/main" id="{846F66FE-6C4B-44F6-A177-6AE6FDD7BAA3}"/>
              </a:ext>
            </a:extLst>
          </p:cNvPr>
          <p:cNvSpPr>
            <a:spLocks noGrp="1"/>
          </p:cNvSpPr>
          <p:nvPr>
            <p:ph type="title" hasCustomPrompt="1"/>
            <p:custDataLst>
              <p:tags r:id="rId3"/>
            </p:custDataLst>
          </p:nvPr>
        </p:nvSpPr>
        <p:spPr>
          <a:xfrm>
            <a:off x="554736" y="2934244"/>
            <a:ext cx="11082528" cy="989512"/>
          </a:xfrm>
        </p:spPr>
        <p:txBody>
          <a:bodyPr vert="horz" anchor="ctr">
            <a:noAutofit/>
          </a:bodyPr>
          <a:lstStyle>
            <a:lvl1pPr algn="ctr" rtl="0">
              <a:defRPr sz="4400">
                <a:latin typeface="+mj-lt"/>
                <a:ea typeface="+mj-ea"/>
                <a:cs typeface="+mj-cs"/>
              </a:defRPr>
            </a:lvl1pPr>
          </a:lstStyle>
          <a:p>
            <a:r>
              <a:rPr lang="en-US"/>
              <a:t>Thank you</a:t>
            </a:r>
          </a:p>
        </p:txBody>
      </p:sp>
      <p:pic>
        <p:nvPicPr>
          <p:cNvPr id="7" name="Picture 6">
            <a:extLst>
              <a:ext uri="{FF2B5EF4-FFF2-40B4-BE49-F238E27FC236}">
                <a16:creationId xmlns:a16="http://schemas.microsoft.com/office/drawing/2014/main" id="{3E5C7BFE-7CA4-4B2A-9255-17B9AD3E4EBA}"/>
              </a:ext>
            </a:extLst>
          </p:cNvPr>
          <p:cNvPicPr>
            <a:picLocks noChangeAspect="1"/>
          </p:cNvPicPr>
          <p:nvPr userDrawn="1"/>
        </p:nvPicPr>
        <p:blipFill>
          <a:blip r:embed="rId7"/>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57279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98932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709935" y="6499381"/>
            <a:ext cx="65"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2"/>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3"/>
            </p:custDataLst>
          </p:nvPr>
        </p:nvSpPr>
        <p:spPr>
          <a:xfrm>
            <a:off x="554736" y="529171"/>
            <a:ext cx="5065776" cy="384721"/>
          </a:xfrm>
        </p:spPr>
        <p:txBody>
          <a:bodyPr vert="horz"/>
          <a:lstStyle>
            <a:lvl1pPr>
              <a:defRPr>
                <a:latin typeface="+mj-lt"/>
                <a:ea typeface="+mj-ea"/>
                <a:cs typeface="+mj-cs"/>
              </a:defRPr>
            </a:lvl1p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4"/>
            </p:custDataLst>
          </p:nvPr>
        </p:nvSpPr>
        <p:spPr>
          <a:xfrm>
            <a:off x="554736" y="919250"/>
            <a:ext cx="5065776" cy="246221"/>
          </a:xfrm>
        </p:spPr>
        <p:txBody>
          <a:bodyPr anchor="ctr" anchorCtr="0"/>
          <a:lstStyle>
            <a:lvl1pPr>
              <a:defRPr>
                <a:latin typeface="+mn-lt"/>
                <a:ea typeface="+mn-ea"/>
                <a:cs typeface="+mn-cs"/>
              </a:defRPr>
            </a:lvl1pPr>
          </a:lstStyle>
          <a:p>
            <a:r>
              <a:rPr lang="en-US" sz="1600"/>
              <a:t>Click to edit Master subtitle style</a:t>
            </a:r>
          </a:p>
        </p:txBody>
      </p:sp>
    </p:spTree>
    <p:extLst>
      <p:ext uri="{BB962C8B-B14F-4D97-AF65-F5344CB8AC3E}">
        <p14:creationId xmlns:p14="http://schemas.microsoft.com/office/powerpoint/2010/main" val="4067752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5968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63901"/>
            <a:ext cx="6967728" cy="384721"/>
          </a:xfrm>
        </p:spPr>
        <p:txBody>
          <a:bodyPr vert="horz">
            <a:spAutoFit/>
          </a:bodyPr>
          <a:lstStyle>
            <a:lvl1pPr>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236334"/>
            <a:ext cx="6967728" cy="276999"/>
          </a:xfrm>
          <a:prstGeom prst="rect">
            <a:avLst/>
          </a:prstGeom>
        </p:spPr>
        <p:txBody>
          <a:bodyPr wrap="square">
            <a:spAutoFit/>
          </a:bodyPr>
          <a:lstStyle>
            <a:lvl1pPr marL="0" indent="0" algn="l">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25BFC3FE-91E4-4E26-9E4F-5E0E70F5EA54}"/>
              </a:ext>
            </a:extLst>
          </p:cNvPr>
          <p:cNvGrpSpPr/>
          <p:nvPr userDrawn="1"/>
        </p:nvGrpSpPr>
        <p:grpSpPr>
          <a:xfrm>
            <a:off x="10042790" y="412298"/>
            <a:ext cx="1578588" cy="687926"/>
            <a:chOff x="8448828" y="-288678"/>
            <a:chExt cx="3438372" cy="1498394"/>
          </a:xfrm>
        </p:grpSpPr>
        <p:pic>
          <p:nvPicPr>
            <p:cNvPr id="12" name="Picture 11" descr="COVID-19 Announcement from the Michigan Department of Labor ...">
              <a:extLst>
                <a:ext uri="{FF2B5EF4-FFF2-40B4-BE49-F238E27FC236}">
                  <a16:creationId xmlns:a16="http://schemas.microsoft.com/office/drawing/2014/main" id="{3EC1445D-6540-4C20-8EE2-4DB2EF26244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31437" t="26315" r="4012" b="27131"/>
            <a:stretch/>
          </p:blipFill>
          <p:spPr bwMode="ltGray">
            <a:xfrm>
              <a:off x="9479678" y="40669"/>
              <a:ext cx="2407522" cy="824251"/>
            </a:xfrm>
            <a:custGeom>
              <a:avLst/>
              <a:gdLst>
                <a:gd name="connsiteX0" fmla="*/ 0 w 4377686"/>
                <a:gd name="connsiteY0" fmla="*/ 0 h 1498766"/>
                <a:gd name="connsiteX1" fmla="*/ 4377686 w 4377686"/>
                <a:gd name="connsiteY1" fmla="*/ 0 h 1498766"/>
                <a:gd name="connsiteX2" fmla="*/ 4377686 w 4377686"/>
                <a:gd name="connsiteY2" fmla="*/ 1498766 h 1498766"/>
                <a:gd name="connsiteX3" fmla="*/ 0 w 4377686"/>
                <a:gd name="connsiteY3" fmla="*/ 1498766 h 1498766"/>
                <a:gd name="connsiteX4" fmla="*/ 0 w 4377686"/>
                <a:gd name="connsiteY4" fmla="*/ 0 h 14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686" h="1498766">
                  <a:moveTo>
                    <a:pt x="0" y="0"/>
                  </a:moveTo>
                  <a:lnTo>
                    <a:pt x="4377686" y="0"/>
                  </a:lnTo>
                  <a:lnTo>
                    <a:pt x="4377686" y="1498766"/>
                  </a:lnTo>
                  <a:lnTo>
                    <a:pt x="0" y="1498766"/>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descr="COVID-19 Announcement from the Michigan Department of Labor ...">
              <a:extLst>
                <a:ext uri="{FF2B5EF4-FFF2-40B4-BE49-F238E27FC236}">
                  <a16:creationId xmlns:a16="http://schemas.microsoft.com/office/drawing/2014/main" id="{A4A8D0B1-F939-46D8-A9B3-58E9F3BA498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798" t="7713" r="4012" b="7657"/>
            <a:stretch/>
          </p:blipFill>
          <p:spPr bwMode="ltGray">
            <a:xfrm>
              <a:off x="8448828" y="-288678"/>
              <a:ext cx="3438372" cy="1498394"/>
            </a:xfrm>
            <a:custGeom>
              <a:avLst/>
              <a:gdLst>
                <a:gd name="connsiteX0" fmla="*/ 0 w 6252118"/>
                <a:gd name="connsiteY0" fmla="*/ 0 h 2724584"/>
                <a:gd name="connsiteX1" fmla="*/ 6252118 w 6252118"/>
                <a:gd name="connsiteY1" fmla="*/ 0 h 2724584"/>
                <a:gd name="connsiteX2" fmla="*/ 6252118 w 6252118"/>
                <a:gd name="connsiteY2" fmla="*/ 598864 h 2724584"/>
                <a:gd name="connsiteX3" fmla="*/ 1874432 w 6252118"/>
                <a:gd name="connsiteY3" fmla="*/ 598864 h 2724584"/>
                <a:gd name="connsiteX4" fmla="*/ 1874432 w 6252118"/>
                <a:gd name="connsiteY4" fmla="*/ 2097630 h 2724584"/>
                <a:gd name="connsiteX5" fmla="*/ 6252118 w 6252118"/>
                <a:gd name="connsiteY5" fmla="*/ 2097630 h 2724584"/>
                <a:gd name="connsiteX6" fmla="*/ 6252118 w 6252118"/>
                <a:gd name="connsiteY6" fmla="*/ 2724584 h 2724584"/>
                <a:gd name="connsiteX7" fmla="*/ 0 w 6252118"/>
                <a:gd name="connsiteY7" fmla="*/ 2724584 h 2724584"/>
                <a:gd name="connsiteX8" fmla="*/ 0 w 6252118"/>
                <a:gd name="connsiteY8" fmla="*/ 0 h 272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2118" h="2724584">
                  <a:moveTo>
                    <a:pt x="0" y="0"/>
                  </a:moveTo>
                  <a:lnTo>
                    <a:pt x="6252118" y="0"/>
                  </a:lnTo>
                  <a:lnTo>
                    <a:pt x="6252118" y="598864"/>
                  </a:lnTo>
                  <a:lnTo>
                    <a:pt x="1874432" y="598864"/>
                  </a:lnTo>
                  <a:lnTo>
                    <a:pt x="1874432" y="2097630"/>
                  </a:lnTo>
                  <a:lnTo>
                    <a:pt x="6252118" y="2097630"/>
                  </a:lnTo>
                  <a:lnTo>
                    <a:pt x="6252118" y="2724584"/>
                  </a:lnTo>
                  <a:lnTo>
                    <a:pt x="0" y="2724584"/>
                  </a:lnTo>
                  <a:lnTo>
                    <a:pt x="0" y="0"/>
                  </a:lnTo>
                  <a:close/>
                </a:path>
              </a:pathLst>
            </a:cu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B48EB9A3-F7B8-4A48-9F28-3D1C1986CA30}"/>
              </a:ext>
            </a:extLst>
          </p:cNvPr>
          <p:cNvSpPr txBox="1"/>
          <p:nvPr userDrawn="1"/>
        </p:nvSpPr>
        <p:spPr>
          <a:xfrm>
            <a:off x="319865" y="6702056"/>
            <a:ext cx="7650480" cy="123111"/>
          </a:xfrm>
          <a:prstGeom prst="rect">
            <a:avLst/>
          </a:prstGeom>
        </p:spPr>
        <p:txBody>
          <a:bodyPr vert="horz" wrap="square" lIns="0" tIns="0" rIns="0" bIns="0" rtlCol="0">
            <a:spAutoFit/>
          </a:bodyPr>
          <a:lstStyle>
            <a:lvl1pPr lvl="0" indent="0" defTabSz="913526" fontAlgn="base">
              <a:spcBef>
                <a:spcPct val="0"/>
              </a:spcBef>
              <a:spcAft>
                <a:spcPct val="0"/>
              </a:spcAft>
              <a:buClr>
                <a:schemeClr val="tx2"/>
              </a:buClr>
              <a:buSzPct val="100000"/>
              <a:defRPr lang="x-none" sz="1600" baseline="0"/>
            </a:lvl1pPr>
            <a:lvl2pPr marL="197607" lvl="1" indent="-195987" defTabSz="913526" fontAlgn="base">
              <a:spcBef>
                <a:spcPct val="0"/>
              </a:spcBef>
              <a:spcAft>
                <a:spcPct val="0"/>
              </a:spcAft>
              <a:buClr>
                <a:schemeClr val="tx2"/>
              </a:buClr>
              <a:buSzPct val="125000"/>
              <a:buFont typeface="Arial" charset="0"/>
              <a:buChar char="▪"/>
              <a:defRPr lang="x-none" sz="1600" baseline="0"/>
            </a:lvl2pPr>
            <a:lvl3pPr marL="466481" lvl="2" indent="-267255" defTabSz="913526" fontAlgn="base">
              <a:spcBef>
                <a:spcPct val="0"/>
              </a:spcBef>
              <a:spcAft>
                <a:spcPct val="0"/>
              </a:spcAft>
              <a:buClr>
                <a:schemeClr val="tx2"/>
              </a:buClr>
              <a:buSzPct val="120000"/>
              <a:buFont typeface="Arial" charset="0"/>
              <a:buChar char="–"/>
              <a:defRPr lang="x-none" sz="1600" baseline="0"/>
            </a:lvl3pPr>
            <a:lvl4pPr marL="626835" lvl="3" indent="-158733" defTabSz="913526" fontAlgn="base">
              <a:spcBef>
                <a:spcPct val="0"/>
              </a:spcBef>
              <a:spcAft>
                <a:spcPct val="0"/>
              </a:spcAft>
              <a:buClr>
                <a:schemeClr val="tx2"/>
              </a:buClr>
              <a:buSzPct val="120000"/>
              <a:buFont typeface="Arial" charset="0"/>
              <a:buChar char="▫"/>
              <a:defRPr lang="x-none" sz="1600" baseline="0"/>
            </a:lvl4pPr>
            <a:lvl5pPr marL="765029" lvl="4" indent="-132818" defTabSz="913526" fontAlgn="base">
              <a:spcBef>
                <a:spcPct val="0"/>
              </a:spcBef>
              <a:spcAft>
                <a:spcPct val="0"/>
              </a:spcAft>
              <a:buClr>
                <a:schemeClr val="tx2"/>
              </a:buClr>
              <a:buSzPct val="89000"/>
              <a:buFont typeface="Arial" charset="0"/>
              <a:buChar char="-"/>
              <a:defRPr lang="x-none" sz="1600" baseline="0"/>
            </a:lvl5pPr>
            <a:lvl6pPr marL="765029" indent="-132818" defTabSz="913526" fontAlgn="base">
              <a:spcBef>
                <a:spcPct val="0"/>
              </a:spcBef>
              <a:spcAft>
                <a:spcPct val="0"/>
              </a:spcAft>
              <a:buClr>
                <a:schemeClr val="tx2"/>
              </a:buClr>
              <a:buSzPct val="89000"/>
              <a:buFont typeface="Arial" charset="0"/>
              <a:buChar char="-"/>
              <a:defRPr lang="x-none" sz="1632" baseline="0"/>
            </a:lvl6pPr>
            <a:lvl7pPr marL="765029" indent="-132818" defTabSz="913526" fontAlgn="base">
              <a:spcBef>
                <a:spcPct val="0"/>
              </a:spcBef>
              <a:spcAft>
                <a:spcPct val="0"/>
              </a:spcAft>
              <a:buClr>
                <a:schemeClr val="tx2"/>
              </a:buClr>
              <a:buSzPct val="89000"/>
              <a:buFont typeface="Arial" charset="0"/>
              <a:buChar char="-"/>
              <a:defRPr lang="x-none" sz="1632" baseline="0"/>
            </a:lvl7pPr>
            <a:lvl8pPr marL="765029" indent="-132818" defTabSz="913526" fontAlgn="base">
              <a:spcBef>
                <a:spcPct val="0"/>
              </a:spcBef>
              <a:spcAft>
                <a:spcPct val="0"/>
              </a:spcAft>
              <a:buClr>
                <a:schemeClr val="tx2"/>
              </a:buClr>
              <a:buSzPct val="89000"/>
              <a:buFont typeface="Arial" charset="0"/>
              <a:buChar char="-"/>
              <a:defRPr lang="x-none" sz="1632" baseline="0"/>
            </a:lvl8pPr>
            <a:lvl9pPr marL="765029" indent="-132818" defTabSz="913526" fontAlgn="base">
              <a:spcBef>
                <a:spcPct val="0"/>
              </a:spcBef>
              <a:spcAft>
                <a:spcPct val="0"/>
              </a:spcAft>
              <a:buClr>
                <a:schemeClr val="tx2"/>
              </a:buClr>
              <a:buSzPct val="89000"/>
              <a:buFont typeface="Arial" charset="0"/>
              <a:buChar char="-"/>
              <a:defRPr lang="x-none" sz="1632" baseline="0"/>
            </a:lvl9pPr>
          </a:lstStyle>
          <a:p>
            <a:r>
              <a:rPr lang="en-US" sz="800">
                <a:solidFill>
                  <a:schemeClr val="bg2"/>
                </a:solidFill>
                <a:latin typeface="+mn-lt"/>
                <a:ea typeface="+mn-ea"/>
                <a:cs typeface="+mn-cs"/>
              </a:rPr>
              <a:t>DOCUMENT INTENDED TO PROVIDE INSIGHT BASED ON CURRENTLY AVAILABLE INFORMATION FOR CONSIDERATION AND NOT SPECIFIC ADVICE</a:t>
            </a:r>
          </a:p>
        </p:txBody>
      </p:sp>
      <p:sp>
        <p:nvSpPr>
          <p:cNvPr id="15" name="Slide Number">
            <a:extLst>
              <a:ext uri="{FF2B5EF4-FFF2-40B4-BE49-F238E27FC236}">
                <a16:creationId xmlns:a16="http://schemas.microsoft.com/office/drawing/2014/main" id="{02DC28D9-4243-4C14-9354-7EE43917557A}"/>
              </a:ext>
            </a:extLst>
          </p:cNvPr>
          <p:cNvSpPr>
            <a:spLocks noChangeArrowheads="1"/>
          </p:cNvSpPr>
          <p:nvPr userDrawn="1">
            <p:custDataLst>
              <p:tags r:id="rId8"/>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Tree>
    <p:extLst>
      <p:ext uri="{BB962C8B-B14F-4D97-AF65-F5344CB8AC3E}">
        <p14:creationId xmlns:p14="http://schemas.microsoft.com/office/powerpoint/2010/main" val="3837781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4948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6"/>
            </p:custDataLst>
          </p:nvPr>
        </p:nvCxnSpPr>
        <p:spPr>
          <a:xfrm>
            <a:off x="3715757"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554736"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8"/>
            </p:custDataLst>
          </p:nvPr>
        </p:nvCxnSpPr>
        <p:spPr>
          <a:xfrm>
            <a:off x="3715757"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9"/>
            </p:custDataLst>
          </p:nvPr>
        </p:nvCxnSpPr>
        <p:spPr>
          <a:xfrm>
            <a:off x="554736"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0"/>
            </p:custDataLst>
          </p:nvPr>
        </p:nvSpPr>
        <p:spPr>
          <a:xfrm>
            <a:off x="554736" y="2744369"/>
            <a:ext cx="2514600" cy="769441"/>
          </a:xfrm>
        </p:spPr>
        <p:txBody>
          <a:bodyPr vert="horz" anchor="b">
            <a:noAutofit/>
          </a:bodyPr>
          <a:lstStyle>
            <a:lvl1pPr>
              <a:defRPr>
                <a:solidFill>
                  <a:schemeClr val="tx1"/>
                </a:solidFill>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1"/>
            </p:custDataLst>
          </p:nvPr>
        </p:nvSpPr>
        <p:spPr>
          <a:xfrm>
            <a:off x="554736" y="3659644"/>
            <a:ext cx="2514600" cy="492443"/>
          </a:xfrm>
        </p:spPr>
        <p:txBody>
          <a:bodyPr wrap="square">
            <a:spAutoFit/>
          </a:bodyPr>
          <a:lstStyle>
            <a:lvl1pPr marL="0" indent="0" algn="l">
              <a:buNone/>
              <a:defRPr sz="16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3"/>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Tree>
    <p:extLst>
      <p:ext uri="{BB962C8B-B14F-4D97-AF65-F5344CB8AC3E}">
        <p14:creationId xmlns:p14="http://schemas.microsoft.com/office/powerpoint/2010/main" val="3504487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5718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19011"/>
            <a:ext cx="6967728" cy="384721"/>
          </a:xfrm>
        </p:spPr>
        <p:txBody>
          <a:bodyPr vert="horz"/>
          <a:lstStyle>
            <a:lvl1pPr rtl="0">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rtl="0" fontAlgn="auto">
                <a:spcBef>
                  <a:spcPts val="0"/>
                </a:spcBef>
                <a:spcAft>
                  <a:spcPts val="0"/>
                </a:spcAft>
                <a:defRPr/>
              </a:pPr>
              <a:t>‹#›</a:t>
            </a:fld>
            <a:endParaRPr lang="en-US" sz="900">
              <a:solidFill>
                <a:schemeClr val="tx1"/>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1F76C212-02AE-4B00-9CFA-7AE8EE81A37F}"/>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solidFill>
                  <a:schemeClr val="bg2"/>
                </a:solidFill>
                <a:latin typeface="+mn-lt"/>
                <a:ea typeface="+mn-ea"/>
                <a:cs typeface="+mn-cs"/>
              </a:rPr>
              <a:t>Document intended to provide insight based on currently available information for con</a:t>
            </a:r>
            <a:r>
              <a:rPr lang="en-US" sz="800" b="1" cap="all">
                <a:solidFill>
                  <a:schemeClr val="tx1"/>
                </a:solidFill>
                <a:latin typeface="+mn-lt"/>
                <a:ea typeface="+mn-ea"/>
                <a:cs typeface="+mn-cs"/>
              </a:rPr>
              <a:t>sideration and not specific advice</a:t>
            </a:r>
          </a:p>
        </p:txBody>
      </p:sp>
      <p:sp>
        <p:nvSpPr>
          <p:cNvPr id="12" name="TextBox 11">
            <a:extLst>
              <a:ext uri="{FF2B5EF4-FFF2-40B4-BE49-F238E27FC236}">
                <a16:creationId xmlns:a16="http://schemas.microsoft.com/office/drawing/2014/main" id="{16A96218-06AB-49FF-A784-36E34DF9792D}"/>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06087448-20BD-4646-BD72-52BC6680A2C8}"/>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Lst>
          </a:blip>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2578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A1C0D3-6447-79AB-756B-F27FCB3987E4}"/>
              </a:ext>
            </a:extLst>
          </p:cNvPr>
          <p:cNvGraphicFramePr>
            <a:graphicFrameLocks noChangeAspect="1"/>
          </p:cNvGraphicFramePr>
          <p:nvPr userDrawn="1">
            <p:custDataLst>
              <p:tags r:id="rId1"/>
            </p:custDataLst>
            <p:extLst>
              <p:ext uri="{D42A27DB-BD31-4B8C-83A1-F6EECF244321}">
                <p14:modId xmlns:p14="http://schemas.microsoft.com/office/powerpoint/2010/main" val="2621494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2" name="Object 1" hidden="1">
                        <a:extLst>
                          <a:ext uri="{FF2B5EF4-FFF2-40B4-BE49-F238E27FC236}">
                            <a16:creationId xmlns:a16="http://schemas.microsoft.com/office/drawing/2014/main" id="{31A1C0D3-6447-79AB-756B-F27FCB3987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2"/>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ea typeface="+mn-ea"/>
                <a:cs typeface="+mn-cs"/>
              </a:defRPr>
            </a:lvl1pPr>
          </a:lstStyle>
          <a:p>
            <a:pPr lvl="0"/>
            <a:r>
              <a:rPr lang="en-US"/>
              <a:t>Chapter › Topic</a:t>
            </a:r>
          </a:p>
        </p:txBody>
      </p:sp>
    </p:spTree>
    <p:extLst>
      <p:ext uri="{BB962C8B-B14F-4D97-AF65-F5344CB8AC3E}">
        <p14:creationId xmlns:p14="http://schemas.microsoft.com/office/powerpoint/2010/main" val="417346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3.xml"/><Relationship Id="rId39" Type="http://schemas.openxmlformats.org/officeDocument/2006/relationships/tags" Target="../tags/tag136.xml"/><Relationship Id="rId21" Type="http://schemas.openxmlformats.org/officeDocument/2006/relationships/tags" Target="../tags/tag118.xml"/><Relationship Id="rId34" Type="http://schemas.openxmlformats.org/officeDocument/2006/relationships/tags" Target="../tags/tag131.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17.xml"/><Relationship Id="rId29" Type="http://schemas.openxmlformats.org/officeDocument/2006/relationships/tags" Target="../tags/tag126.xml"/><Relationship Id="rId41"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oleObject" Target="../embeddings/oleObject12.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10" Type="http://schemas.openxmlformats.org/officeDocument/2006/relationships/slideLayout" Target="../slideLayouts/slideLayout24.xml"/><Relationship Id="rId19" Type="http://schemas.openxmlformats.org/officeDocument/2006/relationships/tags" Target="../tags/tag116.xml"/><Relationship Id="rId31" Type="http://schemas.openxmlformats.org/officeDocument/2006/relationships/tags" Target="../tags/tag12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2.xml"/><Relationship Id="rId39" Type="http://schemas.openxmlformats.org/officeDocument/2006/relationships/tags" Target="../tags/tag275.xml"/><Relationship Id="rId21" Type="http://schemas.openxmlformats.org/officeDocument/2006/relationships/tags" Target="../tags/tag257.xml"/><Relationship Id="rId34" Type="http://schemas.openxmlformats.org/officeDocument/2006/relationships/tags" Target="../tags/tag270.xml"/><Relationship Id="rId42" Type="http://schemas.openxmlformats.org/officeDocument/2006/relationships/image" Target="../media/image1.emf"/><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29" Type="http://schemas.openxmlformats.org/officeDocument/2006/relationships/tags" Target="../tags/tag265.xml"/><Relationship Id="rId41" Type="http://schemas.openxmlformats.org/officeDocument/2006/relationships/oleObject" Target="../embeddings/oleObject26.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tags" Target="../tags/tag273.xml"/><Relationship Id="rId40" Type="http://schemas.openxmlformats.org/officeDocument/2006/relationships/tags" Target="../tags/tag27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67.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tags" Target="../tags/tag271.xml"/><Relationship Id="rId43" Type="http://schemas.openxmlformats.org/officeDocument/2006/relationships/image" Target="../media/image10.png"/><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tags" Target="../tags/tag2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65803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2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4175072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2429157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pic>
        <p:nvPicPr>
          <p:cNvPr id="153" name="Picture 152">
            <a:extLst>
              <a:ext uri="{FF2B5EF4-FFF2-40B4-BE49-F238E27FC236}">
                <a16:creationId xmlns:a16="http://schemas.microsoft.com/office/drawing/2014/main" id="{57F927C6-FFCD-40E7-8EA9-255428A2861D}"/>
              </a:ext>
            </a:extLst>
          </p:cNvPr>
          <p:cNvPicPr>
            <a:picLocks noChangeAspect="1"/>
          </p:cNvPicPr>
          <p:nvPr userDrawn="1"/>
        </p:nvPicPr>
        <p:blipFill>
          <a:blip r:embed="rId43"/>
          <a:stretch>
            <a:fillRect/>
          </a:stretch>
        </p:blipFill>
        <p:spPr>
          <a:xfrm>
            <a:off x="9584040" y="6412684"/>
            <a:ext cx="1670449" cy="329213"/>
          </a:xfrm>
          <a:prstGeom prst="rect">
            <a:avLst/>
          </a:prstGeom>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4736" y="6357056"/>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Above Chart Exhibit Title</a:t>
            </a:r>
          </a:p>
          <a:p>
            <a:pPr lvl="0"/>
            <a:r>
              <a:rPr lang="en-US"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 name="TextBox 147">
            <a:extLst>
              <a:ext uri="{FF2B5EF4-FFF2-40B4-BE49-F238E27FC236}">
                <a16:creationId xmlns:a16="http://schemas.microsoft.com/office/drawing/2014/main" id="{A4FE2361-E2E1-41CB-8BCE-908F14957526}"/>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a:latin typeface="+mn-lt"/>
                <a:ea typeface="+mn-ea"/>
                <a:cs typeface="+mn-cs"/>
              </a:rPr>
              <a:t>Document intended to provide insight based on currently available information for consideration and not specific advice</a:t>
            </a:r>
          </a:p>
        </p:txBody>
      </p:sp>
      <p:sp>
        <p:nvSpPr>
          <p:cNvPr id="149" name="TextBox 148">
            <a:extLst>
              <a:ext uri="{FF2B5EF4-FFF2-40B4-BE49-F238E27FC236}">
                <a16:creationId xmlns:a16="http://schemas.microsoft.com/office/drawing/2014/main" id="{34A4305B-922D-4C56-B3C7-9715219CC189}"/>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grpSp>
        <p:nvGrpSpPr>
          <p:cNvPr id="150" name="LegendLines" hidden="1">
            <a:extLst>
              <a:ext uri="{FF2B5EF4-FFF2-40B4-BE49-F238E27FC236}">
                <a16:creationId xmlns:a16="http://schemas.microsoft.com/office/drawing/2014/main" id="{72297B01-1C3A-4D47-998C-8F9D273DF800}"/>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17334C99-A6D7-4FB7-818D-35CFF914848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2" name="Legend2" hidden="1">
              <a:extLst>
                <a:ext uri="{FF2B5EF4-FFF2-40B4-BE49-F238E27FC236}">
                  <a16:creationId xmlns:a16="http://schemas.microsoft.com/office/drawing/2014/main" id="{49A69C00-9671-4C5B-A92C-2DA65B6D9C7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4" name="Legend3" hidden="1">
              <a:extLst>
                <a:ext uri="{FF2B5EF4-FFF2-40B4-BE49-F238E27FC236}">
                  <a16:creationId xmlns:a16="http://schemas.microsoft.com/office/drawing/2014/main" id="{5E8F2462-8419-4BAF-93C0-C24FFD0F49C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5" name="LineLegend3" hidden="1">
              <a:extLst>
                <a:ext uri="{FF2B5EF4-FFF2-40B4-BE49-F238E27FC236}">
                  <a16:creationId xmlns:a16="http://schemas.microsoft.com/office/drawing/2014/main" id="{BF9CBA64-3D95-4902-9676-21285C542D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6" name="LineLegend2" hidden="1">
              <a:extLst>
                <a:ext uri="{FF2B5EF4-FFF2-40B4-BE49-F238E27FC236}">
                  <a16:creationId xmlns:a16="http://schemas.microsoft.com/office/drawing/2014/main" id="{6195CBFD-6856-4510-8245-D8ECEBB4119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7" name="LineLegend1" hidden="1">
              <a:extLst>
                <a:ext uri="{FF2B5EF4-FFF2-40B4-BE49-F238E27FC236}">
                  <a16:creationId xmlns:a16="http://schemas.microsoft.com/office/drawing/2014/main" id="{4B8CFFB7-C4EE-4D23-880D-4EF490EB2EE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grpSp>
      <p:grpSp>
        <p:nvGrpSpPr>
          <p:cNvPr id="158" name="LegendMoons" hidden="1">
            <a:extLst>
              <a:ext uri="{FF2B5EF4-FFF2-40B4-BE49-F238E27FC236}">
                <a16:creationId xmlns:a16="http://schemas.microsoft.com/office/drawing/2014/main" id="{5AC59863-83B4-404C-8C1E-B5F4A9CCA40B}"/>
              </a:ext>
            </a:extLst>
          </p:cNvPr>
          <p:cNvGrpSpPr/>
          <p:nvPr userDrawn="1"/>
        </p:nvGrpSpPr>
        <p:grpSpPr>
          <a:xfrm>
            <a:off x="10688315" y="1145373"/>
            <a:ext cx="948949" cy="1731859"/>
            <a:chOff x="7723680" y="1702457"/>
            <a:chExt cx="948949" cy="1731859"/>
          </a:xfrm>
        </p:grpSpPr>
        <p:sp>
          <p:nvSpPr>
            <p:cNvPr id="159" name="Legend1" hidden="1">
              <a:extLst>
                <a:ext uri="{FF2B5EF4-FFF2-40B4-BE49-F238E27FC236}">
                  <a16:creationId xmlns:a16="http://schemas.microsoft.com/office/drawing/2014/main" id="{A8DB9AEA-0FB5-4276-BE74-5525518A92D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0" name="Legend2" hidden="1">
              <a:extLst>
                <a:ext uri="{FF2B5EF4-FFF2-40B4-BE49-F238E27FC236}">
                  <a16:creationId xmlns:a16="http://schemas.microsoft.com/office/drawing/2014/main" id="{393DFF27-65E1-43A3-BCDC-0F4633F9707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1" name="Legend3" hidden="1">
              <a:extLst>
                <a:ext uri="{FF2B5EF4-FFF2-40B4-BE49-F238E27FC236}">
                  <a16:creationId xmlns:a16="http://schemas.microsoft.com/office/drawing/2014/main" id="{DCC9C7AF-5A4F-4D84-9523-C128355A12C1}"/>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2" name="Legend4" hidden="1">
              <a:extLst>
                <a:ext uri="{FF2B5EF4-FFF2-40B4-BE49-F238E27FC236}">
                  <a16:creationId xmlns:a16="http://schemas.microsoft.com/office/drawing/2014/main" id="{ADD0C11F-1299-4FCD-9994-EDC37BF93C9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3" name="Legend5" hidden="1">
              <a:extLst>
                <a:ext uri="{FF2B5EF4-FFF2-40B4-BE49-F238E27FC236}">
                  <a16:creationId xmlns:a16="http://schemas.microsoft.com/office/drawing/2014/main" id="{89410099-065D-42E5-B5BC-2B52D23CB52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nvGrpSpPr>
            <p:cNvPr id="164" name="MoonLegend1" hidden="1">
              <a:extLst>
                <a:ext uri="{FF2B5EF4-FFF2-40B4-BE49-F238E27FC236}">
                  <a16:creationId xmlns:a16="http://schemas.microsoft.com/office/drawing/2014/main" id="{3E7978B4-0301-4747-BE9E-13466DE7761B}"/>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188" name="Oval 187" hidden="1">
                <a:extLst>
                  <a:ext uri="{FF2B5EF4-FFF2-40B4-BE49-F238E27FC236}">
                    <a16:creationId xmlns:a16="http://schemas.microsoft.com/office/drawing/2014/main" id="{A097FBE4-65B6-405D-BAAC-890C12323E4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9" name="Arc 188" hidden="1">
                <a:extLst>
                  <a:ext uri="{FF2B5EF4-FFF2-40B4-BE49-F238E27FC236}">
                    <a16:creationId xmlns:a16="http://schemas.microsoft.com/office/drawing/2014/main" id="{908F9BB9-ED25-492C-85C6-452AA7139AA9}"/>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5" name="MoonLegend2" hidden="1">
              <a:extLst>
                <a:ext uri="{FF2B5EF4-FFF2-40B4-BE49-F238E27FC236}">
                  <a16:creationId xmlns:a16="http://schemas.microsoft.com/office/drawing/2014/main" id="{78022CBC-78C6-4E65-9902-5E367C9BE199}"/>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185" name="Oval 184" hidden="1">
                <a:extLst>
                  <a:ext uri="{FF2B5EF4-FFF2-40B4-BE49-F238E27FC236}">
                    <a16:creationId xmlns:a16="http://schemas.microsoft.com/office/drawing/2014/main" id="{8E97E61F-A6B9-4F83-B70A-11C8CA0BC3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7" name="Arc 186" hidden="1">
                <a:extLst>
                  <a:ext uri="{FF2B5EF4-FFF2-40B4-BE49-F238E27FC236}">
                    <a16:creationId xmlns:a16="http://schemas.microsoft.com/office/drawing/2014/main" id="{FBEA236D-E91E-4909-B099-90D5D8B7E01A}"/>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6" name="MoonLegend3" hidden="1">
              <a:extLst>
                <a:ext uri="{FF2B5EF4-FFF2-40B4-BE49-F238E27FC236}">
                  <a16:creationId xmlns:a16="http://schemas.microsoft.com/office/drawing/2014/main" id="{1F3B2187-1D67-47DE-B724-3EDA17C919E2}"/>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183" name="Oval 182" hidden="1">
                <a:extLst>
                  <a:ext uri="{FF2B5EF4-FFF2-40B4-BE49-F238E27FC236}">
                    <a16:creationId xmlns:a16="http://schemas.microsoft.com/office/drawing/2014/main" id="{17E510E8-E6B0-483D-AA0B-BACF7D4B696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4" name="Arc 183" hidden="1">
                <a:extLst>
                  <a:ext uri="{FF2B5EF4-FFF2-40B4-BE49-F238E27FC236}">
                    <a16:creationId xmlns:a16="http://schemas.microsoft.com/office/drawing/2014/main" id="{DCC7959B-FDAF-4C56-89ED-25EF8E3EFF8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7" name="MoonLegend4" hidden="1">
              <a:extLst>
                <a:ext uri="{FF2B5EF4-FFF2-40B4-BE49-F238E27FC236}">
                  <a16:creationId xmlns:a16="http://schemas.microsoft.com/office/drawing/2014/main" id="{02DEC345-50F3-4AB4-A148-97ECE4294F12}"/>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181" name="Oval 180" hidden="1">
                <a:extLst>
                  <a:ext uri="{FF2B5EF4-FFF2-40B4-BE49-F238E27FC236}">
                    <a16:creationId xmlns:a16="http://schemas.microsoft.com/office/drawing/2014/main" id="{04832C77-A09F-49F3-9884-67DE2DF411B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2" name="Arc 181" hidden="1">
                <a:extLst>
                  <a:ext uri="{FF2B5EF4-FFF2-40B4-BE49-F238E27FC236}">
                    <a16:creationId xmlns:a16="http://schemas.microsoft.com/office/drawing/2014/main" id="{45F463C8-1145-4DAA-95D0-261645CB8ABB}"/>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8" name="MoonLegend5" hidden="1">
              <a:extLst>
                <a:ext uri="{FF2B5EF4-FFF2-40B4-BE49-F238E27FC236}">
                  <a16:creationId xmlns:a16="http://schemas.microsoft.com/office/drawing/2014/main" id="{DB62630B-3B45-48B0-BC0F-D1AAA34BB88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179" name="Oval 178" hidden="1">
                <a:extLst>
                  <a:ext uri="{FF2B5EF4-FFF2-40B4-BE49-F238E27FC236}">
                    <a16:creationId xmlns:a16="http://schemas.microsoft.com/office/drawing/2014/main" id="{6BAC342C-DB85-4D9C-B5A4-D9DF31D248A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0" name="Arc 179" hidden="1">
                <a:extLst>
                  <a:ext uri="{FF2B5EF4-FFF2-40B4-BE49-F238E27FC236}">
                    <a16:creationId xmlns:a16="http://schemas.microsoft.com/office/drawing/2014/main" id="{14EDD296-636E-4DB2-83E2-A078A6820813}"/>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grpSp>
        <p:nvGrpSpPr>
          <p:cNvPr id="190" name="LegendBoxes" hidden="1">
            <a:extLst>
              <a:ext uri="{FF2B5EF4-FFF2-40B4-BE49-F238E27FC236}">
                <a16:creationId xmlns:a16="http://schemas.microsoft.com/office/drawing/2014/main" id="{F1E56480-F214-4C43-8B33-7A64F8729F30}"/>
              </a:ext>
            </a:extLst>
          </p:cNvPr>
          <p:cNvGrpSpPr/>
          <p:nvPr userDrawn="1"/>
        </p:nvGrpSpPr>
        <p:grpSpPr>
          <a:xfrm>
            <a:off x="10714801" y="4381500"/>
            <a:ext cx="922463" cy="1717282"/>
            <a:chOff x="10652400" y="4322824"/>
            <a:chExt cx="922463" cy="1717282"/>
          </a:xfrm>
        </p:grpSpPr>
        <p:sp>
          <p:nvSpPr>
            <p:cNvPr id="191" name="RectangleLegend1" hidden="1">
              <a:extLst>
                <a:ext uri="{FF2B5EF4-FFF2-40B4-BE49-F238E27FC236}">
                  <a16:creationId xmlns:a16="http://schemas.microsoft.com/office/drawing/2014/main" id="{ED3F747A-926E-41D5-BC28-9636F478E1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2" name="RectangleLegend2" hidden="1">
              <a:extLst>
                <a:ext uri="{FF2B5EF4-FFF2-40B4-BE49-F238E27FC236}">
                  <a16:creationId xmlns:a16="http://schemas.microsoft.com/office/drawing/2014/main" id="{EFE98F5E-ACE5-4D8E-A654-390F1DDF7E3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3" name="RectangleLegend3" hidden="1">
              <a:extLst>
                <a:ext uri="{FF2B5EF4-FFF2-40B4-BE49-F238E27FC236}">
                  <a16:creationId xmlns:a16="http://schemas.microsoft.com/office/drawing/2014/main" id="{EF3EA70D-A726-44A6-8DB3-2E86D8BFF6F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4" name="RectangleLegend4" hidden="1">
              <a:extLst>
                <a:ext uri="{FF2B5EF4-FFF2-40B4-BE49-F238E27FC236}">
                  <a16:creationId xmlns:a16="http://schemas.microsoft.com/office/drawing/2014/main" id="{6902764E-E18D-4F68-86E8-D00D10102D2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5" name="RectangleLegend5" hidden="1">
              <a:extLst>
                <a:ext uri="{FF2B5EF4-FFF2-40B4-BE49-F238E27FC236}">
                  <a16:creationId xmlns:a16="http://schemas.microsoft.com/office/drawing/2014/main" id="{B5AC1A35-CBD9-465E-9A20-3FBAB162ED3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6" name="Legend1" hidden="1">
              <a:extLst>
                <a:ext uri="{FF2B5EF4-FFF2-40B4-BE49-F238E27FC236}">
                  <a16:creationId xmlns:a16="http://schemas.microsoft.com/office/drawing/2014/main" id="{AB94EE34-35D1-410F-875D-C5AFFFC9F38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97" name="Legend2" hidden="1">
              <a:extLst>
                <a:ext uri="{FF2B5EF4-FFF2-40B4-BE49-F238E27FC236}">
                  <a16:creationId xmlns:a16="http://schemas.microsoft.com/office/drawing/2014/main" id="{869B1315-B760-4AB5-80CE-FEA992D42F54}"/>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7" name="Legend3" hidden="1">
              <a:extLst>
                <a:ext uri="{FF2B5EF4-FFF2-40B4-BE49-F238E27FC236}">
                  <a16:creationId xmlns:a16="http://schemas.microsoft.com/office/drawing/2014/main" id="{230C3462-7DE2-44F8-96C2-178C40E5A7FC}"/>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8" name="Legend4" hidden="1">
              <a:extLst>
                <a:ext uri="{FF2B5EF4-FFF2-40B4-BE49-F238E27FC236}">
                  <a16:creationId xmlns:a16="http://schemas.microsoft.com/office/drawing/2014/main" id="{6998DD4A-D659-4BF6-BF6F-15A79124C3B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9" name="Legend5" hidden="1">
              <a:extLst>
                <a:ext uri="{FF2B5EF4-FFF2-40B4-BE49-F238E27FC236}">
                  <a16:creationId xmlns:a16="http://schemas.microsoft.com/office/drawing/2014/main" id="{00925F77-0E88-4B2D-A15D-E53EFA75E6E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spTree>
    <p:extLst>
      <p:ext uri="{BB962C8B-B14F-4D97-AF65-F5344CB8AC3E}">
        <p14:creationId xmlns:p14="http://schemas.microsoft.com/office/powerpoint/2010/main" val="87241067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20"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image" Target="../media/image16.png"/><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15.png"/><Relationship Id="rId2" Type="http://schemas.openxmlformats.org/officeDocument/2006/relationships/tags" Target="../tags/tag416.xml"/><Relationship Id="rId16" Type="http://schemas.openxmlformats.org/officeDocument/2006/relationships/image" Target="../media/image19.svg"/><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14.emf"/><Relationship Id="rId5" Type="http://schemas.openxmlformats.org/officeDocument/2006/relationships/tags" Target="../tags/tag419.xml"/><Relationship Id="rId15" Type="http://schemas.openxmlformats.org/officeDocument/2006/relationships/image" Target="../media/image18.png"/><Relationship Id="rId10" Type="http://schemas.openxmlformats.org/officeDocument/2006/relationships/oleObject" Target="../embeddings/oleObject46.bin"/><Relationship Id="rId4" Type="http://schemas.openxmlformats.org/officeDocument/2006/relationships/tags" Target="../tags/tag418.xml"/><Relationship Id="rId9" Type="http://schemas.openxmlformats.org/officeDocument/2006/relationships/slideLayout" Target="../slideLayouts/slideLayout33.xml"/><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425.xml"/><Relationship Id="rId7" Type="http://schemas.openxmlformats.org/officeDocument/2006/relationships/notesSlide" Target="../notesSlides/notesSlide1.xml"/><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slideLayout" Target="../slideLayouts/slideLayout33.xml"/><Relationship Id="rId11" Type="http://schemas.openxmlformats.org/officeDocument/2006/relationships/image" Target="../media/image21.svg"/><Relationship Id="rId5" Type="http://schemas.openxmlformats.org/officeDocument/2006/relationships/tags" Target="../tags/tag427.xml"/><Relationship Id="rId10" Type="http://schemas.openxmlformats.org/officeDocument/2006/relationships/image" Target="../media/image20.png"/><Relationship Id="rId4" Type="http://schemas.openxmlformats.org/officeDocument/2006/relationships/tags" Target="../tags/tag426.xml"/><Relationship Id="rId9" Type="http://schemas.openxmlformats.org/officeDocument/2006/relationships/image" Target="../media/image14.emf"/></Relationships>
</file>

<file path=ppt/slides/_rels/slide3.xml.rels><?xml version="1.0" encoding="UTF-8" standalone="yes"?>
<Relationships xmlns="http://schemas.openxmlformats.org/package/2006/relationships"><Relationship Id="rId13" Type="http://schemas.openxmlformats.org/officeDocument/2006/relationships/tags" Target="../tags/tag440.xml"/><Relationship Id="rId18" Type="http://schemas.openxmlformats.org/officeDocument/2006/relationships/tags" Target="../tags/tag445.xml"/><Relationship Id="rId26" Type="http://schemas.openxmlformats.org/officeDocument/2006/relationships/slideLayout" Target="../slideLayouts/slideLayout33.xml"/><Relationship Id="rId21" Type="http://schemas.openxmlformats.org/officeDocument/2006/relationships/tags" Target="../tags/tag448.xml"/><Relationship Id="rId34" Type="http://schemas.openxmlformats.org/officeDocument/2006/relationships/image" Target="../media/image26.png"/><Relationship Id="rId7" Type="http://schemas.openxmlformats.org/officeDocument/2006/relationships/tags" Target="../tags/tag434.xml"/><Relationship Id="rId12" Type="http://schemas.openxmlformats.org/officeDocument/2006/relationships/tags" Target="../tags/tag439.xml"/><Relationship Id="rId17" Type="http://schemas.openxmlformats.org/officeDocument/2006/relationships/tags" Target="../tags/tag444.xml"/><Relationship Id="rId25" Type="http://schemas.openxmlformats.org/officeDocument/2006/relationships/tags" Target="../tags/tag452.xml"/><Relationship Id="rId33" Type="http://schemas.openxmlformats.org/officeDocument/2006/relationships/image" Target="../media/image25.svg"/><Relationship Id="rId2" Type="http://schemas.openxmlformats.org/officeDocument/2006/relationships/tags" Target="../tags/tag429.xml"/><Relationship Id="rId16" Type="http://schemas.openxmlformats.org/officeDocument/2006/relationships/tags" Target="../tags/tag443.xml"/><Relationship Id="rId20" Type="http://schemas.openxmlformats.org/officeDocument/2006/relationships/tags" Target="../tags/tag447.xml"/><Relationship Id="rId29" Type="http://schemas.openxmlformats.org/officeDocument/2006/relationships/image" Target="../media/image14.emf"/><Relationship Id="rId1" Type="http://schemas.openxmlformats.org/officeDocument/2006/relationships/tags" Target="../tags/tag428.xml"/><Relationship Id="rId6" Type="http://schemas.openxmlformats.org/officeDocument/2006/relationships/tags" Target="../tags/tag433.xml"/><Relationship Id="rId11" Type="http://schemas.openxmlformats.org/officeDocument/2006/relationships/tags" Target="../tags/tag438.xml"/><Relationship Id="rId24" Type="http://schemas.openxmlformats.org/officeDocument/2006/relationships/tags" Target="../tags/tag451.xml"/><Relationship Id="rId32" Type="http://schemas.openxmlformats.org/officeDocument/2006/relationships/image" Target="../media/image24.png"/><Relationship Id="rId37" Type="http://schemas.openxmlformats.org/officeDocument/2006/relationships/image" Target="../media/image29.svg"/><Relationship Id="rId5" Type="http://schemas.openxmlformats.org/officeDocument/2006/relationships/tags" Target="../tags/tag432.xml"/><Relationship Id="rId15" Type="http://schemas.openxmlformats.org/officeDocument/2006/relationships/tags" Target="../tags/tag442.xml"/><Relationship Id="rId23" Type="http://schemas.openxmlformats.org/officeDocument/2006/relationships/tags" Target="../tags/tag450.xml"/><Relationship Id="rId28" Type="http://schemas.openxmlformats.org/officeDocument/2006/relationships/oleObject" Target="../embeddings/oleObject48.bin"/><Relationship Id="rId36" Type="http://schemas.openxmlformats.org/officeDocument/2006/relationships/image" Target="../media/image28.png"/><Relationship Id="rId10" Type="http://schemas.openxmlformats.org/officeDocument/2006/relationships/tags" Target="../tags/tag437.xml"/><Relationship Id="rId19" Type="http://schemas.openxmlformats.org/officeDocument/2006/relationships/tags" Target="../tags/tag446.xml"/><Relationship Id="rId31" Type="http://schemas.openxmlformats.org/officeDocument/2006/relationships/image" Target="../media/image23.svg"/><Relationship Id="rId4" Type="http://schemas.openxmlformats.org/officeDocument/2006/relationships/tags" Target="../tags/tag431.xml"/><Relationship Id="rId9" Type="http://schemas.openxmlformats.org/officeDocument/2006/relationships/tags" Target="../tags/tag436.xml"/><Relationship Id="rId14" Type="http://schemas.openxmlformats.org/officeDocument/2006/relationships/tags" Target="../tags/tag441.xml"/><Relationship Id="rId22" Type="http://schemas.openxmlformats.org/officeDocument/2006/relationships/tags" Target="../tags/tag449.xml"/><Relationship Id="rId27" Type="http://schemas.openxmlformats.org/officeDocument/2006/relationships/notesSlide" Target="../notesSlides/notesSlide2.xml"/><Relationship Id="rId30" Type="http://schemas.openxmlformats.org/officeDocument/2006/relationships/image" Target="../media/image22.png"/><Relationship Id="rId35" Type="http://schemas.openxmlformats.org/officeDocument/2006/relationships/image" Target="../media/image27.svg"/><Relationship Id="rId8" Type="http://schemas.openxmlformats.org/officeDocument/2006/relationships/tags" Target="../tags/tag435.xml"/><Relationship Id="rId3" Type="http://schemas.openxmlformats.org/officeDocument/2006/relationships/tags" Target="../tags/tag430.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3.svg"/><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22.png"/><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image" Target="../media/image14.emf"/><Relationship Id="rId5" Type="http://schemas.openxmlformats.org/officeDocument/2006/relationships/tags" Target="../tags/tag457.xml"/><Relationship Id="rId15" Type="http://schemas.openxmlformats.org/officeDocument/2006/relationships/image" Target="../media/image31.svg"/><Relationship Id="rId10" Type="http://schemas.openxmlformats.org/officeDocument/2006/relationships/oleObject" Target="../embeddings/oleObject49.bin"/><Relationship Id="rId4" Type="http://schemas.openxmlformats.org/officeDocument/2006/relationships/tags" Target="../tags/tag456.xml"/><Relationship Id="rId9" Type="http://schemas.openxmlformats.org/officeDocument/2006/relationships/notesSlide" Target="../notesSlides/notesSlide3.xml"/><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tags" Target="../tags/tag462.xml"/><Relationship Id="rId7" Type="http://schemas.openxmlformats.org/officeDocument/2006/relationships/tags" Target="../tags/tag466.xml"/><Relationship Id="rId12" Type="http://schemas.openxmlformats.org/officeDocument/2006/relationships/image" Target="../media/image14.emf"/><Relationship Id="rId17" Type="http://schemas.openxmlformats.org/officeDocument/2006/relationships/image" Target="../media/image36.svg"/><Relationship Id="rId2" Type="http://schemas.openxmlformats.org/officeDocument/2006/relationships/tags" Target="../tags/tag461.xml"/><Relationship Id="rId16" Type="http://schemas.openxmlformats.org/officeDocument/2006/relationships/image" Target="../media/image35.png"/><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oleObject" Target="../embeddings/oleObject50.bin"/><Relationship Id="rId5" Type="http://schemas.openxmlformats.org/officeDocument/2006/relationships/tags" Target="../tags/tag464.xml"/><Relationship Id="rId15" Type="http://schemas.openxmlformats.org/officeDocument/2006/relationships/image" Target="../media/image34.svg"/><Relationship Id="rId10" Type="http://schemas.openxmlformats.org/officeDocument/2006/relationships/slideLayout" Target="../slideLayouts/slideLayout33.xml"/><Relationship Id="rId19" Type="http://schemas.openxmlformats.org/officeDocument/2006/relationships/image" Target="../media/image38.svg"/><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27ADDB4-B8F7-B4A3-6A81-EBC754C53F0D}"/>
              </a:ext>
            </a:extLst>
          </p:cNvPr>
          <p:cNvPicPr>
            <a:picLocks noChangeAspect="1"/>
          </p:cNvPicPr>
          <p:nvPr/>
        </p:nvPicPr>
        <p:blipFill rotWithShape="1">
          <a:blip r:embed="rId12"/>
          <a:srcRect r="56149"/>
          <a:stretch/>
        </p:blipFill>
        <p:spPr>
          <a:xfrm>
            <a:off x="9832" y="0"/>
            <a:ext cx="4513006" cy="6858000"/>
          </a:xfrm>
          <a:prstGeom prst="rect">
            <a:avLst/>
          </a:prstGeom>
        </p:spPr>
      </p:pic>
      <p:sp>
        <p:nvSpPr>
          <p:cNvPr id="17" name="2. Slide Title">
            <a:extLst>
              <a:ext uri="{FF2B5EF4-FFF2-40B4-BE49-F238E27FC236}">
                <a16:creationId xmlns:a16="http://schemas.microsoft.com/office/drawing/2014/main" id="{E93430B4-8AE4-54B3-1DB6-5C8CABDC7CF3}"/>
              </a:ext>
            </a:extLst>
          </p:cNvPr>
          <p:cNvSpPr txBox="1">
            <a:spLocks/>
          </p:cNvSpPr>
          <p:nvPr>
            <p:custDataLst>
              <p:tags r:id="rId2"/>
            </p:custDataLst>
          </p:nvPr>
        </p:nvSpPr>
        <p:spPr>
          <a:xfrm>
            <a:off x="6315982" y="4494512"/>
            <a:ext cx="4138973" cy="307777"/>
          </a:xfrm>
          <a:prstGeom prst="rect">
            <a:avLst/>
          </a:prstGeom>
        </p:spPr>
        <p:txBody>
          <a:bodyPr vert="horz" wrap="square" lIns="0" tIns="0" rIns="0" bIns="0" rtlCol="0">
            <a:noAutofit/>
          </a:bodyPr>
          <a:lstStyle>
            <a:lvl1pPr indent="0">
              <a:lnSpc>
                <a:spcPct val="100000"/>
              </a:lnSpc>
              <a:spcBef>
                <a:spcPts val="300"/>
              </a:spcBef>
              <a:spcAft>
                <a:spcPts val="300"/>
              </a:spcAft>
              <a:buClr>
                <a:schemeClr val="tx1"/>
              </a:buClr>
              <a:buSzPct val="100000"/>
              <a:buFont typeface="Segoe UI" panose="020B0502040204020203" pitchFamily="34" charset="0"/>
              <a:buNone/>
              <a:defRPr lang="en-US" sz="1600" b="1" baseline="0"/>
            </a:lvl1pPr>
            <a:lvl2pPr marL="457178" indent="0" algn="ctr">
              <a:lnSpc>
                <a:spcPct val="100000"/>
              </a:lnSpc>
              <a:spcBef>
                <a:spcPts val="0"/>
              </a:spcBef>
              <a:spcAft>
                <a:spcPts val="300"/>
              </a:spcAft>
              <a:buClr>
                <a:schemeClr val="tx1"/>
              </a:buClr>
              <a:buSzPct val="110000"/>
              <a:buFont typeface="Wingdings" panose="05000000000000000000" pitchFamily="2" charset="2"/>
              <a:buNone/>
              <a:defRPr lang="en-US" sz="2000"/>
            </a:lvl2pPr>
            <a:lvl3pPr marL="914354" indent="0" algn="ctr">
              <a:lnSpc>
                <a:spcPct val="100000"/>
              </a:lnSpc>
              <a:spcBef>
                <a:spcPts val="0"/>
              </a:spcBef>
              <a:spcAft>
                <a:spcPts val="300"/>
              </a:spcAft>
              <a:buClr>
                <a:schemeClr val="tx1"/>
              </a:buClr>
              <a:buSzPct val="110000"/>
              <a:buFont typeface="Arial" panose="020B0604020202020204" pitchFamily="34" charset="0"/>
              <a:buNone/>
              <a:defRPr lang="en-US"/>
            </a:lvl3pPr>
            <a:lvl4pPr marL="1371532" indent="0" algn="ctr">
              <a:lnSpc>
                <a:spcPct val="100000"/>
              </a:lnSpc>
              <a:spcBef>
                <a:spcPts val="0"/>
              </a:spcBef>
              <a:spcAft>
                <a:spcPts val="300"/>
              </a:spcAft>
              <a:buClr>
                <a:schemeClr val="tx1"/>
              </a:buClr>
              <a:buSzPct val="100000"/>
              <a:buFont typeface="Arial" panose="020B0604020202020204" pitchFamily="34" charset="0"/>
              <a:buNone/>
              <a:defRPr lang="en-US" sz="1600"/>
            </a:lvl4pPr>
            <a:lvl5pPr marL="1828709" indent="0" algn="ctr">
              <a:lnSpc>
                <a:spcPct val="100000"/>
              </a:lnSpc>
              <a:spcBef>
                <a:spcPts val="0"/>
              </a:spcBef>
              <a:spcAft>
                <a:spcPts val="300"/>
              </a:spcAft>
              <a:buClr>
                <a:schemeClr val="tx1"/>
              </a:buClr>
              <a:buSzPct val="100000"/>
              <a:buFont typeface="Arial" panose="020B0604020202020204" pitchFamily="34" charset="0"/>
              <a:buNone/>
              <a:defRPr lang="en-US" sz="1600"/>
            </a:lvl5pPr>
            <a:lvl6pPr marL="2285886"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2743062"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3200240"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3657418" indent="0" algn="ctr">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Available funding for 2023: $675MB</a:t>
            </a:r>
          </a:p>
        </p:txBody>
      </p:sp>
      <p:sp>
        <p:nvSpPr>
          <p:cNvPr id="10" name="TextBox 9">
            <a:extLst>
              <a:ext uri="{FF2B5EF4-FFF2-40B4-BE49-F238E27FC236}">
                <a16:creationId xmlns:a16="http://schemas.microsoft.com/office/drawing/2014/main" id="{425EB94E-09FD-4002-49AF-8A912F76EEF4}"/>
              </a:ext>
            </a:extLst>
          </p:cNvPr>
          <p:cNvSpPr txBox="1"/>
          <p:nvPr/>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chemeClr val="tx2"/>
              </a:buClr>
            </a:pPr>
            <a:r>
              <a:rPr lang="en-US" sz="800" b="1" cap="all" dirty="0">
                <a:solidFill>
                  <a:schemeClr val="bg1"/>
                </a:solidFill>
                <a:latin typeface="+mn-lt"/>
                <a:ea typeface="+mn-ea"/>
                <a:cs typeface="+mn-cs"/>
              </a:rPr>
              <a:t>Document intended to provide insig</a:t>
            </a:r>
            <a:r>
              <a:rPr lang="en-US" sz="800" b="1" cap="all" dirty="0">
                <a:latin typeface="+mn-lt"/>
                <a:ea typeface="+mn-ea"/>
                <a:cs typeface="+mn-cs"/>
              </a:rPr>
              <a:t>ht based on currently available information for consideration and not specific advice</a:t>
            </a:r>
          </a:p>
        </p:txBody>
      </p:sp>
      <p:sp>
        <p:nvSpPr>
          <p:cNvPr id="14" name="5. Source">
            <a:extLst>
              <a:ext uri="{FF2B5EF4-FFF2-40B4-BE49-F238E27FC236}">
                <a16:creationId xmlns:a16="http://schemas.microsoft.com/office/drawing/2014/main" id="{83DC3532-770C-940E-2AF9-575B5191B08C}"/>
              </a:ext>
            </a:extLst>
          </p:cNvPr>
          <p:cNvSpPr txBox="1"/>
          <p:nvPr>
            <p:custDataLst>
              <p:tags r:id="rId3"/>
            </p:custDataLst>
          </p:nvPr>
        </p:nvSpPr>
        <p:spPr>
          <a:xfrm>
            <a:off x="554735" y="650166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buClr>
                <a:schemeClr val="tx2"/>
              </a:buClr>
            </a:pPr>
            <a:r>
              <a:rPr lang="en-US" dirty="0">
                <a:ea typeface="+mn-ea"/>
                <a:cs typeface="+mn-cs"/>
              </a:rPr>
              <a:t> Source: https://www.transportation.gov/grants/rural-surface-transportation-grant-program</a:t>
            </a:r>
          </a:p>
        </p:txBody>
      </p:sp>
      <p:sp>
        <p:nvSpPr>
          <p:cNvPr id="7" name="2. Slide Title">
            <a:extLst>
              <a:ext uri="{FF2B5EF4-FFF2-40B4-BE49-F238E27FC236}">
                <a16:creationId xmlns:a16="http://schemas.microsoft.com/office/drawing/2014/main" id="{FA592A32-BFFC-4B02-98A1-A9ADDFCB5095}"/>
              </a:ext>
            </a:extLst>
          </p:cNvPr>
          <p:cNvSpPr txBox="1">
            <a:spLocks/>
          </p:cNvSpPr>
          <p:nvPr>
            <p:custDataLst>
              <p:tags r:id="rId4"/>
            </p:custDataLst>
          </p:nvPr>
        </p:nvSpPr>
        <p:spPr>
          <a:xfrm>
            <a:off x="5326744" y="1839965"/>
            <a:ext cx="6308044"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a:buClr>
                <a:schemeClr val="tx1"/>
              </a:buClr>
            </a:pPr>
            <a:r>
              <a:rPr lang="en-US" sz="3200" dirty="0">
                <a:solidFill>
                  <a:schemeClr val="tx1"/>
                </a:solidFill>
              </a:rPr>
              <a:t>Rural Surface Transportation </a:t>
            </a:r>
          </a:p>
        </p:txBody>
      </p:sp>
      <p:grpSp>
        <p:nvGrpSpPr>
          <p:cNvPr id="8" name="Group 7">
            <a:extLst>
              <a:ext uri="{FF2B5EF4-FFF2-40B4-BE49-F238E27FC236}">
                <a16:creationId xmlns:a16="http://schemas.microsoft.com/office/drawing/2014/main" id="{875569F9-6039-8480-129A-9ED1722BEC0B}"/>
              </a:ext>
            </a:extLst>
          </p:cNvPr>
          <p:cNvGrpSpPr>
            <a:grpSpLocks/>
          </p:cNvGrpSpPr>
          <p:nvPr/>
        </p:nvGrpSpPr>
        <p:grpSpPr>
          <a:xfrm>
            <a:off x="5326744" y="2710555"/>
            <a:ext cx="6308044" cy="787231"/>
            <a:chOff x="5326744" y="3103846"/>
            <a:chExt cx="6308044" cy="787231"/>
          </a:xfrm>
        </p:grpSpPr>
        <p:grpSp>
          <p:nvGrpSpPr>
            <p:cNvPr id="9" name="CustomIcon">
              <a:extLst>
                <a:ext uri="{FF2B5EF4-FFF2-40B4-BE49-F238E27FC236}">
                  <a16:creationId xmlns:a16="http://schemas.microsoft.com/office/drawing/2014/main" id="{C13B1366-2945-A9AE-D9FF-53BD3F531DA6}"/>
                </a:ext>
              </a:extLst>
            </p:cNvPr>
            <p:cNvGrpSpPr>
              <a:grpSpLocks noChangeAspect="1"/>
            </p:cNvGrpSpPr>
            <p:nvPr>
              <p:custDataLst>
                <p:tags r:id="rId7"/>
              </p:custDataLst>
            </p:nvPr>
          </p:nvGrpSpPr>
          <p:grpSpPr>
            <a:xfrm>
              <a:off x="5326744" y="3103846"/>
              <a:ext cx="787231" cy="787231"/>
              <a:chOff x="5326744" y="3103846"/>
              <a:chExt cx="787231" cy="787231"/>
            </a:xfrm>
          </p:grpSpPr>
          <p:sp>
            <p:nvSpPr>
              <p:cNvPr id="15" name="Oval 14">
                <a:extLst>
                  <a:ext uri="{FF2B5EF4-FFF2-40B4-BE49-F238E27FC236}">
                    <a16:creationId xmlns:a16="http://schemas.microsoft.com/office/drawing/2014/main" id="{824ACDC4-AD71-05A1-F07B-68F6DDA1F49B}"/>
                  </a:ext>
                </a:extLst>
              </p:cNvPr>
              <p:cNvSpPr>
                <a:spLocks noChangeAspect="1"/>
              </p:cNvSpPr>
              <p:nvPr/>
            </p:nvSpPr>
            <p:spPr>
              <a:xfrm>
                <a:off x="5326744" y="3103846"/>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8" name="Graphic1887959164">
                <a:extLst>
                  <a:ext uri="{FF2B5EF4-FFF2-40B4-BE49-F238E27FC236}">
                    <a16:creationId xmlns:a16="http://schemas.microsoft.com/office/drawing/2014/main" id="{56AF5104-71AB-54E1-636F-A1A0D184D17D}"/>
                  </a:ext>
                </a:extLst>
              </p:cNvPr>
              <p:cNvPicPr>
                <a:picLocks noChangeAspect="1"/>
              </p:cNvPicPr>
              <p:nvPr>
                <p:custDataLst>
                  <p:tags r:id="rId8"/>
                </p:custDataLst>
              </p:nvPr>
            </p:nvPicPr>
            <p:blipFill>
              <a:blip r:embed="rId13">
                <a:extLst>
                  <a:ext uri="{96DAC541-7B7A-43D3-8B79-37D633B846F1}">
                    <asvg:svgBlip xmlns:asvg="http://schemas.microsoft.com/office/drawing/2016/SVG/main" r:embed="rId14"/>
                  </a:ext>
                </a:extLst>
              </a:blip>
              <a:stretch>
                <a:fillRect/>
              </a:stretch>
            </p:blipFill>
            <p:spPr>
              <a:xfrm>
                <a:off x="5485072" y="3262174"/>
                <a:ext cx="470574" cy="470574"/>
              </a:xfrm>
              <a:prstGeom prst="rect">
                <a:avLst/>
              </a:prstGeom>
            </p:spPr>
          </p:pic>
        </p:grpSp>
        <p:sp>
          <p:nvSpPr>
            <p:cNvPr id="12" name="TextBox 11">
              <a:extLst>
                <a:ext uri="{FF2B5EF4-FFF2-40B4-BE49-F238E27FC236}">
                  <a16:creationId xmlns:a16="http://schemas.microsoft.com/office/drawing/2014/main" id="{E2A855F2-AA58-8825-DEBE-D105CF09EEDB}"/>
                </a:ext>
              </a:extLst>
            </p:cNvPr>
            <p:cNvSpPr txBox="1"/>
            <p:nvPr/>
          </p:nvSpPr>
          <p:spPr>
            <a:xfrm>
              <a:off x="6315982" y="3189685"/>
              <a:ext cx="5318806"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Application due:  </a:t>
              </a:r>
              <a:br>
                <a:rPr lang="en-US" sz="2000" dirty="0"/>
              </a:br>
              <a:r>
                <a:rPr lang="en-US" sz="2000" dirty="0"/>
                <a:t>5/6/2024</a:t>
              </a:r>
            </a:p>
          </p:txBody>
        </p:sp>
      </p:grpSp>
      <p:grpSp>
        <p:nvGrpSpPr>
          <p:cNvPr id="19" name="Group 18">
            <a:extLst>
              <a:ext uri="{FF2B5EF4-FFF2-40B4-BE49-F238E27FC236}">
                <a16:creationId xmlns:a16="http://schemas.microsoft.com/office/drawing/2014/main" id="{DE013060-21A8-4196-2933-094CDE44F633}"/>
              </a:ext>
            </a:extLst>
          </p:cNvPr>
          <p:cNvGrpSpPr>
            <a:grpSpLocks/>
          </p:cNvGrpSpPr>
          <p:nvPr/>
        </p:nvGrpSpPr>
        <p:grpSpPr>
          <a:xfrm>
            <a:off x="5326744" y="3861494"/>
            <a:ext cx="6308044" cy="787231"/>
            <a:chOff x="5326744" y="4254785"/>
            <a:chExt cx="6308044" cy="787231"/>
          </a:xfrm>
        </p:grpSpPr>
        <p:grpSp>
          <p:nvGrpSpPr>
            <p:cNvPr id="20" name="CustomIcon">
              <a:extLst>
                <a:ext uri="{FF2B5EF4-FFF2-40B4-BE49-F238E27FC236}">
                  <a16:creationId xmlns:a16="http://schemas.microsoft.com/office/drawing/2014/main" id="{801025D6-63F5-C5D2-51F0-9D95E0BF7A70}"/>
                </a:ext>
              </a:extLst>
            </p:cNvPr>
            <p:cNvGrpSpPr>
              <a:grpSpLocks noChangeAspect="1"/>
            </p:cNvGrpSpPr>
            <p:nvPr>
              <p:custDataLst>
                <p:tags r:id="rId5"/>
              </p:custDataLst>
            </p:nvPr>
          </p:nvGrpSpPr>
          <p:grpSpPr>
            <a:xfrm>
              <a:off x="5326744" y="4254785"/>
              <a:ext cx="787231" cy="787231"/>
              <a:chOff x="5326744" y="4254785"/>
              <a:chExt cx="787231" cy="787231"/>
            </a:xfrm>
          </p:grpSpPr>
          <p:sp>
            <p:nvSpPr>
              <p:cNvPr id="22" name="Oval 21">
                <a:extLst>
                  <a:ext uri="{FF2B5EF4-FFF2-40B4-BE49-F238E27FC236}">
                    <a16:creationId xmlns:a16="http://schemas.microsoft.com/office/drawing/2014/main" id="{D4DB4F26-A97D-DBD1-BF51-7B55419B2C5F}"/>
                  </a:ext>
                </a:extLst>
              </p:cNvPr>
              <p:cNvSpPr>
                <a:spLocks noChangeAspect="1"/>
              </p:cNvSpPr>
              <p:nvPr/>
            </p:nvSpPr>
            <p:spPr>
              <a:xfrm>
                <a:off x="5326744" y="4254785"/>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3" name="Graphic1028542404">
                <a:extLst>
                  <a:ext uri="{FF2B5EF4-FFF2-40B4-BE49-F238E27FC236}">
                    <a16:creationId xmlns:a16="http://schemas.microsoft.com/office/drawing/2014/main" id="{E286A0D2-B362-C12D-AA14-E1F903884E26}"/>
                  </a:ext>
                </a:extLst>
              </p:cNvPr>
              <p:cNvPicPr>
                <a:picLocks noChangeAspect="1"/>
              </p:cNvPicPr>
              <p:nvPr>
                <p:custDataLst>
                  <p:tags r:id="rId6"/>
                </p:custDataLst>
              </p:nvPr>
            </p:nvPicPr>
            <p:blipFill>
              <a:blip r:embed="rId15">
                <a:extLst>
                  <a:ext uri="{96DAC541-7B7A-43D3-8B79-37D633B846F1}">
                    <asvg:svgBlip xmlns:asvg="http://schemas.microsoft.com/office/drawing/2016/SVG/main" r:embed="rId16"/>
                  </a:ext>
                </a:extLst>
              </a:blip>
              <a:stretch>
                <a:fillRect/>
              </a:stretch>
            </p:blipFill>
            <p:spPr>
              <a:xfrm>
                <a:off x="5485072" y="4413114"/>
                <a:ext cx="470574" cy="470574"/>
              </a:xfrm>
              <a:prstGeom prst="rect">
                <a:avLst/>
              </a:prstGeom>
            </p:spPr>
          </p:pic>
        </p:grpSp>
        <p:sp>
          <p:nvSpPr>
            <p:cNvPr id="21" name="TextBox 20">
              <a:extLst>
                <a:ext uri="{FF2B5EF4-FFF2-40B4-BE49-F238E27FC236}">
                  <a16:creationId xmlns:a16="http://schemas.microsoft.com/office/drawing/2014/main" id="{93705CEC-D444-55F6-4A35-778A9E9D7790}"/>
                </a:ext>
              </a:extLst>
            </p:cNvPr>
            <p:cNvSpPr txBox="1"/>
            <p:nvPr/>
          </p:nvSpPr>
          <p:spPr>
            <a:xfrm>
              <a:off x="6315982" y="4494512"/>
              <a:ext cx="531880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Available funding for FY25 and FY25: $780M</a:t>
              </a:r>
            </a:p>
          </p:txBody>
        </p:sp>
      </p:grpSp>
      <p:cxnSp>
        <p:nvCxnSpPr>
          <p:cNvPr id="24" name="Straight Connector 23">
            <a:extLst>
              <a:ext uri="{FF2B5EF4-FFF2-40B4-BE49-F238E27FC236}">
                <a16:creationId xmlns:a16="http://schemas.microsoft.com/office/drawing/2014/main" id="{C37FA954-ECB4-ADCF-53D0-37862978C20E}"/>
              </a:ext>
            </a:extLst>
          </p:cNvPr>
          <p:cNvCxnSpPr>
            <a:cxnSpLocks/>
          </p:cNvCxnSpPr>
          <p:nvPr/>
        </p:nvCxnSpPr>
        <p:spPr>
          <a:xfrm>
            <a:off x="5326744" y="2448232"/>
            <a:ext cx="630804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1CC04E-EB19-F89C-067D-1DD56CA25550}"/>
              </a:ext>
            </a:extLst>
          </p:cNvPr>
          <p:cNvCxnSpPr>
            <a:cxnSpLocks/>
          </p:cNvCxnSpPr>
          <p:nvPr/>
        </p:nvCxnSpPr>
        <p:spPr>
          <a:xfrm>
            <a:off x="5326744" y="3679640"/>
            <a:ext cx="6308044"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79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extLst>
              <p:ext uri="{D42A27DB-BD31-4B8C-83A1-F6EECF244321}">
                <p14:modId xmlns:p14="http://schemas.microsoft.com/office/powerpoint/2010/main" val="467197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1. On-page tracker">
            <a:extLst>
              <a:ext uri="{FF2B5EF4-FFF2-40B4-BE49-F238E27FC236}">
                <a16:creationId xmlns:a16="http://schemas.microsoft.com/office/drawing/2014/main" id="{287A5656-A2DA-4C99-9F5A-1AF4003F6EDC}"/>
              </a:ext>
            </a:extLst>
          </p:cNvPr>
          <p:cNvSpPr>
            <a:spLocks noGrp="1"/>
          </p:cNvSpPr>
          <p:nvPr>
            <p:ph type="body" sz="quarter" idx="10"/>
            <p:custDataLst>
              <p:tags r:id="rId2"/>
            </p:custDataLst>
          </p:nvPr>
        </p:nvSpPr>
        <p:spPr>
          <a:xfrm>
            <a:off x="554735" y="41597"/>
            <a:ext cx="3843338" cy="123111"/>
          </a:xfrm>
          <a:noFill/>
          <a:ln>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endParaRPr lang="en-US"/>
          </a:p>
        </p:txBody>
      </p:sp>
      <p:sp>
        <p:nvSpPr>
          <p:cNvPr id="5" name="2. Slide Title">
            <a:extLst>
              <a:ext uri="{FF2B5EF4-FFF2-40B4-BE49-F238E27FC236}">
                <a16:creationId xmlns:a16="http://schemas.microsoft.com/office/drawing/2014/main" id="{CA7F3B9F-30F9-AD01-C399-20EA8D3E93CB}"/>
              </a:ext>
            </a:extLst>
          </p:cNvPr>
          <p:cNvSpPr>
            <a:spLocks noGrp="1"/>
          </p:cNvSpPr>
          <p:nvPr>
            <p:ph type="title"/>
            <p:custDataLst>
              <p:tags r:id="rId3"/>
            </p:custDataLst>
          </p:nvPr>
        </p:nvSpPr>
        <p:spPr>
          <a:xfrm>
            <a:off x="554736" y="301336"/>
            <a:ext cx="11082528" cy="83099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1800" dirty="0">
                <a:latin typeface="Arial" panose="020B0604020202020204" pitchFamily="34" charset="0"/>
              </a:rPr>
              <a:t>The Rural Grant provides funding to  improve and expand the surface transportation infrastructure in rural areas to increase connectivity, improve the safety and reliability of the movement of people and freight, and generate regional economic growth and improve quality of life. </a:t>
            </a:r>
          </a:p>
        </p:txBody>
      </p:sp>
      <p:sp>
        <p:nvSpPr>
          <p:cNvPr id="2" name="5. Source">
            <a:extLst>
              <a:ext uri="{FF2B5EF4-FFF2-40B4-BE49-F238E27FC236}">
                <a16:creationId xmlns:a16="http://schemas.microsoft.com/office/drawing/2014/main" id="{2877688B-4FDF-7E7D-CF33-618C0D0CFFDC}"/>
              </a:ext>
            </a:extLst>
          </p:cNvPr>
          <p:cNvSpPr txBox="1"/>
          <p:nvPr>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https://www.transportation.gov/sites/dot.gov/files/2023-06/MPDG%20NOFO%202023-2024%20Final_0.pdf</a:t>
            </a:r>
          </a:p>
        </p:txBody>
      </p:sp>
      <p:sp>
        <p:nvSpPr>
          <p:cNvPr id="12" name="TextBox 11">
            <a:extLst>
              <a:ext uri="{FF2B5EF4-FFF2-40B4-BE49-F238E27FC236}">
                <a16:creationId xmlns:a16="http://schemas.microsoft.com/office/drawing/2014/main" id="{57D646C8-6094-1B6C-398B-E93AC2E22FDF}"/>
              </a:ext>
            </a:extLst>
          </p:cNvPr>
          <p:cNvSpPr txBox="1">
            <a:spLocks/>
          </p:cNvSpPr>
          <p:nvPr/>
        </p:nvSpPr>
        <p:spPr>
          <a:xfrm>
            <a:off x="661670" y="2301044"/>
            <a:ext cx="10975594" cy="31008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600"/>
              </a:spcBef>
              <a:spcAft>
                <a:spcPts val="600"/>
              </a:spcAft>
            </a:pPr>
            <a:r>
              <a:rPr lang="en-US" sz="1400" b="1" dirty="0">
                <a:solidFill>
                  <a:srgbClr val="000000"/>
                </a:solidFill>
                <a:latin typeface="Arial" panose="020B0604020202020204" pitchFamily="34" charset="0"/>
              </a:rPr>
              <a:t>The objective of the grant is to:</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Invest in surface transportation infrastructure projects of national or regional significance and improve/expand infrastructure in rural areas</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Support projects that are consistent with the Department’s strategic goals: improve safety, economic strength and global competitiveness, equity, and climate and sustainability </a:t>
            </a:r>
          </a:p>
          <a:p>
            <a:pPr>
              <a:spcBef>
                <a:spcPts val="600"/>
              </a:spcBef>
              <a:spcAft>
                <a:spcPts val="600"/>
              </a:spcAft>
              <a:buNone/>
            </a:pPr>
            <a:r>
              <a:rPr lang="en-US" sz="1400" b="1" dirty="0">
                <a:solidFill>
                  <a:srgbClr val="000000"/>
                </a:solidFill>
                <a:latin typeface="Arial" panose="020B0604020202020204" pitchFamily="34" charset="0"/>
              </a:rPr>
              <a:t>Project requirements include:</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The project is likely to generate national or regional economic, mobility, or safety benefits.</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The project will be cost-effective.</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The project will contribute to the accomplishment of one or more of the goals described in 23 U.S.C. § 150.</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The project is based on the results of preliminary engineering.</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The project is reasonably expected to begin construction not later than 18 months after the date of obligation of funds for the project.</a:t>
            </a:r>
          </a:p>
        </p:txBody>
      </p:sp>
      <p:cxnSp>
        <p:nvCxnSpPr>
          <p:cNvPr id="4" name="LineBasicImpact 7">
            <a:extLst>
              <a:ext uri="{FF2B5EF4-FFF2-40B4-BE49-F238E27FC236}">
                <a16:creationId xmlns:a16="http://schemas.microsoft.com/office/drawing/2014/main" id="{B2DCEAE7-F50B-47AA-D1A9-C5D7C2BE790D}"/>
              </a:ext>
            </a:extLst>
          </p:cNvPr>
          <p:cNvCxnSpPr>
            <a:cxnSpLocks/>
          </p:cNvCxnSpPr>
          <p:nvPr>
            <p:custDataLst>
              <p:tags r:id="rId5"/>
            </p:custDataLst>
          </p:nvPr>
        </p:nvCxnSpPr>
        <p:spPr>
          <a:xfrm>
            <a:off x="1982470" y="1773766"/>
            <a:ext cx="9437804" cy="0"/>
          </a:xfrm>
          <a:prstGeom prst="straightConnector1">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Rectangle: Top Corners Rounded 7">
            <a:extLst>
              <a:ext uri="{FF2B5EF4-FFF2-40B4-BE49-F238E27FC236}">
                <a16:creationId xmlns:a16="http://schemas.microsoft.com/office/drawing/2014/main" id="{5B4568BF-8DA0-AC5D-77C2-F594F92C544E}"/>
              </a:ext>
            </a:extLst>
          </p:cNvPr>
          <p:cNvSpPr>
            <a:spLocks/>
          </p:cNvSpPr>
          <p:nvPr/>
        </p:nvSpPr>
        <p:spPr>
          <a:xfrm>
            <a:off x="554736" y="1445750"/>
            <a:ext cx="11082528" cy="769441"/>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 name="TextBox 8">
            <a:extLst>
              <a:ext uri="{FF2B5EF4-FFF2-40B4-BE49-F238E27FC236}">
                <a16:creationId xmlns:a16="http://schemas.microsoft.com/office/drawing/2014/main" id="{8868AA40-7DF6-3E02-1A8E-B70093B18134}"/>
              </a:ext>
            </a:extLst>
          </p:cNvPr>
          <p:cNvSpPr txBox="1">
            <a:spLocks/>
          </p:cNvSpPr>
          <p:nvPr/>
        </p:nvSpPr>
        <p:spPr>
          <a:xfrm>
            <a:off x="661670" y="1676582"/>
            <a:ext cx="1081913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bg1"/>
                </a:solidFill>
              </a:rPr>
              <a:t>Goals and merit criteria for Rural Surface Transportation Grant:</a:t>
            </a:r>
          </a:p>
        </p:txBody>
      </p:sp>
      <p:pic>
        <p:nvPicPr>
          <p:cNvPr id="10" name="Graphic 9">
            <a:extLst>
              <a:ext uri="{FF2B5EF4-FFF2-40B4-BE49-F238E27FC236}">
                <a16:creationId xmlns:a16="http://schemas.microsoft.com/office/drawing/2014/main" id="{10FE4CE5-3FFB-78CA-7303-4BC2022C10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74817" y="1534848"/>
            <a:ext cx="591245" cy="591245"/>
          </a:xfrm>
          <a:prstGeom prst="rect">
            <a:avLst/>
          </a:prstGeom>
        </p:spPr>
      </p:pic>
    </p:spTree>
    <p:extLst>
      <p:ext uri="{BB962C8B-B14F-4D97-AF65-F5344CB8AC3E}">
        <p14:creationId xmlns:p14="http://schemas.microsoft.com/office/powerpoint/2010/main" val="156701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04" imgH="403" progId="TCLayout.ActiveDocument.1">
                  <p:embed/>
                </p:oleObj>
              </mc:Choice>
              <mc:Fallback>
                <p:oleObj name="think-cell Slide" r:id="rId28"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33" name="1. On-page tracker">
            <a:extLst>
              <a:ext uri="{FF2B5EF4-FFF2-40B4-BE49-F238E27FC236}">
                <a16:creationId xmlns:a16="http://schemas.microsoft.com/office/drawing/2014/main" id="{746F8D1E-45D1-47F1-0E15-DD88B9A284F1}"/>
              </a:ext>
            </a:extLst>
          </p:cNvPr>
          <p:cNvSpPr>
            <a:spLocks noGrp="1"/>
          </p:cNvSpPr>
          <p:nvPr>
            <p:ph type="body" sz="quarter" idx="10"/>
            <p:custDataLst>
              <p:tags r:id="rId2"/>
            </p:custDataLst>
          </p:nvPr>
        </p:nvSpPr>
        <p:spPr/>
        <p:txBody>
          <a:bodyPr/>
          <a:lstStyle/>
          <a:p>
            <a:endParaRPr lang="en-US"/>
          </a:p>
        </p:txBody>
      </p:sp>
      <p:sp>
        <p:nvSpPr>
          <p:cNvPr id="5" name="2. Slide Title">
            <a:extLst>
              <a:ext uri="{FF2B5EF4-FFF2-40B4-BE49-F238E27FC236}">
                <a16:creationId xmlns:a16="http://schemas.microsoft.com/office/drawing/2014/main" id="{1350216A-E851-6782-416D-8A0DC6BBC7B0}"/>
              </a:ext>
            </a:extLst>
          </p:cNvPr>
          <p:cNvSpPr>
            <a:spLocks noGrp="1"/>
          </p:cNvSpPr>
          <p:nvPr>
            <p:ph type="title"/>
            <p:custDataLst>
              <p:tags r:id="rId3"/>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latin typeface="Arial" panose="020B0604020202020204" pitchFamily="34" charset="0"/>
              </a:rPr>
              <a:t>Rural Surface Transportation Grant Details</a:t>
            </a:r>
          </a:p>
        </p:txBody>
      </p:sp>
      <p:sp>
        <p:nvSpPr>
          <p:cNvPr id="7" name="5. Source" hidden="1">
            <a:extLst>
              <a:ext uri="{FF2B5EF4-FFF2-40B4-BE49-F238E27FC236}">
                <a16:creationId xmlns:a16="http://schemas.microsoft.com/office/drawing/2014/main" id="{6B754CBA-23ED-4757-6CAE-C46D43BCBA70}"/>
              </a:ext>
            </a:extLst>
          </p:cNvPr>
          <p:cNvSpPr txBox="1"/>
          <p:nvPr>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8" name="5. Source">
            <a:extLst>
              <a:ext uri="{FF2B5EF4-FFF2-40B4-BE49-F238E27FC236}">
                <a16:creationId xmlns:a16="http://schemas.microsoft.com/office/drawing/2014/main" id="{8A22082C-3279-49BC-C162-588A27AD2734}"/>
              </a:ext>
            </a:extLst>
          </p:cNvPr>
          <p:cNvSpPr txBox="1"/>
          <p:nvPr>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https://www.transportation.gov/sites/dot.gov/files/2023-06/MPDG%20NOFO%202023-2024%20Final_0.pdf</a:t>
            </a:r>
          </a:p>
        </p:txBody>
      </p:sp>
      <p:sp>
        <p:nvSpPr>
          <p:cNvPr id="14" name="TextBox 13">
            <a:extLst>
              <a:ext uri="{FF2B5EF4-FFF2-40B4-BE49-F238E27FC236}">
                <a16:creationId xmlns:a16="http://schemas.microsoft.com/office/drawing/2014/main" id="{13B642E3-5C77-057E-D64E-603EB8085E09}"/>
              </a:ext>
            </a:extLst>
          </p:cNvPr>
          <p:cNvSpPr txBox="1">
            <a:spLocks/>
          </p:cNvSpPr>
          <p:nvPr/>
        </p:nvSpPr>
        <p:spPr>
          <a:xfrm>
            <a:off x="4636089" y="2013647"/>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ii)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 bridge, or tunnel project eligible under Surface Transportation Block Grant</a:t>
            </a:r>
          </a:p>
        </p:txBody>
      </p:sp>
      <p:cxnSp>
        <p:nvCxnSpPr>
          <p:cNvPr id="75" name="LineBasicDefault 119">
            <a:extLst>
              <a:ext uri="{FF2B5EF4-FFF2-40B4-BE49-F238E27FC236}">
                <a16:creationId xmlns:a16="http://schemas.microsoft.com/office/drawing/2014/main" id="{3A07D395-AF54-D1C1-AA8C-424F674F4D72}"/>
              </a:ext>
            </a:extLst>
          </p:cNvPr>
          <p:cNvCxnSpPr>
            <a:cxnSpLocks/>
          </p:cNvCxnSpPr>
          <p:nvPr>
            <p:custDataLst>
              <p:tags r:id="rId6"/>
            </p:custDataLst>
          </p:nvPr>
        </p:nvCxnSpPr>
        <p:spPr>
          <a:xfrm>
            <a:off x="4636089" y="1898104"/>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LineBasicDefault 119">
            <a:extLst>
              <a:ext uri="{FF2B5EF4-FFF2-40B4-BE49-F238E27FC236}">
                <a16:creationId xmlns:a16="http://schemas.microsoft.com/office/drawing/2014/main" id="{CB578603-ACCE-EFF8-3360-8DDFF0C32C19}"/>
              </a:ext>
            </a:extLst>
          </p:cNvPr>
          <p:cNvCxnSpPr>
            <a:cxnSpLocks/>
          </p:cNvCxnSpPr>
          <p:nvPr>
            <p:custDataLst>
              <p:tags r:id="rId7"/>
            </p:custDataLst>
          </p:nvPr>
        </p:nvCxnSpPr>
        <p:spPr>
          <a:xfrm>
            <a:off x="4636089" y="3099193"/>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LineBasicDefault 119">
            <a:extLst>
              <a:ext uri="{FF2B5EF4-FFF2-40B4-BE49-F238E27FC236}">
                <a16:creationId xmlns:a16="http://schemas.microsoft.com/office/drawing/2014/main" id="{ED9E6C70-30AD-6B24-2965-0381BDED1998}"/>
              </a:ext>
            </a:extLst>
          </p:cNvPr>
          <p:cNvCxnSpPr>
            <a:cxnSpLocks/>
          </p:cNvCxnSpPr>
          <p:nvPr>
            <p:custDataLst>
              <p:tags r:id="rId8"/>
            </p:custDataLst>
          </p:nvPr>
        </p:nvCxnSpPr>
        <p:spPr>
          <a:xfrm>
            <a:off x="4636089" y="2698830"/>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C78DA1-ED50-010B-3061-C3834635C089}"/>
              </a:ext>
            </a:extLst>
          </p:cNvPr>
          <p:cNvSpPr txBox="1">
            <a:spLocks/>
          </p:cNvSpPr>
          <p:nvPr/>
        </p:nvSpPr>
        <p:spPr>
          <a:xfrm>
            <a:off x="4636089" y="2814373"/>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iv)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 freight project eligible under National Highway Freight Program</a:t>
            </a:r>
          </a:p>
        </p:txBody>
      </p:sp>
      <p:sp>
        <p:nvSpPr>
          <p:cNvPr id="17" name="TextBox 16">
            <a:extLst>
              <a:ext uri="{FF2B5EF4-FFF2-40B4-BE49-F238E27FC236}">
                <a16:creationId xmlns:a16="http://schemas.microsoft.com/office/drawing/2014/main" id="{5094EE8D-19A6-0AEE-4B57-0616D993589E}"/>
              </a:ext>
            </a:extLst>
          </p:cNvPr>
          <p:cNvSpPr txBox="1">
            <a:spLocks/>
          </p:cNvSpPr>
          <p:nvPr/>
        </p:nvSpPr>
        <p:spPr>
          <a:xfrm>
            <a:off x="4636089" y="3214736"/>
            <a:ext cx="7001173"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 safety improvement project, including a project to improve a high-risk rural road as defined by the Highway Safety Improvement Program</a:t>
            </a:r>
          </a:p>
        </p:txBody>
      </p:sp>
      <p:sp>
        <p:nvSpPr>
          <p:cNvPr id="2" name="TextBox 1">
            <a:extLst>
              <a:ext uri="{FF2B5EF4-FFF2-40B4-BE49-F238E27FC236}">
                <a16:creationId xmlns:a16="http://schemas.microsoft.com/office/drawing/2014/main" id="{9793004C-DD9B-ED1E-AF14-8A411F127B85}"/>
              </a:ext>
            </a:extLst>
          </p:cNvPr>
          <p:cNvSpPr txBox="1">
            <a:spLocks/>
          </p:cNvSpPr>
          <p:nvPr/>
        </p:nvSpPr>
        <p:spPr>
          <a:xfrm>
            <a:off x="4636089" y="2414010"/>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iii)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 bridge, or tunnel project eligible under Tribal Transportation Program</a:t>
            </a:r>
          </a:p>
        </p:txBody>
      </p:sp>
      <p:cxnSp>
        <p:nvCxnSpPr>
          <p:cNvPr id="3" name="LineBasicDefault 119">
            <a:extLst>
              <a:ext uri="{FF2B5EF4-FFF2-40B4-BE49-F238E27FC236}">
                <a16:creationId xmlns:a16="http://schemas.microsoft.com/office/drawing/2014/main" id="{6E72573A-A02D-A755-DB98-57F4D8252CD2}"/>
              </a:ext>
            </a:extLst>
          </p:cNvPr>
          <p:cNvCxnSpPr>
            <a:cxnSpLocks/>
          </p:cNvCxnSpPr>
          <p:nvPr>
            <p:custDataLst>
              <p:tags r:id="rId9"/>
            </p:custDataLst>
          </p:nvPr>
        </p:nvCxnSpPr>
        <p:spPr>
          <a:xfrm>
            <a:off x="4636089" y="2298467"/>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 name="LineBasicDefault 119">
            <a:extLst>
              <a:ext uri="{FF2B5EF4-FFF2-40B4-BE49-F238E27FC236}">
                <a16:creationId xmlns:a16="http://schemas.microsoft.com/office/drawing/2014/main" id="{2DECA853-C6DC-433C-168E-4B8A08D6A4FB}"/>
              </a:ext>
            </a:extLst>
          </p:cNvPr>
          <p:cNvCxnSpPr>
            <a:cxnSpLocks/>
          </p:cNvCxnSpPr>
          <p:nvPr>
            <p:custDataLst>
              <p:tags r:id="rId10"/>
            </p:custDataLst>
          </p:nvPr>
        </p:nvCxnSpPr>
        <p:spPr>
          <a:xfrm>
            <a:off x="4636089" y="3668833"/>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CE6B79-488B-6D76-76FC-BE12FADA3BFC}"/>
              </a:ext>
            </a:extLst>
          </p:cNvPr>
          <p:cNvSpPr txBox="1">
            <a:spLocks/>
          </p:cNvSpPr>
          <p:nvPr/>
        </p:nvSpPr>
        <p:spPr>
          <a:xfrm>
            <a:off x="4636089" y="3784376"/>
            <a:ext cx="7001173"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vi) </a:t>
            </a:r>
            <a:r>
              <a:rPr kumimoji="0" lang="en-US" sz="1100" b="0" i="0" u="none" strike="noStrike" kern="1200" cap="none" spc="0" normalizeH="0" baseline="0" noProof="0" dirty="0">
                <a:ln>
                  <a:noFill/>
                </a:ln>
                <a:solidFill>
                  <a:srgbClr val="000000"/>
                </a:solidFill>
                <a:effectLst/>
                <a:uLnTx/>
                <a:uFillTx/>
                <a:latin typeface="+mj-lt"/>
                <a:ea typeface="+mn-ea"/>
                <a:cs typeface="+mn-cs"/>
              </a:rPr>
              <a:t>Project on a publicly owned highway or bridge that provides or increases access to an agricultural, commercial, energy, or intermodal facility that supports the economy of a rural area</a:t>
            </a:r>
          </a:p>
        </p:txBody>
      </p:sp>
      <p:cxnSp>
        <p:nvCxnSpPr>
          <p:cNvPr id="10" name="LineBasicDefault 119">
            <a:extLst>
              <a:ext uri="{FF2B5EF4-FFF2-40B4-BE49-F238E27FC236}">
                <a16:creationId xmlns:a16="http://schemas.microsoft.com/office/drawing/2014/main" id="{F9B7F8E1-29E4-7CE7-030B-A6AB79E59232}"/>
              </a:ext>
            </a:extLst>
          </p:cNvPr>
          <p:cNvCxnSpPr>
            <a:cxnSpLocks/>
          </p:cNvCxnSpPr>
          <p:nvPr>
            <p:custDataLst>
              <p:tags r:id="rId11"/>
            </p:custDataLst>
          </p:nvPr>
        </p:nvCxnSpPr>
        <p:spPr>
          <a:xfrm>
            <a:off x="4636089" y="4238473"/>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182A5B-852C-2DB7-B491-CF5BF5EDBEE5}"/>
              </a:ext>
            </a:extLst>
          </p:cNvPr>
          <p:cNvSpPr txBox="1">
            <a:spLocks/>
          </p:cNvSpPr>
          <p:nvPr/>
        </p:nvSpPr>
        <p:spPr>
          <a:xfrm>
            <a:off x="4636089" y="1613284"/>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err="1">
                <a:ln>
                  <a:noFill/>
                </a:ln>
                <a:solidFill>
                  <a:srgbClr val="000000"/>
                </a:solidFill>
                <a:effectLst/>
                <a:uLnTx/>
                <a:uFillTx/>
                <a:latin typeface="+mj-lt"/>
                <a:ea typeface="+mn-ea"/>
                <a:cs typeface="+mn-cs"/>
              </a:rPr>
              <a:t>i</a:t>
            </a:r>
            <a:r>
              <a:rPr kumimoji="0" lang="en-US" sz="1100" b="0" i="0" u="none" strike="noStrike" kern="1200" cap="none" spc="0" normalizeH="0" baseline="0" noProof="0" dirty="0">
                <a:ln>
                  <a:noFill/>
                </a:ln>
                <a:solidFill>
                  <a:srgbClr val="000000"/>
                </a:solidFill>
                <a:effectLst/>
                <a:uLnTx/>
                <a:uFillTx/>
                <a:latin typeface="+mj-lt"/>
                <a:ea typeface="+mn-ea"/>
                <a:cs typeface="+mn-cs"/>
              </a:rPr>
              <a:t>)  Highway, bridge, or tunnel project eligible under National Highway Performance Program</a:t>
            </a:r>
          </a:p>
        </p:txBody>
      </p:sp>
      <p:sp>
        <p:nvSpPr>
          <p:cNvPr id="11" name="TextBox 10">
            <a:extLst>
              <a:ext uri="{FF2B5EF4-FFF2-40B4-BE49-F238E27FC236}">
                <a16:creationId xmlns:a16="http://schemas.microsoft.com/office/drawing/2014/main" id="{E87C3DF4-32E6-DF26-83CC-21D27D3F42DF}"/>
              </a:ext>
            </a:extLst>
          </p:cNvPr>
          <p:cNvSpPr txBox="1">
            <a:spLocks/>
          </p:cNvSpPr>
          <p:nvPr/>
        </p:nvSpPr>
        <p:spPr>
          <a:xfrm>
            <a:off x="4636089" y="4354017"/>
            <a:ext cx="7001173"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vii) </a:t>
            </a:r>
            <a:r>
              <a:rPr kumimoji="0" lang="en-US" sz="1100" b="0" i="0" u="none" strike="noStrike" kern="1200" cap="none" spc="0" normalizeH="0" baseline="0" noProof="0" dirty="0">
                <a:ln>
                  <a:noFill/>
                </a:ln>
                <a:solidFill>
                  <a:srgbClr val="000000"/>
                </a:solidFill>
                <a:effectLst/>
                <a:uLnTx/>
                <a:uFillTx/>
                <a:latin typeface="+mj-lt"/>
                <a:ea typeface="+mn-ea"/>
                <a:cs typeface="+mn-cs"/>
              </a:rPr>
              <a:t>Project on a publicly owned highway or bridge that provides or increases access to an agricultural, commercial, energy, or intermodal facility that supports the economy of a rural area</a:t>
            </a:r>
          </a:p>
        </p:txBody>
      </p:sp>
      <p:sp>
        <p:nvSpPr>
          <p:cNvPr id="21" name="Rectangle: Rounded Corners 20">
            <a:extLst>
              <a:ext uri="{FF2B5EF4-FFF2-40B4-BE49-F238E27FC236}">
                <a16:creationId xmlns:a16="http://schemas.microsoft.com/office/drawing/2014/main" id="{A685ECCD-CE00-2738-F2FB-450B863F48EE}"/>
              </a:ext>
            </a:extLst>
          </p:cNvPr>
          <p:cNvSpPr>
            <a:spLocks/>
          </p:cNvSpPr>
          <p:nvPr>
            <p:custDataLst>
              <p:tags r:id="rId12"/>
            </p:custDataLst>
          </p:nvPr>
        </p:nvSpPr>
        <p:spPr>
          <a:xfrm>
            <a:off x="554735" y="1435482"/>
            <a:ext cx="2660103" cy="4543811"/>
          </a:xfrm>
          <a:prstGeom prst="roundRect">
            <a:avLst>
              <a:gd name="adj" fmla="val 6298"/>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2000"/>
              </a:spcBef>
              <a:spcAft>
                <a:spcPts val="300"/>
              </a:spcAft>
              <a:buClr>
                <a:srgbClr val="000000"/>
              </a:buClr>
              <a:buSzTx/>
              <a:buFontTx/>
              <a:buNone/>
              <a:tabLst/>
              <a:defRPr/>
            </a:pPr>
            <a:r>
              <a:rPr kumimoji="0" lang="en-US" sz="1400" b="0" u="none" strike="noStrike" kern="1200" cap="none" spc="0" normalizeH="0" baseline="0" noProof="0" dirty="0">
                <a:ln>
                  <a:noFill/>
                </a:ln>
                <a:solidFill>
                  <a:schemeClr val="bg1"/>
                </a:solidFill>
                <a:effectLst/>
                <a:uLnTx/>
                <a:uFillTx/>
                <a:latin typeface="+mj-lt"/>
                <a:ea typeface="+mn-ea"/>
                <a:cs typeface="+mn-cs"/>
              </a:rPr>
              <a:t>Rural grants may be used for up to 80% of future eligible project costs, except eligible projects that further the completion of a designated segment of the Appalachian Development Highway System or address a surface transportation infrastructure need identified for the Denali access system program (may apply for up to 100% of project costs). Other Federal assistance may satisfy the non-Rural share requirement for a Rural grant up to 100% of </a:t>
            </a:r>
            <a:r>
              <a:rPr kumimoji="0" lang="en-US" sz="1400" b="0" u="none" strike="noStrike" kern="1200" cap="none" spc="0" normalizeH="0" baseline="0" noProof="0">
                <a:ln>
                  <a:noFill/>
                </a:ln>
                <a:solidFill>
                  <a:schemeClr val="bg1"/>
                </a:solidFill>
                <a:effectLst/>
                <a:uLnTx/>
                <a:uFillTx/>
                <a:latin typeface="+mj-lt"/>
                <a:ea typeface="+mn-ea"/>
                <a:cs typeface="+mn-cs"/>
              </a:rPr>
              <a:t>project costs s</a:t>
            </a:r>
            <a:endParaRPr kumimoji="0" lang="en-US" sz="1400" b="0" u="none" strike="noStrike" kern="1200" cap="none" spc="0" normalizeH="0" baseline="0" noProof="0" dirty="0">
              <a:ln>
                <a:noFill/>
              </a:ln>
              <a:solidFill>
                <a:schemeClr val="bg1"/>
              </a:solidFill>
              <a:effectLst/>
              <a:uLnTx/>
              <a:uFillTx/>
              <a:latin typeface="+mj-lt"/>
              <a:ea typeface="+mn-ea"/>
              <a:cs typeface="+mn-cs"/>
            </a:endParaRPr>
          </a:p>
        </p:txBody>
      </p:sp>
      <p:grpSp>
        <p:nvGrpSpPr>
          <p:cNvPr id="24" name="CustomIcon">
            <a:extLst>
              <a:ext uri="{FF2B5EF4-FFF2-40B4-BE49-F238E27FC236}">
                <a16:creationId xmlns:a16="http://schemas.microsoft.com/office/drawing/2014/main" id="{3801428F-E29F-D4A7-E28F-92A3BE7608C7}"/>
              </a:ext>
            </a:extLst>
          </p:cNvPr>
          <p:cNvGrpSpPr>
            <a:grpSpLocks/>
          </p:cNvGrpSpPr>
          <p:nvPr>
            <p:custDataLst>
              <p:tags r:id="rId13"/>
            </p:custDataLst>
          </p:nvPr>
        </p:nvGrpSpPr>
        <p:grpSpPr>
          <a:xfrm>
            <a:off x="3372911" y="2086687"/>
            <a:ext cx="603584" cy="603584"/>
            <a:chOff x="-205105" y="-205105"/>
            <a:chExt cx="1019810" cy="1019810"/>
          </a:xfrm>
        </p:grpSpPr>
        <p:sp>
          <p:nvSpPr>
            <p:cNvPr id="25" name="Oval 24">
              <a:extLst>
                <a:ext uri="{FF2B5EF4-FFF2-40B4-BE49-F238E27FC236}">
                  <a16:creationId xmlns:a16="http://schemas.microsoft.com/office/drawing/2014/main" id="{DC3D5FC9-81F5-1AFC-636C-F4896FB3EF3F}"/>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mj-lt"/>
                <a:ea typeface="+mn-ea"/>
                <a:cs typeface="+mn-cs"/>
              </a:endParaRPr>
            </a:p>
          </p:txBody>
        </p:sp>
        <p:pic>
          <p:nvPicPr>
            <p:cNvPr id="27" name="Graphic 26">
              <a:extLst>
                <a:ext uri="{FF2B5EF4-FFF2-40B4-BE49-F238E27FC236}">
                  <a16:creationId xmlns:a16="http://schemas.microsoft.com/office/drawing/2014/main" id="{5CA790E0-C6CC-F8E0-5ECF-2ABA42DA802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0" y="0"/>
              <a:ext cx="609600" cy="609600"/>
            </a:xfrm>
            <a:prstGeom prst="rect">
              <a:avLst/>
            </a:prstGeom>
          </p:spPr>
        </p:pic>
      </p:grpSp>
      <p:cxnSp>
        <p:nvCxnSpPr>
          <p:cNvPr id="30" name="LineBasicVerticalDefault 40">
            <a:extLst>
              <a:ext uri="{FF2B5EF4-FFF2-40B4-BE49-F238E27FC236}">
                <a16:creationId xmlns:a16="http://schemas.microsoft.com/office/drawing/2014/main" id="{0EFD7A52-B726-AAF5-20A2-4AEBD9BC9584}"/>
              </a:ext>
            </a:extLst>
          </p:cNvPr>
          <p:cNvCxnSpPr>
            <a:cxnSpLocks/>
          </p:cNvCxnSpPr>
          <p:nvPr>
            <p:custDataLst>
              <p:tags r:id="rId14"/>
            </p:custDataLst>
          </p:nvPr>
        </p:nvCxnSpPr>
        <p:spPr>
          <a:xfrm>
            <a:off x="4515236" y="1613284"/>
            <a:ext cx="0" cy="3079287"/>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CustomIcon">
            <a:extLst>
              <a:ext uri="{FF2B5EF4-FFF2-40B4-BE49-F238E27FC236}">
                <a16:creationId xmlns:a16="http://schemas.microsoft.com/office/drawing/2014/main" id="{3048620C-EEE1-C843-E703-9C42EE7D4306}"/>
              </a:ext>
            </a:extLst>
          </p:cNvPr>
          <p:cNvGrpSpPr>
            <a:grpSpLocks/>
          </p:cNvGrpSpPr>
          <p:nvPr>
            <p:custDataLst>
              <p:tags r:id="rId15"/>
            </p:custDataLst>
          </p:nvPr>
        </p:nvGrpSpPr>
        <p:grpSpPr>
          <a:xfrm>
            <a:off x="3372911" y="5344105"/>
            <a:ext cx="603584" cy="603584"/>
            <a:chOff x="-205105" y="-205105"/>
            <a:chExt cx="1019810" cy="1019810"/>
          </a:xfrm>
        </p:grpSpPr>
        <p:sp>
          <p:nvSpPr>
            <p:cNvPr id="44" name="Oval 43">
              <a:extLst>
                <a:ext uri="{FF2B5EF4-FFF2-40B4-BE49-F238E27FC236}">
                  <a16:creationId xmlns:a16="http://schemas.microsoft.com/office/drawing/2014/main" id="{42DAEBA0-8E4C-AB5D-72BB-4674E32BD80E}"/>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45" name="Graphic 44">
              <a:extLst>
                <a:ext uri="{FF2B5EF4-FFF2-40B4-BE49-F238E27FC236}">
                  <a16:creationId xmlns:a16="http://schemas.microsoft.com/office/drawing/2014/main" id="{104D5253-239E-FE30-FB2B-0C25A2D94F1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0" y="0"/>
              <a:ext cx="609600" cy="609600"/>
            </a:xfrm>
            <a:prstGeom prst="rect">
              <a:avLst/>
            </a:prstGeom>
          </p:spPr>
        </p:pic>
      </p:grpSp>
      <p:cxnSp>
        <p:nvCxnSpPr>
          <p:cNvPr id="57" name="LineBasicDefault 119">
            <a:extLst>
              <a:ext uri="{FF2B5EF4-FFF2-40B4-BE49-F238E27FC236}">
                <a16:creationId xmlns:a16="http://schemas.microsoft.com/office/drawing/2014/main" id="{B490BE9C-2915-FBF9-F823-2AB934D92145}"/>
              </a:ext>
            </a:extLst>
          </p:cNvPr>
          <p:cNvCxnSpPr>
            <a:cxnSpLocks/>
          </p:cNvCxnSpPr>
          <p:nvPr>
            <p:custDataLst>
              <p:tags r:id="rId16"/>
            </p:custDataLst>
          </p:nvPr>
        </p:nvCxnSpPr>
        <p:spPr>
          <a:xfrm>
            <a:off x="3372911" y="4783479"/>
            <a:ext cx="826435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509FC77-C06E-38F4-0A42-6AA2CD5B079F}"/>
              </a:ext>
            </a:extLst>
          </p:cNvPr>
          <p:cNvSpPr txBox="1">
            <a:spLocks/>
          </p:cNvSpPr>
          <p:nvPr/>
        </p:nvSpPr>
        <p:spPr>
          <a:xfrm>
            <a:off x="4636089" y="5151929"/>
            <a:ext cx="1316067" cy="5693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b="1" dirty="0">
                <a:solidFill>
                  <a:schemeClr val="accent1"/>
                </a:solidFill>
                <a:latin typeface="+mj-lt"/>
              </a:rPr>
              <a:t>~300k – 70M</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1600" b="1" i="0" u="none" strike="noStrike" kern="1200" cap="none" spc="0" normalizeH="0" baseline="0" noProof="0" dirty="0">
              <a:ln>
                <a:noFill/>
              </a:ln>
              <a:solidFill>
                <a:schemeClr val="accent1"/>
              </a:solidFill>
              <a:effectLst/>
              <a:uLnTx/>
              <a:uFillTx/>
              <a:latin typeface="+mj-lt"/>
              <a:ea typeface="+mn-ea"/>
              <a:cs typeface="+mn-cs"/>
            </a:endParaRPr>
          </a:p>
        </p:txBody>
      </p:sp>
      <p:sp>
        <p:nvSpPr>
          <p:cNvPr id="95" name="TextBox 94">
            <a:extLst>
              <a:ext uri="{FF2B5EF4-FFF2-40B4-BE49-F238E27FC236}">
                <a16:creationId xmlns:a16="http://schemas.microsoft.com/office/drawing/2014/main" id="{8E3C1657-0382-E7F5-788E-8B935E080C28}"/>
              </a:ext>
            </a:extLst>
          </p:cNvPr>
          <p:cNvSpPr txBox="1">
            <a:spLocks/>
          </p:cNvSpPr>
          <p:nvPr/>
        </p:nvSpPr>
        <p:spPr>
          <a:xfrm>
            <a:off x="4636089" y="4874387"/>
            <a:ext cx="1316067"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Average grant size:</a:t>
            </a:r>
          </a:p>
        </p:txBody>
      </p:sp>
      <p:cxnSp>
        <p:nvCxnSpPr>
          <p:cNvPr id="96" name="LineBasicVerticalDefault 40">
            <a:extLst>
              <a:ext uri="{FF2B5EF4-FFF2-40B4-BE49-F238E27FC236}">
                <a16:creationId xmlns:a16="http://schemas.microsoft.com/office/drawing/2014/main" id="{F3C8D4F0-E28F-01E1-0ECD-F5266D554037}"/>
              </a:ext>
            </a:extLst>
          </p:cNvPr>
          <p:cNvCxnSpPr>
            <a:cxnSpLocks/>
          </p:cNvCxnSpPr>
          <p:nvPr>
            <p:custDataLst>
              <p:tags r:id="rId17"/>
            </p:custDataLst>
          </p:nvPr>
        </p:nvCxnSpPr>
        <p:spPr>
          <a:xfrm>
            <a:off x="4515236" y="4874387"/>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A39DABE-01FF-144B-1847-A2A54AF68751}"/>
              </a:ext>
            </a:extLst>
          </p:cNvPr>
          <p:cNvSpPr txBox="1">
            <a:spLocks/>
          </p:cNvSpPr>
          <p:nvPr/>
        </p:nvSpPr>
        <p:spPr>
          <a:xfrm>
            <a:off x="8074099" y="5151929"/>
            <a:ext cx="93874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22860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en-US" b="1" dirty="0">
                <a:solidFill>
                  <a:schemeClr val="accent1"/>
                </a:solidFill>
                <a:latin typeface="+mj-lt"/>
              </a:rPr>
              <a:t>17</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p:txBody>
      </p:sp>
      <p:pic>
        <p:nvPicPr>
          <p:cNvPr id="103" name="Graphic 102">
            <a:extLst>
              <a:ext uri="{FF2B5EF4-FFF2-40B4-BE49-F238E27FC236}">
                <a16:creationId xmlns:a16="http://schemas.microsoft.com/office/drawing/2014/main" id="{536FD94D-2213-806E-CE86-01DC58E11AD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355152" y="5465498"/>
            <a:ext cx="360797" cy="360797"/>
          </a:xfrm>
          <a:prstGeom prst="rect">
            <a:avLst/>
          </a:prstGeom>
        </p:spPr>
      </p:pic>
      <p:cxnSp>
        <p:nvCxnSpPr>
          <p:cNvPr id="114" name="GreyLineSeparatorDefaultVertical 31">
            <a:extLst>
              <a:ext uri="{FF2B5EF4-FFF2-40B4-BE49-F238E27FC236}">
                <a16:creationId xmlns:a16="http://schemas.microsoft.com/office/drawing/2014/main" id="{86D21FEE-D104-F7A4-9734-15AF444FF781}"/>
              </a:ext>
            </a:extLst>
          </p:cNvPr>
          <p:cNvCxnSpPr>
            <a:cxnSpLocks/>
          </p:cNvCxnSpPr>
          <p:nvPr>
            <p:custDataLst>
              <p:tags r:id="rId18"/>
            </p:custDataLst>
          </p:nvPr>
        </p:nvCxnSpPr>
        <p:spPr>
          <a:xfrm>
            <a:off x="6060645" y="4874387"/>
            <a:ext cx="0" cy="1073302"/>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LineBasicDefault 71">
            <a:extLst>
              <a:ext uri="{FF2B5EF4-FFF2-40B4-BE49-F238E27FC236}">
                <a16:creationId xmlns:a16="http://schemas.microsoft.com/office/drawing/2014/main" id="{9FA06A61-19B8-E4F2-C386-C4AB4D4FE1CF}"/>
              </a:ext>
            </a:extLst>
          </p:cNvPr>
          <p:cNvCxnSpPr>
            <a:cxnSpLocks/>
          </p:cNvCxnSpPr>
          <p:nvPr>
            <p:custDataLst>
              <p:tags r:id="rId19"/>
            </p:custDataLst>
          </p:nvPr>
        </p:nvCxnSpPr>
        <p:spPr>
          <a:xfrm>
            <a:off x="4636089" y="5097797"/>
            <a:ext cx="131606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E0C0B778-070D-DD43-63EB-B8B473454411}"/>
              </a:ext>
            </a:extLst>
          </p:cNvPr>
          <p:cNvSpPr txBox="1">
            <a:spLocks/>
          </p:cNvSpPr>
          <p:nvPr/>
        </p:nvSpPr>
        <p:spPr>
          <a:xfrm>
            <a:off x="8074099" y="4874387"/>
            <a:ext cx="938745"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2023 Awards:</a:t>
            </a:r>
          </a:p>
        </p:txBody>
      </p:sp>
      <p:cxnSp>
        <p:nvCxnSpPr>
          <p:cNvPr id="118" name="LineBasicDefault 71">
            <a:extLst>
              <a:ext uri="{FF2B5EF4-FFF2-40B4-BE49-F238E27FC236}">
                <a16:creationId xmlns:a16="http://schemas.microsoft.com/office/drawing/2014/main" id="{B03949AE-32FC-99A4-7435-28E82B47A8C8}"/>
              </a:ext>
            </a:extLst>
          </p:cNvPr>
          <p:cNvCxnSpPr>
            <a:cxnSpLocks/>
          </p:cNvCxnSpPr>
          <p:nvPr>
            <p:custDataLst>
              <p:tags r:id="rId20"/>
            </p:custDataLst>
          </p:nvPr>
        </p:nvCxnSpPr>
        <p:spPr>
          <a:xfrm>
            <a:off x="8074099" y="5097797"/>
            <a:ext cx="93874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 name="LineBasicVerticalDefault 40">
            <a:extLst>
              <a:ext uri="{FF2B5EF4-FFF2-40B4-BE49-F238E27FC236}">
                <a16:creationId xmlns:a16="http://schemas.microsoft.com/office/drawing/2014/main" id="{AC9DF286-BAD4-8914-D444-B859C0AA9ECD}"/>
              </a:ext>
            </a:extLst>
          </p:cNvPr>
          <p:cNvCxnSpPr>
            <a:cxnSpLocks/>
          </p:cNvCxnSpPr>
          <p:nvPr>
            <p:custDataLst>
              <p:tags r:id="rId21"/>
            </p:custDataLst>
          </p:nvPr>
        </p:nvCxnSpPr>
        <p:spPr>
          <a:xfrm>
            <a:off x="7937815" y="4874387"/>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70410B13-AB5D-BCD6-9CB3-5B2127FCD276}"/>
              </a:ext>
            </a:extLst>
          </p:cNvPr>
          <p:cNvGrpSpPr/>
          <p:nvPr/>
        </p:nvGrpSpPr>
        <p:grpSpPr>
          <a:xfrm>
            <a:off x="6369612" y="4874387"/>
            <a:ext cx="1431920" cy="1073302"/>
            <a:chOff x="6023574" y="5105394"/>
            <a:chExt cx="1431920" cy="1073302"/>
          </a:xfrm>
        </p:grpSpPr>
        <p:sp>
          <p:nvSpPr>
            <p:cNvPr id="121" name="TextBox 120">
              <a:extLst>
                <a:ext uri="{FF2B5EF4-FFF2-40B4-BE49-F238E27FC236}">
                  <a16:creationId xmlns:a16="http://schemas.microsoft.com/office/drawing/2014/main" id="{A3BBC9F9-7CD8-CC86-7A41-BF938443555A}"/>
                </a:ext>
              </a:extLst>
            </p:cNvPr>
            <p:cNvSpPr txBox="1">
              <a:spLocks/>
            </p:cNvSpPr>
            <p:nvPr/>
          </p:nvSpPr>
          <p:spPr>
            <a:xfrm>
              <a:off x="6023574" y="5105394"/>
              <a:ext cx="143192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sz="1400" b="1" dirty="0">
                  <a:solidFill>
                    <a:schemeClr val="accent1"/>
                  </a:solidFill>
                  <a:latin typeface="+mj-lt"/>
                </a:rPr>
                <a:t>Previous awards (national)</a:t>
              </a:r>
            </a:p>
          </p:txBody>
        </p:sp>
        <p:grpSp>
          <p:nvGrpSpPr>
            <p:cNvPr id="122" name="CustomIcon">
              <a:extLst>
                <a:ext uri="{FF2B5EF4-FFF2-40B4-BE49-F238E27FC236}">
                  <a16:creationId xmlns:a16="http://schemas.microsoft.com/office/drawing/2014/main" id="{1E2E251D-5375-384A-91A0-522E28EE504A}"/>
                </a:ext>
              </a:extLst>
            </p:cNvPr>
            <p:cNvGrpSpPr>
              <a:grpSpLocks/>
            </p:cNvGrpSpPr>
            <p:nvPr>
              <p:custDataLst>
                <p:tags r:id="rId25"/>
              </p:custDataLst>
            </p:nvPr>
          </p:nvGrpSpPr>
          <p:grpSpPr>
            <a:xfrm>
              <a:off x="6023574" y="5575112"/>
              <a:ext cx="603584" cy="603584"/>
              <a:chOff x="-205105" y="-205105"/>
              <a:chExt cx="1019810" cy="1019810"/>
            </a:xfrm>
          </p:grpSpPr>
          <p:sp>
            <p:nvSpPr>
              <p:cNvPr id="123" name="Oval 122">
                <a:extLst>
                  <a:ext uri="{FF2B5EF4-FFF2-40B4-BE49-F238E27FC236}">
                    <a16:creationId xmlns:a16="http://schemas.microsoft.com/office/drawing/2014/main" id="{C7C5128B-27E8-B6F3-09C9-2CBC51DDD274}"/>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124" name="Graphic 123">
                <a:extLst>
                  <a:ext uri="{FF2B5EF4-FFF2-40B4-BE49-F238E27FC236}">
                    <a16:creationId xmlns:a16="http://schemas.microsoft.com/office/drawing/2014/main" id="{0BB6FD74-A96F-E42E-F27C-B4F26617BEA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grpSp>
      <p:sp>
        <p:nvSpPr>
          <p:cNvPr id="125" name="TextBox 124">
            <a:extLst>
              <a:ext uri="{FF2B5EF4-FFF2-40B4-BE49-F238E27FC236}">
                <a16:creationId xmlns:a16="http://schemas.microsoft.com/office/drawing/2014/main" id="{1205233B-651D-318B-8C9A-9F9F9D15546A}"/>
              </a:ext>
            </a:extLst>
          </p:cNvPr>
          <p:cNvSpPr txBox="1">
            <a:spLocks/>
          </p:cNvSpPr>
          <p:nvPr/>
        </p:nvSpPr>
        <p:spPr>
          <a:xfrm>
            <a:off x="10698517" y="5151929"/>
            <a:ext cx="938745"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chemeClr val="accent1"/>
                </a:solidFill>
                <a:effectLst/>
                <a:uLnTx/>
                <a:uFillTx/>
                <a:latin typeface="+mj-lt"/>
                <a:ea typeface="+mn-ea"/>
                <a:cs typeface="+mn-cs"/>
              </a:rPr>
              <a:t>1 ($14.4M)</a:t>
            </a:r>
          </a:p>
        </p:txBody>
      </p:sp>
      <p:sp>
        <p:nvSpPr>
          <p:cNvPr id="126" name="TextBox 125">
            <a:extLst>
              <a:ext uri="{FF2B5EF4-FFF2-40B4-BE49-F238E27FC236}">
                <a16:creationId xmlns:a16="http://schemas.microsoft.com/office/drawing/2014/main" id="{E8EF7FF6-A9A7-7C98-1C16-209DD0612B94}"/>
              </a:ext>
            </a:extLst>
          </p:cNvPr>
          <p:cNvSpPr txBox="1">
            <a:spLocks/>
          </p:cNvSpPr>
          <p:nvPr/>
        </p:nvSpPr>
        <p:spPr>
          <a:xfrm>
            <a:off x="9430301" y="4874387"/>
            <a:ext cx="996128"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sz="1400" b="1" dirty="0">
                <a:solidFill>
                  <a:schemeClr val="accent1"/>
                </a:solidFill>
                <a:latin typeface="+mj-lt"/>
              </a:rPr>
              <a:t>Previous awards (MI)</a:t>
            </a:r>
          </a:p>
        </p:txBody>
      </p:sp>
      <p:cxnSp>
        <p:nvCxnSpPr>
          <p:cNvPr id="127" name="LineBasicVerticalDefault 40">
            <a:extLst>
              <a:ext uri="{FF2B5EF4-FFF2-40B4-BE49-F238E27FC236}">
                <a16:creationId xmlns:a16="http://schemas.microsoft.com/office/drawing/2014/main" id="{F76868BA-FB07-C6BB-E084-84469D2984AA}"/>
              </a:ext>
            </a:extLst>
          </p:cNvPr>
          <p:cNvCxnSpPr>
            <a:cxnSpLocks/>
          </p:cNvCxnSpPr>
          <p:nvPr>
            <p:custDataLst>
              <p:tags r:id="rId22"/>
            </p:custDataLst>
          </p:nvPr>
        </p:nvCxnSpPr>
        <p:spPr>
          <a:xfrm>
            <a:off x="10562474" y="4874387"/>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44B02A9B-AD71-94A6-2EF4-60E409E556AE}"/>
              </a:ext>
            </a:extLst>
          </p:cNvPr>
          <p:cNvGrpSpPr/>
          <p:nvPr/>
        </p:nvGrpSpPr>
        <p:grpSpPr>
          <a:xfrm>
            <a:off x="9430301" y="5344105"/>
            <a:ext cx="603584" cy="603584"/>
            <a:chOff x="9204695" y="5575112"/>
            <a:chExt cx="603584" cy="603584"/>
          </a:xfrm>
        </p:grpSpPr>
        <p:sp>
          <p:nvSpPr>
            <p:cNvPr id="129" name="Oval 128">
              <a:extLst>
                <a:ext uri="{FF2B5EF4-FFF2-40B4-BE49-F238E27FC236}">
                  <a16:creationId xmlns:a16="http://schemas.microsoft.com/office/drawing/2014/main" id="{5C2D949F-1C32-7B68-B0E1-FAEF5DC93D0E}"/>
                </a:ext>
              </a:extLst>
            </p:cNvPr>
            <p:cNvSpPr>
              <a:spLocks noChangeAspect="1"/>
            </p:cNvSpPr>
            <p:nvPr/>
          </p:nvSpPr>
          <p:spPr>
            <a:xfrm>
              <a:off x="9204695" y="5575112"/>
              <a:ext cx="603584" cy="60358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130" name="Graphic 129">
              <a:extLst>
                <a:ext uri="{FF2B5EF4-FFF2-40B4-BE49-F238E27FC236}">
                  <a16:creationId xmlns:a16="http://schemas.microsoft.com/office/drawing/2014/main" id="{8C754BD5-5379-7917-AE80-85634655D54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326088" y="5696505"/>
              <a:ext cx="360797" cy="360797"/>
            </a:xfrm>
            <a:prstGeom prst="rect">
              <a:avLst/>
            </a:prstGeom>
          </p:spPr>
        </p:pic>
      </p:grpSp>
      <p:sp>
        <p:nvSpPr>
          <p:cNvPr id="131" name="TextBox 130">
            <a:extLst>
              <a:ext uri="{FF2B5EF4-FFF2-40B4-BE49-F238E27FC236}">
                <a16:creationId xmlns:a16="http://schemas.microsoft.com/office/drawing/2014/main" id="{3353D4E1-9A1B-59CD-0D76-245D838F4C37}"/>
              </a:ext>
            </a:extLst>
          </p:cNvPr>
          <p:cNvSpPr txBox="1">
            <a:spLocks/>
          </p:cNvSpPr>
          <p:nvPr/>
        </p:nvSpPr>
        <p:spPr>
          <a:xfrm>
            <a:off x="10698517" y="4874387"/>
            <a:ext cx="938745"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2023 Awards: </a:t>
            </a:r>
          </a:p>
        </p:txBody>
      </p:sp>
      <p:cxnSp>
        <p:nvCxnSpPr>
          <p:cNvPr id="132" name="LineBasicDefault 71">
            <a:extLst>
              <a:ext uri="{FF2B5EF4-FFF2-40B4-BE49-F238E27FC236}">
                <a16:creationId xmlns:a16="http://schemas.microsoft.com/office/drawing/2014/main" id="{F0C1F024-45F2-316F-6F2C-99DF0391D554}"/>
              </a:ext>
            </a:extLst>
          </p:cNvPr>
          <p:cNvCxnSpPr>
            <a:cxnSpLocks/>
          </p:cNvCxnSpPr>
          <p:nvPr>
            <p:custDataLst>
              <p:tags r:id="rId23"/>
            </p:custDataLst>
          </p:nvPr>
        </p:nvCxnSpPr>
        <p:spPr>
          <a:xfrm>
            <a:off x="10698517" y="5097797"/>
            <a:ext cx="93874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8BE6DDA8-FC01-393E-6276-9EE4649ED506}"/>
              </a:ext>
            </a:extLst>
          </p:cNvPr>
          <p:cNvSpPr txBox="1">
            <a:spLocks/>
          </p:cNvSpPr>
          <p:nvPr/>
        </p:nvSpPr>
        <p:spPr>
          <a:xfrm>
            <a:off x="3372911" y="1613284"/>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Eligible grant uses</a:t>
            </a:r>
          </a:p>
        </p:txBody>
      </p:sp>
      <p:sp>
        <p:nvSpPr>
          <p:cNvPr id="134" name="TextBox 133">
            <a:extLst>
              <a:ext uri="{FF2B5EF4-FFF2-40B4-BE49-F238E27FC236}">
                <a16:creationId xmlns:a16="http://schemas.microsoft.com/office/drawing/2014/main" id="{25A57ED0-D2D9-EFC5-3360-679108C5CEA2}"/>
              </a:ext>
            </a:extLst>
          </p:cNvPr>
          <p:cNvSpPr txBox="1">
            <a:spLocks/>
          </p:cNvSpPr>
          <p:nvPr/>
        </p:nvSpPr>
        <p:spPr>
          <a:xfrm>
            <a:off x="3372911" y="4874387"/>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Award amounts</a:t>
            </a:r>
            <a:r>
              <a:rPr kumimoji="0" lang="en-US" sz="1400" b="1" i="0" u="none" strike="noStrike" kern="1200" cap="none" spc="0" normalizeH="0" baseline="30000" noProof="0" dirty="0">
                <a:ln>
                  <a:noFill/>
                </a:ln>
                <a:solidFill>
                  <a:schemeClr val="accent1"/>
                </a:solidFill>
                <a:effectLst/>
                <a:uLnTx/>
                <a:uFillTx/>
                <a:latin typeface="+mj-lt"/>
                <a:ea typeface="+mn-ea"/>
                <a:cs typeface="+mn-cs"/>
              </a:rPr>
              <a:t>1</a:t>
            </a:r>
            <a:r>
              <a:rPr kumimoji="0" lang="en-US" sz="1400" b="1" i="0" u="none" strike="noStrike" kern="1200" cap="none" spc="0" normalizeH="0" noProof="0" dirty="0">
                <a:ln>
                  <a:noFill/>
                </a:ln>
                <a:solidFill>
                  <a:schemeClr val="accent1"/>
                </a:solidFill>
                <a:effectLst/>
                <a:uLnTx/>
                <a:uFillTx/>
                <a:latin typeface="+mj-lt"/>
                <a:ea typeface="+mn-ea"/>
                <a:cs typeface="+mn-cs"/>
              </a:rPr>
              <a:t> </a:t>
            </a:r>
          </a:p>
        </p:txBody>
      </p:sp>
      <p:sp>
        <p:nvSpPr>
          <p:cNvPr id="12" name="4. Footnote">
            <a:extLst>
              <a:ext uri="{FF2B5EF4-FFF2-40B4-BE49-F238E27FC236}">
                <a16:creationId xmlns:a16="http://schemas.microsoft.com/office/drawing/2014/main" id="{B79BE5BF-0EAE-F7DF-B379-427AF9370B7B}"/>
              </a:ext>
            </a:extLst>
          </p:cNvPr>
          <p:cNvSpPr txBox="1"/>
          <p:nvPr>
            <p:custDataLst>
              <p:tags r:id="rId24"/>
            </p:custDataLst>
          </p:nvPr>
        </p:nvSpPr>
        <p:spPr>
          <a:xfrm>
            <a:off x="554736" y="6357056"/>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1.	$25 million award minimum</a:t>
            </a:r>
          </a:p>
        </p:txBody>
      </p:sp>
    </p:spTree>
    <p:extLst>
      <p:ext uri="{BB962C8B-B14F-4D97-AF65-F5344CB8AC3E}">
        <p14:creationId xmlns:p14="http://schemas.microsoft.com/office/powerpoint/2010/main" val="110106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498ACB8-85D7-0B91-1E81-62625D92EC8F}"/>
              </a:ext>
            </a:extLst>
          </p:cNvPr>
          <p:cNvGraphicFramePr>
            <a:graphicFrameLocks noChangeAspect="1"/>
          </p:cNvGraphicFramePr>
          <p:nvPr>
            <p:custDataLst>
              <p:tags r:id="rId1"/>
            </p:custDataLst>
            <p:extLst>
              <p:ext uri="{D42A27DB-BD31-4B8C-83A1-F6EECF244321}">
                <p14:modId xmlns:p14="http://schemas.microsoft.com/office/powerpoint/2010/main" val="146720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6" name="Object 6" hidden="1">
                        <a:extLst>
                          <a:ext uri="{FF2B5EF4-FFF2-40B4-BE49-F238E27FC236}">
                            <a16:creationId xmlns:a16="http://schemas.microsoft.com/office/drawing/2014/main" id="{0498ACB8-85D7-0B91-1E81-62625D92EC8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ADF1DF7-E9E3-35B6-275C-EBD2BA2A1FC6}"/>
              </a:ext>
            </a:extLst>
          </p:cNvPr>
          <p:cNvSpPr>
            <a:spLocks noGrp="1"/>
          </p:cNvSpPr>
          <p:nvPr>
            <p:ph type="title"/>
            <p:custDataLst>
              <p:tags r:id="rId2"/>
            </p:custDataLst>
          </p:nvPr>
        </p:nvSpPr>
        <p:spPr>
          <a:xfrm>
            <a:off x="554736" y="134291"/>
            <a:ext cx="11082528"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1"/>
              </a:buClr>
            </a:pPr>
            <a:r>
              <a:rPr lang="en-US" dirty="0">
                <a:latin typeface="Arial" panose="020B0604020202020204" pitchFamily="34" charset="0"/>
              </a:rPr>
              <a:t>High level requirements to apply for the Rural Surface Transportation grant </a:t>
            </a:r>
          </a:p>
        </p:txBody>
      </p:sp>
      <p:sp>
        <p:nvSpPr>
          <p:cNvPr id="15" name="5. Source">
            <a:extLst>
              <a:ext uri="{FF2B5EF4-FFF2-40B4-BE49-F238E27FC236}">
                <a16:creationId xmlns:a16="http://schemas.microsoft.com/office/drawing/2014/main" id="{31002620-C248-E484-B67A-897BE32153A0}"/>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https://www.transportation.gov/sites/dot.gov/files/2023-06/MPDG%20NOFO%202023-2024%20Final_0.pdf</a:t>
            </a:r>
          </a:p>
        </p:txBody>
      </p:sp>
      <p:sp>
        <p:nvSpPr>
          <p:cNvPr id="27" name="TextBox 26">
            <a:extLst>
              <a:ext uri="{FF2B5EF4-FFF2-40B4-BE49-F238E27FC236}">
                <a16:creationId xmlns:a16="http://schemas.microsoft.com/office/drawing/2014/main" id="{DC0663A4-F8F2-843B-CE10-270B4507A5B5}"/>
              </a:ext>
            </a:extLst>
          </p:cNvPr>
          <p:cNvSpPr txBox="1">
            <a:spLocks/>
          </p:cNvSpPr>
          <p:nvPr/>
        </p:nvSpPr>
        <p:spPr>
          <a:xfrm>
            <a:off x="554737" y="2521297"/>
            <a:ext cx="2716050" cy="18620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fontAlgn="auto">
              <a:spcBef>
                <a:spcPts val="300"/>
              </a:spcBef>
              <a:buSzPct val="100000"/>
              <a:buNone/>
              <a:tabLst/>
              <a:defRPr/>
            </a:pPr>
            <a:r>
              <a:rPr lang="en-US" sz="1200" b="1" dirty="0">
                <a:solidFill>
                  <a:srgbClr val="212529"/>
                </a:solidFill>
              </a:rPr>
              <a:t>Eligible entities include</a:t>
            </a:r>
          </a:p>
          <a:p>
            <a:pPr marL="171450" indent="-171450">
              <a:buFont typeface="Arial" panose="020B0604020202020204" pitchFamily="34" charset="0"/>
              <a:buChar char="•"/>
            </a:pPr>
            <a:r>
              <a:rPr lang="en-US" sz="1200" dirty="0">
                <a:solidFill>
                  <a:srgbClr val="212529"/>
                </a:solidFill>
              </a:rPr>
              <a:t>States</a:t>
            </a:r>
          </a:p>
          <a:p>
            <a:pPr marL="171450" indent="-171450">
              <a:buFont typeface="Arial" panose="020B0604020202020204" pitchFamily="34" charset="0"/>
              <a:buChar char="•"/>
            </a:pPr>
            <a:r>
              <a:rPr lang="en-US" sz="1200" dirty="0">
                <a:solidFill>
                  <a:srgbClr val="212529"/>
                </a:solidFill>
              </a:rPr>
              <a:t>regional transportation planning organizations</a:t>
            </a:r>
          </a:p>
          <a:p>
            <a:pPr marL="171450" indent="-171450">
              <a:buFont typeface="Arial" panose="020B0604020202020204" pitchFamily="34" charset="0"/>
              <a:buChar char="•"/>
            </a:pPr>
            <a:r>
              <a:rPr lang="en-US" sz="1200" dirty="0">
                <a:solidFill>
                  <a:srgbClr val="212529"/>
                </a:solidFill>
              </a:rPr>
              <a:t>units of local government</a:t>
            </a:r>
          </a:p>
          <a:p>
            <a:pPr marL="171450" indent="-171450">
              <a:buFont typeface="Arial" panose="020B0604020202020204" pitchFamily="34" charset="0"/>
              <a:buChar char="•"/>
            </a:pPr>
            <a:r>
              <a:rPr lang="en-US" sz="1200" dirty="0">
                <a:solidFill>
                  <a:srgbClr val="212529"/>
                </a:solidFill>
              </a:rPr>
              <a:t>Tribal Government</a:t>
            </a:r>
          </a:p>
          <a:p>
            <a:pPr marL="171450" indent="-171450">
              <a:buFont typeface="Arial" panose="020B0604020202020204" pitchFamily="34" charset="0"/>
              <a:buChar char="•"/>
            </a:pPr>
            <a:r>
              <a:rPr lang="en-US" sz="1200" dirty="0">
                <a:solidFill>
                  <a:srgbClr val="212529"/>
                </a:solidFill>
              </a:rPr>
              <a:t>multijurisdictional groups of entities above</a:t>
            </a:r>
          </a:p>
        </p:txBody>
      </p:sp>
      <p:sp>
        <p:nvSpPr>
          <p:cNvPr id="13" name="Rectangle: Rounded Corners 12">
            <a:extLst>
              <a:ext uri="{FF2B5EF4-FFF2-40B4-BE49-F238E27FC236}">
                <a16:creationId xmlns:a16="http://schemas.microsoft.com/office/drawing/2014/main" id="{FE4DC153-1989-ECA8-DC37-08ACA6C6B8E5}"/>
              </a:ext>
            </a:extLst>
          </p:cNvPr>
          <p:cNvSpPr>
            <a:spLocks/>
          </p:cNvSpPr>
          <p:nvPr/>
        </p:nvSpPr>
        <p:spPr>
          <a:xfrm>
            <a:off x="3517859" y="1766830"/>
            <a:ext cx="8119404" cy="571779"/>
          </a:xfrm>
          <a:prstGeom prst="roundRect">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algn="ctr">
              <a:spcBef>
                <a:spcPts val="300"/>
              </a:spcBef>
              <a:spcAft>
                <a:spcPts val="300"/>
              </a:spcAft>
              <a:buClr>
                <a:srgbClr val="FFFFFF"/>
              </a:buClr>
              <a:defRPr/>
            </a:pPr>
            <a:r>
              <a:rPr lang="en-US" sz="1400" b="1" dirty="0">
                <a:solidFill>
                  <a:srgbClr val="FFFFFF"/>
                </a:solidFill>
                <a:latin typeface="Arial"/>
              </a:rPr>
              <a:t>Key Grant Application Components</a:t>
            </a:r>
            <a:r>
              <a:rPr kumimoji="0" lang="en-US" sz="1400" b="1" i="0" u="none" strike="noStrike" kern="1200" cap="none" spc="0" normalizeH="0" baseline="30000" noProof="0" dirty="0">
                <a:ln>
                  <a:noFill/>
                </a:ln>
                <a:solidFill>
                  <a:srgbClr val="FFFFFF"/>
                </a:solidFill>
                <a:effectLst/>
                <a:uLnTx/>
                <a:uFillTx/>
                <a:latin typeface="Arial"/>
                <a:ea typeface="+mn-ea"/>
                <a:cs typeface="+mn-cs"/>
              </a:rPr>
              <a:t>1</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p>
        </p:txBody>
      </p:sp>
      <p:sp>
        <p:nvSpPr>
          <p:cNvPr id="14" name="Rectangle: Rounded Corners 13">
            <a:extLst>
              <a:ext uri="{FF2B5EF4-FFF2-40B4-BE49-F238E27FC236}">
                <a16:creationId xmlns:a16="http://schemas.microsoft.com/office/drawing/2014/main" id="{AA391782-AA81-CA1F-E838-572F1A6FB5BF}"/>
              </a:ext>
            </a:extLst>
          </p:cNvPr>
          <p:cNvSpPr>
            <a:spLocks/>
          </p:cNvSpPr>
          <p:nvPr/>
        </p:nvSpPr>
        <p:spPr>
          <a:xfrm>
            <a:off x="554736" y="1766830"/>
            <a:ext cx="2790141" cy="571779"/>
          </a:xfrm>
          <a:prstGeom prst="roundRect">
            <a:avLst>
              <a:gd name="adj" fmla="val 16667"/>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Eligible Entities</a:t>
            </a:r>
          </a:p>
        </p:txBody>
      </p:sp>
      <p:grpSp>
        <p:nvGrpSpPr>
          <p:cNvPr id="16" name="CustomIcon">
            <a:extLst>
              <a:ext uri="{FF2B5EF4-FFF2-40B4-BE49-F238E27FC236}">
                <a16:creationId xmlns:a16="http://schemas.microsoft.com/office/drawing/2014/main" id="{26F4F9C3-7C65-0D98-A1EE-25F52568102C}"/>
              </a:ext>
            </a:extLst>
          </p:cNvPr>
          <p:cNvGrpSpPr>
            <a:grpSpLocks/>
          </p:cNvGrpSpPr>
          <p:nvPr>
            <p:custDataLst>
              <p:tags r:id="rId4"/>
            </p:custDataLst>
          </p:nvPr>
        </p:nvGrpSpPr>
        <p:grpSpPr>
          <a:xfrm>
            <a:off x="1648014" y="1356466"/>
            <a:ext cx="603584" cy="603584"/>
            <a:chOff x="-205105" y="-205105"/>
            <a:chExt cx="1019810" cy="1019810"/>
          </a:xfrm>
        </p:grpSpPr>
        <p:sp>
          <p:nvSpPr>
            <p:cNvPr id="19" name="Oval 18">
              <a:extLst>
                <a:ext uri="{FF2B5EF4-FFF2-40B4-BE49-F238E27FC236}">
                  <a16:creationId xmlns:a16="http://schemas.microsoft.com/office/drawing/2014/main" id="{D32C5E80-5EE4-6335-9061-6FF7574C42AC}"/>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541E3C1B-914B-C42D-9DFC-35A47C8E12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A0C9EABC-A87F-6E9B-F987-0ACFEB74AD6C}"/>
              </a:ext>
            </a:extLst>
          </p:cNvPr>
          <p:cNvGrpSpPr>
            <a:grpSpLocks/>
          </p:cNvGrpSpPr>
          <p:nvPr>
            <p:custDataLst>
              <p:tags r:id="rId5"/>
            </p:custDataLst>
          </p:nvPr>
        </p:nvGrpSpPr>
        <p:grpSpPr>
          <a:xfrm>
            <a:off x="7275769" y="1356466"/>
            <a:ext cx="603584" cy="603584"/>
            <a:chOff x="-205105" y="-205105"/>
            <a:chExt cx="1019810" cy="1019810"/>
          </a:xfrm>
        </p:grpSpPr>
        <p:sp>
          <p:nvSpPr>
            <p:cNvPr id="29" name="Oval 28">
              <a:extLst>
                <a:ext uri="{FF2B5EF4-FFF2-40B4-BE49-F238E27FC236}">
                  <a16:creationId xmlns:a16="http://schemas.microsoft.com/office/drawing/2014/main" id="{39FB0F70-2A8F-1852-F212-9324D1BA8A25}"/>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2" name="Graphic 31">
              <a:extLst>
                <a:ext uri="{FF2B5EF4-FFF2-40B4-BE49-F238E27FC236}">
                  <a16:creationId xmlns:a16="http://schemas.microsoft.com/office/drawing/2014/main" id="{7C1AE8A6-EEB4-B314-E565-94D5FBD289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39" name="Group 38">
            <a:extLst>
              <a:ext uri="{FF2B5EF4-FFF2-40B4-BE49-F238E27FC236}">
                <a16:creationId xmlns:a16="http://schemas.microsoft.com/office/drawing/2014/main" id="{35681A12-5D66-ECBC-9EB3-A44EE117EC11}"/>
              </a:ext>
            </a:extLst>
          </p:cNvPr>
          <p:cNvGrpSpPr/>
          <p:nvPr/>
        </p:nvGrpSpPr>
        <p:grpSpPr>
          <a:xfrm>
            <a:off x="8794750" y="2478962"/>
            <a:ext cx="2842513" cy="2984847"/>
            <a:chOff x="7390293" y="2674272"/>
            <a:chExt cx="4246970" cy="2767598"/>
          </a:xfrm>
        </p:grpSpPr>
        <p:sp>
          <p:nvSpPr>
            <p:cNvPr id="35" name="Rectangle: Rounded Corners 34">
              <a:extLst>
                <a:ext uri="{FF2B5EF4-FFF2-40B4-BE49-F238E27FC236}">
                  <a16:creationId xmlns:a16="http://schemas.microsoft.com/office/drawing/2014/main" id="{443C67ED-5C52-A0CB-E9FC-285EEAE684C4}"/>
                </a:ext>
              </a:extLst>
            </p:cNvPr>
            <p:cNvSpPr>
              <a:spLocks/>
            </p:cNvSpPr>
            <p:nvPr/>
          </p:nvSpPr>
          <p:spPr>
            <a:xfrm>
              <a:off x="7390293" y="2790106"/>
              <a:ext cx="4246970" cy="2651764"/>
            </a:xfrm>
            <a:prstGeom prst="roundRect">
              <a:avLst>
                <a:gd name="adj" fmla="val 2280"/>
              </a:avLst>
            </a:prstGeom>
            <a:solidFill>
              <a:schemeClr val="bg1">
                <a:lumMod val="95000"/>
              </a:schemeClr>
            </a:solidFill>
            <a:ln w="6350" cap="sq">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err="1">
                <a:ln>
                  <a:noFill/>
                </a:ln>
                <a:solidFill>
                  <a:srgbClr val="FFFFFF"/>
                </a:solidFill>
                <a:effectLst/>
                <a:uLnTx/>
                <a:uFillTx/>
                <a:ea typeface="+mn-ea"/>
                <a:cs typeface="+mn-cs"/>
              </a:endParaRPr>
            </a:p>
          </p:txBody>
        </p:sp>
        <p:sp>
          <p:nvSpPr>
            <p:cNvPr id="36" name="Rectangle: Rounded Corners 35">
              <a:extLst>
                <a:ext uri="{FF2B5EF4-FFF2-40B4-BE49-F238E27FC236}">
                  <a16:creationId xmlns:a16="http://schemas.microsoft.com/office/drawing/2014/main" id="{9FABA6BA-6FF4-6320-C263-C8D5D7F6E850}"/>
                </a:ext>
              </a:extLst>
            </p:cNvPr>
            <p:cNvSpPr>
              <a:spLocks/>
            </p:cNvSpPr>
            <p:nvPr/>
          </p:nvSpPr>
          <p:spPr>
            <a:xfrm>
              <a:off x="7422948" y="2674272"/>
              <a:ext cx="4214315" cy="435146"/>
            </a:xfrm>
            <a:prstGeom prst="roundRect">
              <a:avLst>
                <a:gd name="adj" fmla="val 16667"/>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en-US" sz="1200" b="1">
                  <a:solidFill>
                    <a:srgbClr val="FFFFFF"/>
                  </a:solidFill>
                </a:rPr>
                <a:t>Additional information on application</a:t>
              </a: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37" name="TextBox 36">
              <a:extLst>
                <a:ext uri="{FF2B5EF4-FFF2-40B4-BE49-F238E27FC236}">
                  <a16:creationId xmlns:a16="http://schemas.microsoft.com/office/drawing/2014/main" id="{688A1446-40AF-7113-8F0E-E13D9D2C5F4D}"/>
                </a:ext>
              </a:extLst>
            </p:cNvPr>
            <p:cNvSpPr txBox="1"/>
            <p:nvPr/>
          </p:nvSpPr>
          <p:spPr>
            <a:xfrm>
              <a:off x="7662870" y="3178854"/>
              <a:ext cx="3734470" cy="16539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None/>
                <a:tabLst/>
                <a:defRPr/>
              </a:pPr>
              <a:r>
                <a:rPr lang="en-US" sz="1200" b="1" dirty="0">
                  <a:solidFill>
                    <a:srgbClr val="212529"/>
                  </a:solidFill>
                </a:rPr>
                <a:t>Eligible project costs include:</a:t>
              </a:r>
            </a:p>
            <a:p>
              <a:pPr marR="0" lvl="1" fontAlgn="auto">
                <a:tabLst/>
                <a:defRPr/>
              </a:pPr>
              <a:r>
                <a:rPr lang="en-US" sz="1200" dirty="0">
                  <a:solidFill>
                    <a:srgbClr val="212529"/>
                  </a:solidFill>
                </a:rPr>
                <a:t>Development-phase activities </a:t>
              </a:r>
            </a:p>
            <a:p>
              <a:pPr marR="0" lvl="1" fontAlgn="auto">
                <a:tabLst/>
                <a:defRPr/>
              </a:pPr>
              <a:r>
                <a:rPr lang="en-US" sz="1200" dirty="0">
                  <a:solidFill>
                    <a:srgbClr val="212529"/>
                  </a:solidFill>
                </a:rPr>
                <a:t>Construction, reconstruction, rehabilitation, acquisition of real property</a:t>
              </a:r>
            </a:p>
            <a:p>
              <a:pPr marR="0" lvl="1" fontAlgn="auto">
                <a:tabLst/>
                <a:defRPr/>
              </a:pPr>
              <a:r>
                <a:rPr lang="en-US" sz="1200" dirty="0">
                  <a:solidFill>
                    <a:srgbClr val="212529"/>
                  </a:solidFill>
                </a:rPr>
                <a:t>Environmental mitigation</a:t>
              </a:r>
            </a:p>
            <a:p>
              <a:pPr marR="0" lvl="1" fontAlgn="auto">
                <a:tabLst/>
                <a:defRPr/>
              </a:pPr>
              <a:r>
                <a:rPr lang="en-US" sz="1200" dirty="0">
                  <a:solidFill>
                    <a:srgbClr val="212529"/>
                  </a:solidFill>
                </a:rPr>
                <a:t>Construction contingencies</a:t>
              </a:r>
            </a:p>
            <a:p>
              <a:pPr marR="0" lvl="1" fontAlgn="auto">
                <a:tabLst/>
                <a:defRPr/>
              </a:pPr>
              <a:r>
                <a:rPr lang="en-US" sz="1200" dirty="0">
                  <a:solidFill>
                    <a:srgbClr val="212529"/>
                  </a:solidFill>
                </a:rPr>
                <a:t>acquisition of equipment</a:t>
              </a:r>
            </a:p>
            <a:p>
              <a:pPr marR="0" lvl="1" fontAlgn="auto">
                <a:tabLst/>
                <a:defRPr/>
              </a:pPr>
              <a:r>
                <a:rPr lang="en-US" sz="1200" dirty="0">
                  <a:solidFill>
                    <a:srgbClr val="212529"/>
                  </a:solidFill>
                </a:rPr>
                <a:t>Operational improvements</a:t>
              </a:r>
              <a:endParaRPr lang="en-US" sz="1400" dirty="0"/>
            </a:p>
          </p:txBody>
        </p:sp>
      </p:grpSp>
      <p:sp>
        <p:nvSpPr>
          <p:cNvPr id="40" name="TextBox 39">
            <a:extLst>
              <a:ext uri="{FF2B5EF4-FFF2-40B4-BE49-F238E27FC236}">
                <a16:creationId xmlns:a16="http://schemas.microsoft.com/office/drawing/2014/main" id="{7FD7B117-E292-D6F8-992F-F1AD52BCDE91}"/>
              </a:ext>
            </a:extLst>
          </p:cNvPr>
          <p:cNvSpPr txBox="1"/>
          <p:nvPr/>
        </p:nvSpPr>
        <p:spPr>
          <a:xfrm>
            <a:off x="3588731" y="2521297"/>
            <a:ext cx="5070513" cy="39780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dirty="0"/>
              <a:t>Application components:</a:t>
            </a:r>
          </a:p>
          <a:p>
            <a:pPr lvl="1"/>
            <a:r>
              <a:rPr lang="en-US" sz="1200" dirty="0">
                <a:solidFill>
                  <a:srgbClr val="212529"/>
                </a:solidFill>
              </a:rPr>
              <a:t>SF-424</a:t>
            </a:r>
          </a:p>
          <a:p>
            <a:pPr lvl="1"/>
            <a:r>
              <a:rPr lang="en-US" sz="1200" dirty="0">
                <a:solidFill>
                  <a:srgbClr val="212529"/>
                </a:solidFill>
              </a:rPr>
              <a:t>SF-424C</a:t>
            </a:r>
          </a:p>
          <a:p>
            <a:pPr lvl="1"/>
            <a:r>
              <a:rPr lang="en-US" sz="1200" dirty="0">
                <a:solidFill>
                  <a:srgbClr val="212529"/>
                </a:solidFill>
              </a:rPr>
              <a:t>Project Information Form (in Excel template)</a:t>
            </a:r>
          </a:p>
          <a:p>
            <a:pPr lvl="1"/>
            <a:r>
              <a:rPr lang="en-US" sz="1200" dirty="0">
                <a:solidFill>
                  <a:srgbClr val="212529"/>
                </a:solidFill>
              </a:rPr>
              <a:t>Project description</a:t>
            </a:r>
          </a:p>
          <a:p>
            <a:pPr lvl="1"/>
            <a:r>
              <a:rPr lang="en-US" sz="1200" dirty="0">
                <a:solidFill>
                  <a:srgbClr val="212529"/>
                </a:solidFill>
              </a:rPr>
              <a:t>Project Location File</a:t>
            </a:r>
          </a:p>
          <a:p>
            <a:pPr lvl="1"/>
            <a:r>
              <a:rPr lang="en-US" sz="1200" dirty="0">
                <a:solidFill>
                  <a:srgbClr val="212529"/>
                </a:solidFill>
              </a:rPr>
              <a:t>Project Budget, Sources and Uses of Funding</a:t>
            </a:r>
          </a:p>
          <a:p>
            <a:pPr lvl="1"/>
            <a:r>
              <a:rPr lang="en-US" sz="1200" dirty="0">
                <a:solidFill>
                  <a:srgbClr val="212529"/>
                </a:solidFill>
              </a:rPr>
              <a:t>Funding Commitment Documentation</a:t>
            </a:r>
          </a:p>
          <a:p>
            <a:pPr lvl="1"/>
            <a:r>
              <a:rPr lang="en-US" sz="1200" dirty="0">
                <a:solidFill>
                  <a:srgbClr val="212529"/>
                </a:solidFill>
              </a:rPr>
              <a:t>Outcome Criteria Narrative</a:t>
            </a:r>
          </a:p>
          <a:p>
            <a:pPr lvl="1"/>
            <a:r>
              <a:rPr lang="en-US" sz="1200" dirty="0">
                <a:solidFill>
                  <a:srgbClr val="212529"/>
                </a:solidFill>
              </a:rPr>
              <a:t>Project Readiness</a:t>
            </a:r>
          </a:p>
          <a:p>
            <a:pPr lvl="1"/>
            <a:r>
              <a:rPr lang="en-US" sz="1200" dirty="0">
                <a:solidFill>
                  <a:srgbClr val="212529"/>
                </a:solidFill>
              </a:rPr>
              <a:t>Project Requirements</a:t>
            </a:r>
          </a:p>
          <a:p>
            <a:pPr lvl="1"/>
            <a:r>
              <a:rPr lang="en-US" sz="1200" dirty="0">
                <a:solidFill>
                  <a:srgbClr val="212529"/>
                </a:solidFill>
              </a:rPr>
              <a:t>Project Performance Report</a:t>
            </a:r>
          </a:p>
          <a:p>
            <a:pPr lvl="1"/>
            <a:r>
              <a:rPr lang="en-US" sz="1200" dirty="0">
                <a:solidFill>
                  <a:srgbClr val="212529"/>
                </a:solidFill>
              </a:rPr>
              <a:t>Benefit-Cost Analysis Narrative and calculations</a:t>
            </a:r>
          </a:p>
          <a:p>
            <a:pPr lvl="1"/>
            <a:r>
              <a:rPr lang="en-US" sz="1200" dirty="0">
                <a:solidFill>
                  <a:srgbClr val="212529"/>
                </a:solidFill>
              </a:rPr>
              <a:t>Mega Data Plan (if applicable)</a:t>
            </a:r>
          </a:p>
          <a:p>
            <a:pPr lvl="1"/>
            <a:r>
              <a:rPr lang="en-US" sz="1200" dirty="0">
                <a:solidFill>
                  <a:srgbClr val="212529"/>
                </a:solidFill>
              </a:rPr>
              <a:t>Letters of Support (Optional)</a:t>
            </a:r>
          </a:p>
          <a:p>
            <a:pPr lvl="1"/>
            <a:r>
              <a:rPr lang="en-US" sz="1200" dirty="0">
                <a:solidFill>
                  <a:srgbClr val="212529"/>
                </a:solidFill>
              </a:rPr>
              <a:t>Community Benefits Plan (Optional)</a:t>
            </a:r>
          </a:p>
          <a:p>
            <a:pPr lvl="1"/>
            <a:r>
              <a:rPr lang="en-US" sz="1200" dirty="0">
                <a:solidFill>
                  <a:srgbClr val="212529"/>
                </a:solidFill>
              </a:rPr>
              <a:t>Title VI Plan (Optional)</a:t>
            </a:r>
          </a:p>
          <a:p>
            <a:pPr lvl="1"/>
            <a:endParaRPr lang="en-US" sz="1200" dirty="0"/>
          </a:p>
        </p:txBody>
      </p:sp>
      <p:sp>
        <p:nvSpPr>
          <p:cNvPr id="3" name="3. Subtitle">
            <a:extLst>
              <a:ext uri="{FF2B5EF4-FFF2-40B4-BE49-F238E27FC236}">
                <a16:creationId xmlns:a16="http://schemas.microsoft.com/office/drawing/2014/main" id="{0D2C3C07-89EA-D279-40E0-A1A71E3DC0CE}"/>
              </a:ext>
            </a:extLst>
          </p:cNvPr>
          <p:cNvSpPr>
            <a:spLocks noGrp="1"/>
          </p:cNvSpPr>
          <p:nvPr>
            <p:ph type="subTitle" idx="1"/>
            <p:custDataLst>
              <p:tags r:id="rId6"/>
            </p:custDataLst>
          </p:nvPr>
        </p:nvSpPr>
        <p:spPr/>
        <p:txBody>
          <a:bodyPr/>
          <a:lstStyle/>
          <a:p>
            <a:endParaRPr lang="en-US"/>
          </a:p>
        </p:txBody>
      </p:sp>
      <p:cxnSp>
        <p:nvCxnSpPr>
          <p:cNvPr id="5" name="GreyLineSeparatorDefaultVertical 31">
            <a:extLst>
              <a:ext uri="{FF2B5EF4-FFF2-40B4-BE49-F238E27FC236}">
                <a16:creationId xmlns:a16="http://schemas.microsoft.com/office/drawing/2014/main" id="{2819BCEB-28F6-5B3C-7BD7-0BFCA5674279}"/>
              </a:ext>
            </a:extLst>
          </p:cNvPr>
          <p:cNvCxnSpPr>
            <a:cxnSpLocks/>
          </p:cNvCxnSpPr>
          <p:nvPr>
            <p:custDataLst>
              <p:tags r:id="rId7"/>
            </p:custDataLst>
          </p:nvPr>
        </p:nvCxnSpPr>
        <p:spPr>
          <a:xfrm>
            <a:off x="3431368" y="1808480"/>
            <a:ext cx="0" cy="449072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5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18BE8C-6B3B-2F7E-292A-D54B173C0B2A}"/>
              </a:ext>
            </a:extLst>
          </p:cNvPr>
          <p:cNvGraphicFramePr>
            <a:graphicFrameLocks noChangeAspect="1"/>
          </p:cNvGraphicFramePr>
          <p:nvPr>
            <p:custDataLst>
              <p:tags r:id="rId1"/>
            </p:custDataLst>
            <p:extLst>
              <p:ext uri="{D42A27DB-BD31-4B8C-83A1-F6EECF244321}">
                <p14:modId xmlns:p14="http://schemas.microsoft.com/office/powerpoint/2010/main" val="1990161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7" name="Object 6" hidden="1">
                        <a:extLst>
                          <a:ext uri="{FF2B5EF4-FFF2-40B4-BE49-F238E27FC236}">
                            <a16:creationId xmlns:a16="http://schemas.microsoft.com/office/drawing/2014/main" id="{7E18BE8C-6B3B-2F7E-292A-D54B173C0B2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8" name="2. Slide Title">
            <a:extLst>
              <a:ext uri="{FF2B5EF4-FFF2-40B4-BE49-F238E27FC236}">
                <a16:creationId xmlns:a16="http://schemas.microsoft.com/office/drawing/2014/main" id="{3F22FA21-0503-BA65-F917-6A700DCF2E6D}"/>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2"/>
              </a:buClr>
            </a:pPr>
            <a:r>
              <a:rPr lang="en-US" dirty="0">
                <a:latin typeface="Arial" panose="020B0604020202020204" pitchFamily="34" charset="0"/>
              </a:rPr>
              <a:t>Examples of past winners </a:t>
            </a:r>
          </a:p>
        </p:txBody>
      </p:sp>
      <p:sp>
        <p:nvSpPr>
          <p:cNvPr id="19" name="5. Source">
            <a:extLst>
              <a:ext uri="{FF2B5EF4-FFF2-40B4-BE49-F238E27FC236}">
                <a16:creationId xmlns:a16="http://schemas.microsoft.com/office/drawing/2014/main" id="{9CC0D0C5-9E42-3540-6016-4747AA258D1A}"/>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800" strike="noStrike" kern="1200" spc="0" normalizeH="0" noProof="0" dirty="0">
                <a:ln>
                  <a:noFill/>
                </a:ln>
                <a:effectLst/>
                <a:uLnTx/>
                <a:uFillTx/>
                <a:ea typeface="+mn-ea"/>
                <a:cs typeface="Arial" panose="020B0604020202020204" pitchFamily="34" charset="0"/>
              </a:rPr>
              <a:t>Source: https://www.transportation.gov/sites/dot.gov/files/2023-12/Rural%20Fact%20Sheets%20FY%202023_2024_0.pdf</a:t>
            </a:r>
          </a:p>
        </p:txBody>
      </p:sp>
      <p:sp>
        <p:nvSpPr>
          <p:cNvPr id="14" name="Rectangle: Rounded Corners 13">
            <a:extLst>
              <a:ext uri="{FF2B5EF4-FFF2-40B4-BE49-F238E27FC236}">
                <a16:creationId xmlns:a16="http://schemas.microsoft.com/office/drawing/2014/main" id="{B095D4DA-C015-7178-23D5-3FB451AB6B4C}"/>
              </a:ext>
            </a:extLst>
          </p:cNvPr>
          <p:cNvSpPr>
            <a:spLocks/>
          </p:cNvSpPr>
          <p:nvPr>
            <p:custDataLst>
              <p:tags r:id="rId4"/>
            </p:custDataLst>
          </p:nvPr>
        </p:nvSpPr>
        <p:spPr>
          <a:xfrm>
            <a:off x="554736" y="1582572"/>
            <a:ext cx="3559873" cy="4639187"/>
          </a:xfrm>
          <a:prstGeom prst="roundRect">
            <a:avLst>
              <a:gd name="adj" fmla="val 4928"/>
            </a:avLst>
          </a:prstGeom>
          <a:solidFill>
            <a:schemeClr val="bg1"/>
          </a:solidFill>
          <a:ln w="28575"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bg1">
                    <a:lumMod val="50000"/>
                  </a:schemeClr>
                </a:solidFill>
                <a:latin typeface="Arial"/>
              </a:rPr>
              <a:t>Revitalize West Bay Shore Drive(Grand Traverse and Leelanau Counties, Michigan) - 2023</a:t>
            </a: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Applicant</a:t>
            </a:r>
            <a:r>
              <a:rPr kumimoji="0" lang="en-US" sz="1000" i="0" u="none" strike="noStrike" kern="1200" cap="none" spc="0" normalizeH="0" baseline="0" noProof="0" dirty="0">
                <a:ln>
                  <a:noFill/>
                </a:ln>
                <a:solidFill>
                  <a:schemeClr val="tx1"/>
                </a:solidFill>
                <a:effectLst/>
                <a:uLnTx/>
                <a:uFillTx/>
                <a:latin typeface="Arial"/>
                <a:ea typeface="+mn-ea"/>
                <a:cs typeface="+mn-cs"/>
              </a:rPr>
              <a:t>: Mi</a:t>
            </a:r>
            <a:r>
              <a:rPr lang="en-US" sz="1000" dirty="0" err="1">
                <a:solidFill>
                  <a:schemeClr val="tx1"/>
                </a:solidFill>
              </a:rPr>
              <a:t>chigan</a:t>
            </a:r>
            <a:r>
              <a:rPr lang="en-US" sz="1000" dirty="0">
                <a:solidFill>
                  <a:schemeClr val="tx1"/>
                </a:solidFill>
              </a:rPr>
              <a:t> Department of Transportation</a:t>
            </a:r>
          </a:p>
          <a:p>
            <a:pPr>
              <a:spcBef>
                <a:spcPts val="600"/>
              </a:spcBef>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Funding:</a:t>
            </a:r>
            <a:r>
              <a:rPr kumimoji="0" lang="en-US" sz="1000" b="0" i="0" u="none" strike="noStrike" kern="1200" cap="none" spc="0" normalizeH="0" baseline="0" noProof="0" dirty="0">
                <a:ln>
                  <a:noFill/>
                </a:ln>
                <a:solidFill>
                  <a:srgbClr val="000000"/>
                </a:solidFill>
                <a:effectLst/>
                <a:uLnTx/>
                <a:uFillTx/>
                <a:latin typeface="Arial"/>
                <a:ea typeface="+mn-ea"/>
                <a:cs typeface="+mn-cs"/>
              </a:rPr>
              <a:t> $14.4</a:t>
            </a:r>
            <a:r>
              <a:rPr lang="en-US" sz="1000" dirty="0">
                <a:solidFill>
                  <a:srgbClr val="000000"/>
                </a:solidFill>
                <a:latin typeface="Arial"/>
              </a:rPr>
              <a:t>M</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Project description</a:t>
            </a:r>
            <a:r>
              <a:rPr kumimoji="0" lang="en-US" sz="1000" b="1" i="0" u="none" strike="noStrike" kern="1200" cap="none" spc="0" normalizeH="0" baseline="0" noProof="0" dirty="0">
                <a:ln>
                  <a:noFill/>
                </a:ln>
                <a:solidFill>
                  <a:schemeClr val="tx1"/>
                </a:solidFill>
                <a:effectLst/>
                <a:uLnTx/>
                <a:uFillTx/>
                <a:latin typeface="Arial"/>
                <a:ea typeface="+mn-ea"/>
                <a:cs typeface="+mn-cs"/>
              </a:rPr>
              <a:t>: </a:t>
            </a:r>
            <a:r>
              <a:rPr lang="en-US" sz="1000" dirty="0">
                <a:solidFill>
                  <a:schemeClr val="tx1"/>
                </a:solidFill>
              </a:rPr>
              <a:t>The project will make improvements to West Bay Shore Drive. Specifically, the project will restore the surface condition; address drainage issues, including curb and gutter, storm sewer, culverts; replace sidewalks and nonmotorized paths; upgrade sidewalk ramps to Americans with Disabilities Act standards; add a roundabout at the M-72/M-22 intersection; and upgrade the traffic signal at Cherry Bend Road.</a:t>
            </a: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Goals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Safety</a:t>
            </a:r>
          </a:p>
          <a:p>
            <a:pPr marL="171450" indent="-171450">
              <a:spcBef>
                <a:spcPts val="200"/>
              </a:spcBef>
              <a:buFont typeface="Arial" panose="020B0604020202020204" pitchFamily="34" charset="0"/>
              <a:buChar char="•"/>
              <a:defRPr/>
            </a:pPr>
            <a:r>
              <a:rPr lang="en-US" sz="1000" dirty="0">
                <a:solidFill>
                  <a:schemeClr val="tx1"/>
                </a:solidFill>
              </a:rPr>
              <a:t>Equity, Multimodal Options, and Quality of Life</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will reduce crashes through roadway improvement and the instillation of a roundabout. It will also increase access to pathways and protect non-motorized users through extended and wider sidewalks, improved signage, and enhanced signals</a:t>
            </a:r>
            <a:r>
              <a:rPr lang="en-US" sz="1000" dirty="0"/>
              <a:t>.</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4F895C49-1AA1-B74A-532A-6E114C52E1CB}"/>
              </a:ext>
            </a:extLst>
          </p:cNvPr>
          <p:cNvSpPr>
            <a:spLocks/>
          </p:cNvSpPr>
          <p:nvPr>
            <p:custDataLst>
              <p:tags r:id="rId5"/>
            </p:custDataLst>
          </p:nvPr>
        </p:nvSpPr>
        <p:spPr>
          <a:xfrm>
            <a:off x="4316064"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latin typeface="Arial"/>
              </a:rPr>
              <a:t>Northern Maine US 1 Road Improvement Project (Aroostook County, Maine) - 2023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Applicant: </a:t>
            </a:r>
            <a:r>
              <a:rPr kumimoji="0" lang="en-US" sz="1000" i="0" u="none" strike="noStrike" kern="1200" cap="none" spc="0" normalizeH="0" baseline="0" noProof="0" dirty="0">
                <a:ln>
                  <a:noFill/>
                </a:ln>
                <a:solidFill>
                  <a:schemeClr val="tx1"/>
                </a:solidFill>
                <a:effectLst/>
                <a:uLnTx/>
                <a:uFillTx/>
                <a:latin typeface="Arial"/>
                <a:ea typeface="+mn-ea"/>
                <a:cs typeface="+mn-cs"/>
              </a:rPr>
              <a:t>M</a:t>
            </a:r>
            <a:r>
              <a:rPr lang="en-US" sz="1000" dirty="0" err="1">
                <a:solidFill>
                  <a:schemeClr val="tx1"/>
                </a:solidFill>
              </a:rPr>
              <a:t>aine</a:t>
            </a:r>
            <a:r>
              <a:rPr lang="en-US" sz="1000" dirty="0">
                <a:solidFill>
                  <a:schemeClr val="tx1"/>
                </a:solidFill>
              </a:rPr>
              <a:t> Department of Transportation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Funding:</a:t>
            </a:r>
            <a:r>
              <a:rPr kumimoji="0" lang="en-US" sz="1000" b="0" i="0" u="none" strike="noStrike" kern="1200" cap="none" spc="0" normalizeH="0" baseline="0" noProof="0" dirty="0">
                <a:ln>
                  <a:noFill/>
                </a:ln>
                <a:solidFill>
                  <a:schemeClr val="tx1"/>
                </a:solidFill>
                <a:effectLst/>
                <a:uLnTx/>
                <a:uFillTx/>
                <a:latin typeface="Arial"/>
                <a:ea typeface="+mn-ea"/>
                <a:cs typeface="+mn-cs"/>
              </a:rPr>
              <a:t> $28M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Project description:</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r>
              <a:rPr lang="en-US" sz="1000" dirty="0">
                <a:solidFill>
                  <a:schemeClr val="tx1"/>
                </a:solidFill>
              </a:rPr>
              <a:t>This project will reconstruct two sections of US 1 near Frenchville. The first segment is approximately 4.7 miles long, and the second, 2.5 miles away, is approximately 5.7 miles long. The project includes reconstruction of the road, easing pavement and cross slope conditions, adjusting vertical curves to match the existing horizontal alignment, full shoulder reconstruction, drainage and retaining wall improvements, and new tie-ins.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000" b="1" dirty="0">
                <a:solidFill>
                  <a:schemeClr val="tx1"/>
                </a:solidFill>
                <a:latin typeface="Arial"/>
              </a:rPr>
              <a:t>G</a:t>
            </a:r>
            <a:r>
              <a:rPr kumimoji="0" lang="en-US" sz="1000" b="1" i="0" u="none" strike="noStrike" kern="1200" cap="none" spc="0" normalizeH="0" baseline="0" noProof="0" dirty="0" err="1">
                <a:ln>
                  <a:noFill/>
                </a:ln>
                <a:solidFill>
                  <a:schemeClr val="tx1"/>
                </a:solidFill>
                <a:effectLst/>
                <a:uLnTx/>
                <a:uFillTx/>
                <a:latin typeface="Arial"/>
                <a:ea typeface="+mn-ea"/>
                <a:cs typeface="+mn-cs"/>
              </a:rPr>
              <a:t>oals</a:t>
            </a:r>
            <a:r>
              <a:rPr kumimoji="0" lang="en-US" sz="1000" b="1" i="0" u="none" strike="noStrike" kern="1200" cap="none" spc="0" normalizeH="0" baseline="0" noProof="0" dirty="0">
                <a:ln>
                  <a:noFill/>
                </a:ln>
                <a:solidFill>
                  <a:schemeClr val="tx1"/>
                </a:solidFill>
                <a:effectLst/>
                <a:uLnTx/>
                <a:uFillTx/>
                <a:latin typeface="Arial"/>
                <a:ea typeface="+mn-ea"/>
                <a:cs typeface="+mn-cs"/>
              </a:rPr>
              <a:t>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State of good repair</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Climate Change, Resiliency, and the Environment, and Equity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Multimodal Option</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Quality of live</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will improve access to services for the rural area, including the regional hospital and university in Fort Kent</a:t>
            </a:r>
          </a:p>
        </p:txBody>
      </p:sp>
      <p:sp>
        <p:nvSpPr>
          <p:cNvPr id="18" name="Rectangle: Rounded Corners 17">
            <a:extLst>
              <a:ext uri="{FF2B5EF4-FFF2-40B4-BE49-F238E27FC236}">
                <a16:creationId xmlns:a16="http://schemas.microsoft.com/office/drawing/2014/main" id="{6B59147F-8921-119F-5EAE-1B7EAEEADF4E}"/>
              </a:ext>
            </a:extLst>
          </p:cNvPr>
          <p:cNvSpPr>
            <a:spLocks/>
          </p:cNvSpPr>
          <p:nvPr>
            <p:custDataLst>
              <p:tags r:id="rId6"/>
            </p:custDataLst>
          </p:nvPr>
        </p:nvSpPr>
        <p:spPr>
          <a:xfrm>
            <a:off x="8077391"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latin typeface="Arial"/>
              </a:rPr>
              <a:t>Highway 210 in Brainerd (Brainerd, Minnesota) - 2023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Applicant: </a:t>
            </a:r>
            <a:r>
              <a:rPr lang="en-US" sz="1000" dirty="0">
                <a:solidFill>
                  <a:schemeClr val="tx1"/>
                </a:solidFill>
              </a:rPr>
              <a:t>Minnesota Department of Transportation</a:t>
            </a:r>
            <a:endParaRPr lang="en-US" sz="1000" dirty="0">
              <a:solidFill>
                <a:schemeClr val="tx1"/>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Funding:</a:t>
            </a:r>
            <a:r>
              <a:rPr kumimoji="0" lang="en-US" sz="1000" b="0" i="0" u="none" strike="noStrike" kern="1200" cap="none" spc="0" normalizeH="0" baseline="0" noProof="0" dirty="0">
                <a:ln>
                  <a:noFill/>
                </a:ln>
                <a:solidFill>
                  <a:schemeClr val="tx1"/>
                </a:solidFill>
                <a:effectLst/>
                <a:uLnTx/>
                <a:uFillTx/>
                <a:latin typeface="Arial"/>
                <a:ea typeface="+mn-ea"/>
                <a:cs typeface="+mn-cs"/>
              </a:rPr>
              <a:t> $25M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Project description: </a:t>
            </a:r>
            <a:r>
              <a:rPr lang="en-US" sz="1000" dirty="0">
                <a:solidFill>
                  <a:schemeClr val="tx1"/>
                </a:solidFill>
              </a:rPr>
              <a:t>This project reconstructs and rehabilitates a four-mile segment of Minnesota Highway 210 (Hwy 210, also known as Washington Street) from Baxter Dr to Pine Shores Rd using a Complete Streets approach. The improvements include but are not limited to: re-decking bridge 5060 over the Mississippi River; ADA and sidewalk upgrades; installation of rectangular rapid flashing beacons (RRFB), traffic bump outs, raised medians, and marked crosswalks; and construction of two roundabouts.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000" b="1" dirty="0">
                <a:solidFill>
                  <a:schemeClr val="tx1"/>
                </a:solidFill>
                <a:latin typeface="Arial"/>
              </a:rPr>
              <a:t>G</a:t>
            </a:r>
            <a:r>
              <a:rPr kumimoji="0" lang="en-US" sz="1000" b="1" i="0" u="none" strike="noStrike" kern="1200" cap="none" spc="0" normalizeH="0" baseline="0" noProof="0" dirty="0" err="1">
                <a:ln>
                  <a:noFill/>
                </a:ln>
                <a:solidFill>
                  <a:schemeClr val="tx1"/>
                </a:solidFill>
                <a:effectLst/>
                <a:uLnTx/>
                <a:uFillTx/>
                <a:latin typeface="Arial"/>
                <a:ea typeface="+mn-ea"/>
                <a:cs typeface="+mn-cs"/>
              </a:rPr>
              <a:t>oals</a:t>
            </a:r>
            <a:r>
              <a:rPr kumimoji="0" lang="en-US" sz="1000" b="1" i="0" u="none" strike="noStrike" kern="1200" cap="none" spc="0" normalizeH="0" baseline="0" noProof="0" dirty="0">
                <a:ln>
                  <a:noFill/>
                </a:ln>
                <a:solidFill>
                  <a:schemeClr val="tx1"/>
                </a:solidFill>
                <a:effectLst/>
                <a:uLnTx/>
                <a:uFillTx/>
                <a:latin typeface="Arial"/>
                <a:ea typeface="+mn-ea"/>
                <a:cs typeface="+mn-cs"/>
              </a:rPr>
              <a:t>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Safety</a:t>
            </a:r>
          </a:p>
          <a:p>
            <a:pPr marR="0" lvl="0" algn="l" defTabSz="914400" rtl="0" eaLnBrk="1" fontAlgn="auto" latinLnBrk="0" hangingPunct="1">
              <a:lnSpc>
                <a:spcPct val="100000"/>
              </a:lnSpc>
              <a:spcBef>
                <a:spcPts val="600"/>
              </a:spcBef>
              <a:spcAft>
                <a:spcPts val="0"/>
              </a:spcAft>
              <a:buClrTx/>
              <a:buSzTx/>
              <a:tabLst/>
              <a:defRPr/>
            </a:pPr>
            <a:r>
              <a:rPr kumimoji="0" lang="en-US" sz="1000" b="0" i="0" u="none" strike="noStrike" kern="1200" cap="none" spc="0" normalizeH="0" baseline="0" noProof="0" dirty="0">
                <a:ln>
                  <a:noFill/>
                </a:ln>
                <a:solidFill>
                  <a:schemeClr val="tx1"/>
                </a:solidFill>
                <a:effectLst/>
                <a:uLnTx/>
                <a:uFillTx/>
                <a:latin typeface="Arial"/>
                <a:ea typeface="+mn-ea"/>
                <a:cs typeface="+mn-cs"/>
              </a:rPr>
              <a:t>This project will </a:t>
            </a:r>
            <a:r>
              <a:rPr lang="en-US" sz="1000" dirty="0">
                <a:solidFill>
                  <a:schemeClr val="tx1"/>
                </a:solidFill>
              </a:rPr>
              <a:t>construct at least 25 pedestrian refuges in the four-mile segment, in addition to other pedestrian safety improvements. The project is also expected to support growth in tourism and freight mobility in the region.</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p:txBody>
      </p:sp>
      <p:pic>
        <p:nvPicPr>
          <p:cNvPr id="1030" name="Picture 6" descr="Classroom ">
            <a:extLst>
              <a:ext uri="{FF2B5EF4-FFF2-40B4-BE49-F238E27FC236}">
                <a16:creationId xmlns:a16="http://schemas.microsoft.com/office/drawing/2014/main" id="{37D14F19-AAC1-3773-8516-4D2BA42864AB}"/>
              </a:ext>
            </a:extLst>
          </p:cNvPr>
          <p:cNvPicPr>
            <a:picLocks noChangeAspect="1" noChangeArrowheads="1"/>
          </p:cNvPicPr>
          <p:nvPr/>
        </p:nvPicPr>
        <p:blipFill>
          <a:blip r:embed="rId13">
            <a:lum bright="70000" contrast="-70000"/>
            <a:extLst>
              <a:ext uri="{28A0092B-C50C-407E-A947-70E740481C1C}">
                <a14:useLocalDpi xmlns:a14="http://schemas.microsoft.com/office/drawing/2010/main"/>
              </a:ext>
            </a:extLst>
          </a:blip>
          <a:srcRect/>
          <a:stretch>
            <a:fillRect/>
          </a:stretch>
        </p:blipFill>
        <p:spPr bwMode="auto">
          <a:xfrm>
            <a:off x="9608095" y="1158648"/>
            <a:ext cx="470055" cy="47005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CustomIcon">
            <a:extLst>
              <a:ext uri="{FF2B5EF4-FFF2-40B4-BE49-F238E27FC236}">
                <a16:creationId xmlns:a16="http://schemas.microsoft.com/office/drawing/2014/main" id="{023D5059-AD96-FBF9-55A8-980C9B5D84F6}"/>
              </a:ext>
            </a:extLst>
          </p:cNvPr>
          <p:cNvGrpSpPr>
            <a:grpSpLocks/>
          </p:cNvGrpSpPr>
          <p:nvPr>
            <p:custDataLst>
              <p:tags r:id="rId7"/>
            </p:custDataLst>
          </p:nvPr>
        </p:nvGrpSpPr>
        <p:grpSpPr>
          <a:xfrm>
            <a:off x="1960852" y="1017826"/>
            <a:ext cx="747642" cy="747642"/>
            <a:chOff x="-205105" y="-205105"/>
            <a:chExt cx="1019810" cy="1019810"/>
          </a:xfrm>
          <a:solidFill>
            <a:schemeClr val="bg1">
              <a:lumMod val="65000"/>
            </a:schemeClr>
          </a:solidFill>
        </p:grpSpPr>
        <p:sp>
          <p:nvSpPr>
            <p:cNvPr id="10" name="Oval 9">
              <a:extLst>
                <a:ext uri="{FF2B5EF4-FFF2-40B4-BE49-F238E27FC236}">
                  <a16:creationId xmlns:a16="http://schemas.microsoft.com/office/drawing/2014/main" id="{D1218037-0BA4-7DD0-77EA-1B2E4E356097}"/>
                </a:ext>
              </a:extLst>
            </p:cNvPr>
            <p:cNvSpPr>
              <a:spLocks noChangeAspect="1"/>
            </p:cNvSpPr>
            <p:nvPr/>
          </p:nvSpPr>
          <p:spPr>
            <a:xfrm>
              <a:off x="-205105" y="-205105"/>
              <a:ext cx="1019810" cy="1019810"/>
            </a:xfrm>
            <a:prstGeom prst="ellipse">
              <a:avLst/>
            </a:prstGeom>
            <a:grp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Graphic 11">
              <a:extLst>
                <a:ext uri="{FF2B5EF4-FFF2-40B4-BE49-F238E27FC236}">
                  <a16:creationId xmlns:a16="http://schemas.microsoft.com/office/drawing/2014/main" id="{AB5B5382-6B90-CEED-F63C-097D203E3B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23" name="CustomIcon">
            <a:extLst>
              <a:ext uri="{FF2B5EF4-FFF2-40B4-BE49-F238E27FC236}">
                <a16:creationId xmlns:a16="http://schemas.microsoft.com/office/drawing/2014/main" id="{45975780-4C69-F3A1-9894-18CDA5F3DF5F}"/>
              </a:ext>
            </a:extLst>
          </p:cNvPr>
          <p:cNvGrpSpPr>
            <a:grpSpLocks/>
          </p:cNvGrpSpPr>
          <p:nvPr>
            <p:custDataLst>
              <p:tags r:id="rId8"/>
            </p:custDataLst>
          </p:nvPr>
        </p:nvGrpSpPr>
        <p:grpSpPr>
          <a:xfrm>
            <a:off x="5722179" y="1017826"/>
            <a:ext cx="747642" cy="747642"/>
            <a:chOff x="-205105" y="-205105"/>
            <a:chExt cx="1019810" cy="1019810"/>
          </a:xfrm>
        </p:grpSpPr>
        <p:sp>
          <p:nvSpPr>
            <p:cNvPr id="16" name="Oval 15">
              <a:extLst>
                <a:ext uri="{FF2B5EF4-FFF2-40B4-BE49-F238E27FC236}">
                  <a16:creationId xmlns:a16="http://schemas.microsoft.com/office/drawing/2014/main" id="{708B517F-CD6E-F85F-AE09-7B29573FFEE0}"/>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1" name="Graphic 20">
              <a:extLst>
                <a:ext uri="{FF2B5EF4-FFF2-40B4-BE49-F238E27FC236}">
                  <a16:creationId xmlns:a16="http://schemas.microsoft.com/office/drawing/2014/main" id="{729C0D3C-2955-2521-3E64-C11FCEAFD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9C6AB4A9-2C04-1FED-D4DD-C35FB3CD006F}"/>
              </a:ext>
            </a:extLst>
          </p:cNvPr>
          <p:cNvGrpSpPr>
            <a:grpSpLocks/>
          </p:cNvGrpSpPr>
          <p:nvPr>
            <p:custDataLst>
              <p:tags r:id="rId9"/>
            </p:custDataLst>
          </p:nvPr>
        </p:nvGrpSpPr>
        <p:grpSpPr>
          <a:xfrm>
            <a:off x="9483506" y="1017826"/>
            <a:ext cx="747642" cy="747642"/>
            <a:chOff x="-205105" y="-205105"/>
            <a:chExt cx="1019810" cy="1019810"/>
          </a:xfrm>
        </p:grpSpPr>
        <p:sp>
          <p:nvSpPr>
            <p:cNvPr id="24" name="Oval 23">
              <a:extLst>
                <a:ext uri="{FF2B5EF4-FFF2-40B4-BE49-F238E27FC236}">
                  <a16:creationId xmlns:a16="http://schemas.microsoft.com/office/drawing/2014/main" id="{A02BC12F-1BBE-9205-6A62-F89B683C3A22}"/>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7" name="Graphic 26">
              <a:extLst>
                <a:ext uri="{FF2B5EF4-FFF2-40B4-BE49-F238E27FC236}">
                  <a16:creationId xmlns:a16="http://schemas.microsoft.com/office/drawing/2014/main" id="{6F99D7EB-633F-86E7-858F-15A6F1B61E7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2885754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3-08-21 11:41 AM"/>
  <p:tag name="THINKCELLPRESENTATIONDONOTDELETE" val="&lt;?xml version=&quot;1.0&quot; encoding=&quot;UTF-16&quot; standalone=&quot;yes&quot;?&gt;&lt;root reqver=&quot;27037&quot;&gt;&lt;version val=&quot;3313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DSS_ID" val="9a023e45-0e0b-4faf-915d-32dfde099263"/>
  <p:tag name="ICONLINEFILL" val="Color [A=255, R=255, G=255, B=255]"/>
  <p:tag name="ICONLINEFILLTHEME" val="Background 1"/>
  <p:tag name="ICONFILLBACKGROUND" val="Color [A=255, R=39, G=124, B=120]"/>
  <p:tag name="ICONFILLBACKGROUNDTHEME" val="Accent 1"/>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SHAPENAME" val="LogoImag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Grid"/>
</p:tagLst>
</file>

<file path=ppt/tags/tag12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ANGLE" val="5"/>
</p:tagLst>
</file>

<file path=ppt/tags/tag128.xml><?xml version="1.0" encoding="utf-8"?>
<p:tagLst xmlns:a="http://schemas.openxmlformats.org/drawingml/2006/main" xmlns:r="http://schemas.openxmlformats.org/officeDocument/2006/relationships" xmlns:p="http://schemas.openxmlformats.org/presentationml/2006/main">
  <p:tag name="ANGLE" val="5"/>
</p:tagLst>
</file>

<file path=ppt/tags/tag129.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4"/>
</p:tagLst>
</file>

<file path=ppt/tags/tag131.xml><?xml version="1.0" encoding="utf-8"?>
<p:tagLst xmlns:a="http://schemas.openxmlformats.org/drawingml/2006/main" xmlns:r="http://schemas.openxmlformats.org/officeDocument/2006/relationships" xmlns:p="http://schemas.openxmlformats.org/presentationml/2006/main">
  <p:tag name="ANGLE" val="3"/>
</p:tagLst>
</file>

<file path=ppt/tags/tag132.xml><?xml version="1.0" encoding="utf-8"?>
<p:tagLst xmlns:a="http://schemas.openxmlformats.org/drawingml/2006/main" xmlns:r="http://schemas.openxmlformats.org/officeDocument/2006/relationships" xmlns:p="http://schemas.openxmlformats.org/presentationml/2006/main">
  <p:tag name="ANGLE" val="3"/>
</p:tagLst>
</file>

<file path=ppt/tags/tag133.xml><?xml version="1.0" encoding="utf-8"?>
<p:tagLst xmlns:a="http://schemas.openxmlformats.org/drawingml/2006/main" xmlns:r="http://schemas.openxmlformats.org/officeDocument/2006/relationships" xmlns:p="http://schemas.openxmlformats.org/presentationml/2006/main">
  <p:tag name="ANGLE" val="2"/>
</p:tagLst>
</file>

<file path=ppt/tags/tag134.xml><?xml version="1.0" encoding="utf-8"?>
<p:tagLst xmlns:a="http://schemas.openxmlformats.org/drawingml/2006/main" xmlns:r="http://schemas.openxmlformats.org/officeDocument/2006/relationships" xmlns:p="http://schemas.openxmlformats.org/presentationml/2006/main">
  <p:tag name="ANGLE" val="2"/>
</p:tagLst>
</file>

<file path=ppt/tags/tag135.xml><?xml version="1.0" encoding="utf-8"?>
<p:tagLst xmlns:a="http://schemas.openxmlformats.org/drawingml/2006/main" xmlns:r="http://schemas.openxmlformats.org/officeDocument/2006/relationships" xmlns:p="http://schemas.openxmlformats.org/presentationml/2006/main">
  <p:tag name="ANGLE" val="1"/>
</p:tagLst>
</file>

<file path=ppt/tags/tag136.xml><?xml version="1.0" encoding="utf-8"?>
<p:tagLst xmlns:a="http://schemas.openxmlformats.org/drawingml/2006/main" xmlns:r="http://schemas.openxmlformats.org/officeDocument/2006/relationships" xmlns:p="http://schemas.openxmlformats.org/presentationml/2006/main">
  <p:tag name="ANGLE" val="1"/>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39.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SHAPENAME" val="Subtitle"/>
</p:tagLst>
</file>

<file path=ppt/tags/tag142.xml><?xml version="1.0" encoding="utf-8"?>
<p:tagLst xmlns:a="http://schemas.openxmlformats.org/drawingml/2006/main" xmlns:r="http://schemas.openxmlformats.org/officeDocument/2006/relationships" xmlns:p="http://schemas.openxmlformats.org/presentationml/2006/main">
  <p:tag name="SHAPENAME" val="Title"/>
</p:tagLst>
</file>

<file path=ppt/tags/tag143.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4.xml><?xml version="1.0" encoding="utf-8"?>
<p:tagLst xmlns:a="http://schemas.openxmlformats.org/drawingml/2006/main" xmlns:r="http://schemas.openxmlformats.org/officeDocument/2006/relationships" xmlns:p="http://schemas.openxmlformats.org/presentationml/2006/main">
  <p:tag name="SHAPENAME" val="LogoImag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SHAPENAME" val="5. Source"/>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SHAPENAME" val="5. Source"/>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5. Source"/>
</p:tagLst>
</file>

<file path=ppt/tags/tag2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SHAPENAME" val="LogoImage"/>
</p:tagLst>
</file>

<file path=ppt/tags/tag25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_new_logoimage"/>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5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xml><?xml version="1.0" encoding="utf-8"?>
<p:tagLst xmlns:a="http://schemas.openxmlformats.org/drawingml/2006/main" xmlns:r="http://schemas.openxmlformats.org/officeDocument/2006/relationships" xmlns:p="http://schemas.openxmlformats.org/presentationml/2006/main">
  <p:tag name="NAME" val="ACET"/>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ANGLE" val="5"/>
</p:tagLst>
</file>

<file path=ppt/tags/tag268.xml><?xml version="1.0" encoding="utf-8"?>
<p:tagLst xmlns:a="http://schemas.openxmlformats.org/drawingml/2006/main" xmlns:r="http://schemas.openxmlformats.org/officeDocument/2006/relationships" xmlns:p="http://schemas.openxmlformats.org/presentationml/2006/main">
  <p:tag name="ANGLE" val="5"/>
</p:tagLst>
</file>

<file path=ppt/tags/tag269.xml><?xml version="1.0" encoding="utf-8"?>
<p:tagLst xmlns:a="http://schemas.openxmlformats.org/drawingml/2006/main" xmlns:r="http://schemas.openxmlformats.org/officeDocument/2006/relationships" xmlns:p="http://schemas.openxmlformats.org/presentationml/2006/main">
  <p:tag name="ANGLE" val="4"/>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ANGLE" val="4"/>
</p:tagLst>
</file>

<file path=ppt/tags/tag271.xml><?xml version="1.0" encoding="utf-8"?>
<p:tagLst xmlns:a="http://schemas.openxmlformats.org/drawingml/2006/main" xmlns:r="http://schemas.openxmlformats.org/officeDocument/2006/relationships" xmlns:p="http://schemas.openxmlformats.org/presentationml/2006/main">
  <p:tag name="ANGLE" val="3"/>
</p:tagLst>
</file>

<file path=ppt/tags/tag272.xml><?xml version="1.0" encoding="utf-8"?>
<p:tagLst xmlns:a="http://schemas.openxmlformats.org/drawingml/2006/main" xmlns:r="http://schemas.openxmlformats.org/officeDocument/2006/relationships" xmlns:p="http://schemas.openxmlformats.org/presentationml/2006/main">
  <p:tag name="ANGLE" val="3"/>
</p:tagLst>
</file>

<file path=ppt/tags/tag273.xml><?xml version="1.0" encoding="utf-8"?>
<p:tagLst xmlns:a="http://schemas.openxmlformats.org/drawingml/2006/main" xmlns:r="http://schemas.openxmlformats.org/officeDocument/2006/relationships" xmlns:p="http://schemas.openxmlformats.org/presentationml/2006/main">
  <p:tag name="ANGLE" val="2"/>
</p:tagLst>
</file>

<file path=ppt/tags/tag274.xml><?xml version="1.0" encoding="utf-8"?>
<p:tagLst xmlns:a="http://schemas.openxmlformats.org/drawingml/2006/main" xmlns:r="http://schemas.openxmlformats.org/officeDocument/2006/relationships" xmlns:p="http://schemas.openxmlformats.org/presentationml/2006/main">
  <p:tag name="ANGLE" val="2"/>
</p:tagLst>
</file>

<file path=ppt/tags/tag275.xml><?xml version="1.0" encoding="utf-8"?>
<p:tagLst xmlns:a="http://schemas.openxmlformats.org/drawingml/2006/main" xmlns:r="http://schemas.openxmlformats.org/officeDocument/2006/relationships" xmlns:p="http://schemas.openxmlformats.org/presentationml/2006/main">
  <p:tag name="ANGLE" val="1"/>
</p:tagLst>
</file>

<file path=ppt/tags/tag276.xml><?xml version="1.0" encoding="utf-8"?>
<p:tagLst xmlns:a="http://schemas.openxmlformats.org/drawingml/2006/main" xmlns:r="http://schemas.openxmlformats.org/officeDocument/2006/relationships" xmlns:p="http://schemas.openxmlformats.org/presentationml/2006/main">
  <p:tag name="ANGLE" val="1"/>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Subtitle"/>
</p:tagLst>
</file>

<file path=ppt/tags/tag281.xml><?xml version="1.0" encoding="utf-8"?>
<p:tagLst xmlns:a="http://schemas.openxmlformats.org/drawingml/2006/main" xmlns:r="http://schemas.openxmlformats.org/officeDocument/2006/relationships" xmlns:p="http://schemas.openxmlformats.org/presentationml/2006/main">
  <p:tag name="SHAPENAME" val="Titl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3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SHAPENAME" val="5. Source"/>
</p:tagLst>
</file>

<file path=ppt/tags/tag3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8.xml><?xml version="1.0" encoding="utf-8"?>
<p:tagLst xmlns:a="http://schemas.openxmlformats.org/drawingml/2006/main" xmlns:r="http://schemas.openxmlformats.org/officeDocument/2006/relationships" xmlns:p="http://schemas.openxmlformats.org/presentationml/2006/main">
  <p:tag name="SHAPENAME" val="5. Sourc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5. Source"/>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5. Source"/>
</p:tagLst>
</file>

<file path=ppt/tags/tag3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SHAPENAME" val="5. Source"/>
</p:tagLst>
</file>

<file path=ppt/tags/tag3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2.xml><?xml version="1.0" encoding="utf-8"?>
<p:tagLst xmlns:a="http://schemas.openxmlformats.org/drawingml/2006/main" xmlns:r="http://schemas.openxmlformats.org/officeDocument/2006/relationships" xmlns:p="http://schemas.openxmlformats.org/presentationml/2006/main">
  <p:tag name="SHAPENAME" val="5. Source"/>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2.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73.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7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7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76.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3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9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9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9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SHAPENAME" val="5. Source"/>
</p:tagLst>
</file>

<file path=ppt/tags/tag4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8.xml><?xml version="1.0" encoding="utf-8"?>
<p:tagLst xmlns:a="http://schemas.openxmlformats.org/drawingml/2006/main" xmlns:r="http://schemas.openxmlformats.org/officeDocument/2006/relationships" xmlns:p="http://schemas.openxmlformats.org/presentationml/2006/main">
  <p:tag name="SHAPENAME" val="5. Source"/>
</p:tagLst>
</file>

<file path=ppt/tags/tag4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9.xml><?xml version="1.0" encoding="utf-8"?>
<p:tagLst xmlns:a="http://schemas.openxmlformats.org/drawingml/2006/main" xmlns:r="http://schemas.openxmlformats.org/officeDocument/2006/relationships" xmlns:p="http://schemas.openxmlformats.org/presentationml/2006/main">
  <p:tag name="NAME" val="CustomIcon"/>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CustomIcon"/>
</p:tagLst>
</file>

<file path=ppt/tags/tag421.xml><?xml version="1.0" encoding="utf-8"?>
<p:tagLst xmlns:a="http://schemas.openxmlformats.org/drawingml/2006/main" xmlns:r="http://schemas.openxmlformats.org/officeDocument/2006/relationships" xmlns:p="http://schemas.openxmlformats.org/presentationml/2006/main">
  <p:tag name="NAME" val="CustomIcon"/>
</p:tagLst>
</file>

<file path=ppt/tags/tag422.xml><?xml version="1.0" encoding="utf-8"?>
<p:tagLst xmlns:a="http://schemas.openxmlformats.org/drawingml/2006/main" xmlns:r="http://schemas.openxmlformats.org/officeDocument/2006/relationships" xmlns:p="http://schemas.openxmlformats.org/presentationml/2006/main">
  <p:tag name="NAME" val="CustomIcon"/>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6.xml><?xml version="1.0" encoding="utf-8"?>
<p:tagLst xmlns:a="http://schemas.openxmlformats.org/drawingml/2006/main" xmlns:r="http://schemas.openxmlformats.org/officeDocument/2006/relationships" xmlns:p="http://schemas.openxmlformats.org/presentationml/2006/main">
  <p:tag name="SHAPENAME" val="5. Source"/>
</p:tagLst>
</file>

<file path=ppt/tags/tag427.xml><?xml version="1.0" encoding="utf-8"?>
<p:tagLst xmlns:a="http://schemas.openxmlformats.org/drawingml/2006/main" xmlns:r="http://schemas.openxmlformats.org/officeDocument/2006/relationships" xmlns:p="http://schemas.openxmlformats.org/presentationml/2006/main">
  <p:tag name="NAME" val="LineBasicImpact"/>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1.xml><?xml version="1.0" encoding="utf-8"?>
<p:tagLst xmlns:a="http://schemas.openxmlformats.org/drawingml/2006/main" xmlns:r="http://schemas.openxmlformats.org/officeDocument/2006/relationships" xmlns:p="http://schemas.openxmlformats.org/presentationml/2006/main">
  <p:tag name="SHAPENAME" val="5. Source"/>
</p:tagLst>
</file>

<file path=ppt/tags/tag432.xml><?xml version="1.0" encoding="utf-8"?>
<p:tagLst xmlns:a="http://schemas.openxmlformats.org/drawingml/2006/main" xmlns:r="http://schemas.openxmlformats.org/officeDocument/2006/relationships" xmlns:p="http://schemas.openxmlformats.org/presentationml/2006/main">
  <p:tag name="SHAPENAME" val="5. Source"/>
</p:tagLst>
</file>

<file path=ppt/tags/tag4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9.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NAME" val="CustomIcon"/>
</p:tagLst>
</file>

<file path=ppt/tags/tag44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2.xml><?xml version="1.0" encoding="utf-8"?>
<p:tagLst xmlns:a="http://schemas.openxmlformats.org/drawingml/2006/main" xmlns:r="http://schemas.openxmlformats.org/officeDocument/2006/relationships" xmlns:p="http://schemas.openxmlformats.org/presentationml/2006/main">
  <p:tag name="NAME" val="CustomIcon"/>
</p:tagLst>
</file>

<file path=ppt/tags/tag4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4.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5.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4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8.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9.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52.xml><?xml version="1.0" encoding="utf-8"?>
<p:tagLst xmlns:a="http://schemas.openxmlformats.org/drawingml/2006/main" xmlns:r="http://schemas.openxmlformats.org/officeDocument/2006/relationships" xmlns:p="http://schemas.openxmlformats.org/presentationml/2006/main">
  <p:tag name="NAME" val="CustomIcon"/>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5.xml><?xml version="1.0" encoding="utf-8"?>
<p:tagLst xmlns:a="http://schemas.openxmlformats.org/drawingml/2006/main" xmlns:r="http://schemas.openxmlformats.org/officeDocument/2006/relationships" xmlns:p="http://schemas.openxmlformats.org/presentationml/2006/main">
  <p:tag name="SHAPENAME" val="5. Source"/>
</p:tagLst>
</file>

<file path=ppt/tags/tag456.xml><?xml version="1.0" encoding="utf-8"?>
<p:tagLst xmlns:a="http://schemas.openxmlformats.org/drawingml/2006/main" xmlns:r="http://schemas.openxmlformats.org/officeDocument/2006/relationships" xmlns:p="http://schemas.openxmlformats.org/presentationml/2006/main">
  <p:tag name="NAME" val="CustomIcon"/>
</p:tagLst>
</file>

<file path=ppt/tags/tag457.xml><?xml version="1.0" encoding="utf-8"?>
<p:tagLst xmlns:a="http://schemas.openxmlformats.org/drawingml/2006/main" xmlns:r="http://schemas.openxmlformats.org/officeDocument/2006/relationships" xmlns:p="http://schemas.openxmlformats.org/presentationml/2006/main">
  <p:tag name="NAME" val="CustomIcon"/>
</p:tagLst>
</file>

<file path=ppt/tags/tag4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9.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SHAPENAME" val="5. Source"/>
</p:tagLst>
</file>

<file path=ppt/tags/tag463.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6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6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66.xml><?xml version="1.0" encoding="utf-8"?>
<p:tagLst xmlns:a="http://schemas.openxmlformats.org/drawingml/2006/main" xmlns:r="http://schemas.openxmlformats.org/officeDocument/2006/relationships" xmlns:p="http://schemas.openxmlformats.org/presentationml/2006/main">
  <p:tag name="NAME" val="CustomIcon"/>
</p:tagLst>
</file>

<file path=ppt/tags/tag467.xml><?xml version="1.0" encoding="utf-8"?>
<p:tagLst xmlns:a="http://schemas.openxmlformats.org/drawingml/2006/main" xmlns:r="http://schemas.openxmlformats.org/officeDocument/2006/relationships" xmlns:p="http://schemas.openxmlformats.org/presentationml/2006/main">
  <p:tag name="NAME" val="CustomIcon"/>
</p:tagLst>
</file>

<file path=ppt/tags/tag468.xml><?xml version="1.0" encoding="utf-8"?>
<p:tagLst xmlns:a="http://schemas.openxmlformats.org/drawingml/2006/main" xmlns:r="http://schemas.openxmlformats.org/officeDocument/2006/relationships" xmlns:p="http://schemas.openxmlformats.org/presentationml/2006/main">
  <p:tag name="NAME" val="CustomIc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xml><?xml version="1.0" encoding="utf-8"?>
<p:tagLst xmlns:a="http://schemas.openxmlformats.org/drawingml/2006/main" xmlns:r="http://schemas.openxmlformats.org/officeDocument/2006/relationships" xmlns:p="http://schemas.openxmlformats.org/presentationml/2006/main">
  <p:tag name="SHAPENAME" val="Grid"/>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700">
      <a:srgbClr val="B82525"/>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749E634F-BA42-4F08-9385-D85354B60E2F}"/>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F5FBFB34-3B77-4F51-9E5E-428204315974}"/>
    </a:ext>
  </a:extLst>
</a:theme>
</file>

<file path=ppt/theme/theme3.xml><?xml version="1.0" encoding="utf-8"?>
<a:theme xmlns:a="http://schemas.openxmlformats.org/drawingml/2006/main" name="1_White">
  <a:themeElements>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3716D"/>
    </a:custClr>
    <a:custClr name="Custom Color7">
      <a:srgbClr val="1D5457"/>
    </a:custClr>
    <a:custClr name="Custom Color8">
      <a:srgbClr val="173842"/>
    </a:custClr>
    <a:custClr name="Custom Color9">
      <a:srgbClr val="252525"/>
    </a:custClr>
  </a:custClrLst>
  <a:extLst>
    <a:ext uri="{05A4C25C-085E-4340-85A3-A5531E510DB2}">
      <thm15:themeFamily xmlns:thm15="http://schemas.microsoft.com/office/thememl/2012/main" name="US1677_OFF_v2.potx" id="{E5D36C7B-8B87-4B61-8184-901E1F9D69F4}" vid="{D59CDAA2-AB51-4D7F-ACDA-4A49AA942FBB}"/>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330b03-3302-4f83-b728-aac46060ff6c" xsi:nil="true"/>
    <lcf76f155ced4ddcb4097134ff3c332f xmlns="7467db8c-36f5-4a17-8bbb-578c1726f8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0727BCAE4CD94BA7D44E2FAD00347B" ma:contentTypeVersion="14" ma:contentTypeDescription="Create a new document." ma:contentTypeScope="" ma:versionID="ec24e629aa1db285890e1e16a7db189a">
  <xsd:schema xmlns:xsd="http://www.w3.org/2001/XMLSchema" xmlns:xs="http://www.w3.org/2001/XMLSchema" xmlns:p="http://schemas.microsoft.com/office/2006/metadata/properties" xmlns:ns2="7467db8c-36f5-4a17-8bbb-578c1726f84c" xmlns:ns3="58330b03-3302-4f83-b728-aac46060ff6c" targetNamespace="http://schemas.microsoft.com/office/2006/metadata/properties" ma:root="true" ma:fieldsID="e8000fe1309086ab80f39f491b15c171" ns2:_="" ns3:_="">
    <xsd:import namespace="7467db8c-36f5-4a17-8bbb-578c1726f84c"/>
    <xsd:import namespace="58330b03-3302-4f83-b728-aac46060ff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7db8c-36f5-4a17-8bbb-578c1726f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8eb3a52-a9ad-454e-96a1-46bb4cd16a8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330b03-3302-4f83-b728-aac46060f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0e7c2e-6f7d-450c-9d06-c13b2b0ea7ed}" ma:internalName="TaxCatchAll" ma:showField="CatchAllData" ma:web="58330b03-3302-4f83-b728-aac46060f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F588E-2F08-4382-B78C-F9099D215BB2}">
  <ds:schemaRefs>
    <ds:schemaRef ds:uri="http://schemas.microsoft.com/sharepoint/v3/contenttype/forms"/>
  </ds:schemaRefs>
</ds:datastoreItem>
</file>

<file path=customXml/itemProps2.xml><?xml version="1.0" encoding="utf-8"?>
<ds:datastoreItem xmlns:ds="http://schemas.openxmlformats.org/officeDocument/2006/customXml" ds:itemID="{DC52D23D-58D1-4D20-87B0-0C2FCB6A03DF}">
  <ds:schemaRefs>
    <ds:schemaRef ds:uri="7467db8c-36f5-4a17-8bbb-578c1726f84c"/>
    <ds:schemaRef ds:uri="http://schemas.microsoft.com/office/2006/metadata/propertie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58330b03-3302-4f83-b728-aac46060ff6c"/>
    <ds:schemaRef ds:uri="http://purl.org/dc/terms/"/>
  </ds:schemaRefs>
</ds:datastoreItem>
</file>

<file path=customXml/itemProps3.xml><?xml version="1.0" encoding="utf-8"?>
<ds:datastoreItem xmlns:ds="http://schemas.openxmlformats.org/officeDocument/2006/customXml" ds:itemID="{541B0B01-A535-40CC-9960-9294D5F56A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7db8c-36f5-4a17-8bbb-578c1726f84c"/>
    <ds:schemaRef ds:uri="58330b03-3302-4f83-b728-aac46060f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34246</TotalTime>
  <Words>1258</Words>
  <Application>Microsoft Office PowerPoint</Application>
  <PresentationFormat>Widescreen</PresentationFormat>
  <Paragraphs>111</Paragraphs>
  <Slides>5</Slides>
  <Notes>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13" baseType="lpstr">
      <vt:lpstr>Arial</vt:lpstr>
      <vt:lpstr>Georgia</vt:lpstr>
      <vt:lpstr>Segoe UI</vt:lpstr>
      <vt:lpstr>Wingdings</vt:lpstr>
      <vt:lpstr>White</vt:lpstr>
      <vt:lpstr>Contrast</vt:lpstr>
      <vt:lpstr>1_White</vt:lpstr>
      <vt:lpstr>think-cell Slide</vt:lpstr>
      <vt:lpstr>PowerPoint Presentation</vt:lpstr>
      <vt:lpstr>The Rural Grant provides funding to  improve and expand the surface transportation infrastructure in rural areas to increase connectivity, improve the safety and reliability of the movement of people and freight, and generate regional economic growth and improve quality of life. </vt:lpstr>
      <vt:lpstr>Rural Surface Transportation Grant Details</vt:lpstr>
      <vt:lpstr>High level requirements to apply for the Rural Surface Transportation grant </vt:lpstr>
      <vt:lpstr>Examples of past winners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Infrastructure Office – Technical Assistance Center (TAC)</dc:title>
  <dc:subject/>
  <dc:creator>Khalid Yasin</dc:creator>
  <cp:keywords/>
  <dc:description/>
  <cp:lastModifiedBy>Jenalle Huang</cp:lastModifiedBy>
  <cp:revision>219</cp:revision>
  <cp:lastPrinted>2018-10-30T20:37:12Z</cp:lastPrinted>
  <dcterms:created xsi:type="dcterms:W3CDTF">2023-12-05T12:01:45Z</dcterms:created>
  <dcterms:modified xsi:type="dcterms:W3CDTF">2024-05-09T16:49:35Z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2023-08-21 11:41 AM</vt:lpwstr>
  </property>
  <property fmtid="{D5CDD505-2E9C-101B-9397-08002B2CF9AE}" pid="8" name="TemplateCreated">
    <vt:lpwstr>2019-02-27 01:18 PM</vt:lpwstr>
  </property>
  <property fmtid="{D5CDD505-2E9C-101B-9397-08002B2CF9AE}" pid="9" name="ContentTypeId">
    <vt:lpwstr>0x010100510727BCAE4CD94BA7D44E2FAD00347B</vt:lpwstr>
  </property>
  <property fmtid="{D5CDD505-2E9C-101B-9397-08002B2CF9AE}" pid="10" name="MediaServiceImageTags">
    <vt:lpwstr/>
  </property>
</Properties>
</file>