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1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2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64" r:id="rId5"/>
    <p:sldMasterId id="2147483900" r:id="rId6"/>
  </p:sldMasterIdLst>
  <p:notesMasterIdLst>
    <p:notesMasterId r:id="rId11"/>
  </p:notesMasterIdLst>
  <p:handoutMasterIdLst>
    <p:handoutMasterId r:id="rId12"/>
  </p:handoutMasterIdLst>
  <p:sldIdLst>
    <p:sldId id="2147482020" r:id="rId7"/>
    <p:sldId id="2147481976" r:id="rId8"/>
    <p:sldId id="2147481977" r:id="rId9"/>
    <p:sldId id="2147482003" r:id="rId10"/>
  </p:sldIdLst>
  <p:sldSz cx="12192000" cy="6858000"/>
  <p:notesSz cx="7102475" cy="938847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99670E-192C-9169-81E7-351D8C2D58CB}" name="Jenalle Huang" initials="JH" userId="S::jenalle_huang@mckinsey.com::2cf21d77-d186-4a5f-a9ba-71fd767305aa" providerId="AD"/>
  <p188:author id="{AFB86C3A-27FC-B28B-B17C-4230298D1603}" name="Khalid Yasin" initials="KY" userId="S::khalid_yasin@mckinsey.com::86ca5895-03c9-4852-aea5-2be9cf6f13d2" providerId="AD"/>
  <p188:author id="{CA497640-9F12-D0D7-23C7-745A10EB2387}" name="Srikanth Jayarajan" initials="SJ" userId="dMYpSlfjzFcYPEDsXjVgLmU1LCIkAjLNCqtAilE+2dM=" providerId="None"/>
  <p188:author id="{D000C1B9-D3BD-3AF1-EDED-7BFA45B7382D}" name="Sohee Hyung" initials="SH" userId="S::sohee_hyung@mckinsey.com::66b98295-4132-492a-9675-91bb056a2a86" providerId="AD"/>
  <p188:author id="{53E800BC-E4AE-ED5F-5050-D69A36B57389}" name="Hope Yao" initials="HY" userId="S::Hope_Yao@mckinsey.com::0f1ae0d8-dd4e-4651-9a89-245543c6fc99" providerId="AD"/>
  <p188:author id="{A61DDBD9-482B-A11C-2122-F7940ACF9C00}" name="Brady, Kristin (DTMB)" initials="B(" userId="S::bradyk4_michigan.gov#ext#@mckinsey.onmicrosoft.com::6ed8e0cf-2e76-468f-8ca6-b70cfa6065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77C78"/>
    <a:srgbClr val="DFECF5"/>
    <a:srgbClr val="D0D0D0"/>
    <a:srgbClr val="051C2C"/>
    <a:srgbClr val="000000"/>
    <a:srgbClr val="7F7F7F"/>
    <a:srgbClr val="AFC3FF"/>
    <a:srgbClr val="0D317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A30A1-386D-4EA6-AD23-737DAF4954EB}" v="9" dt="2024-05-08T17:40:36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Losada" userId="12c76205-c9be-43ad-bc33-b218726c6d59" providerId="ADAL" clId="{BDF9A786-CD08-47DC-96EF-2B7A746FE381}"/>
    <pc:docChg chg="undo custSel addSld modSld sldOrd replTag">
      <pc:chgData name="Valentina Losada" userId="12c76205-c9be-43ad-bc33-b218726c6d59" providerId="ADAL" clId="{BDF9A786-CD08-47DC-96EF-2B7A746FE381}" dt="2024-03-18T21:40:31.466" v="2048"/>
      <pc:docMkLst>
        <pc:docMk/>
      </pc:docMkLst>
      <pc:sldChg chg="ord">
        <pc:chgData name="Valentina Losada" userId="12c76205-c9be-43ad-bc33-b218726c6d59" providerId="ADAL" clId="{BDF9A786-CD08-47DC-96EF-2B7A746FE381}" dt="2024-03-18T21:38:20.244" v="2016"/>
        <pc:sldMkLst>
          <pc:docMk/>
          <pc:sldMk cId="3346972096" sldId="2147481593"/>
        </pc:sldMkLst>
      </pc:sldChg>
      <pc:sldChg chg="addSp modSp mod delCm modCm">
        <pc:chgData name="Valentina Losada" userId="12c76205-c9be-43ad-bc33-b218726c6d59" providerId="ADAL" clId="{BDF9A786-CD08-47DC-96EF-2B7A746FE381}" dt="2024-03-18T17:54:50.796" v="106"/>
        <pc:sldMkLst>
          <pc:docMk/>
          <pc:sldMk cId="604887844" sldId="2147481958"/>
        </pc:sldMkLst>
        <pc:spChg chg="add mod">
          <ac:chgData name="Valentina Losada" userId="12c76205-c9be-43ad-bc33-b218726c6d59" providerId="ADAL" clId="{BDF9A786-CD08-47DC-96EF-2B7A746FE381}" dt="2024-03-18T17:51:23.258" v="48" actId="14100"/>
          <ac:spMkLst>
            <pc:docMk/>
            <pc:sldMk cId="604887844" sldId="2147481958"/>
            <ac:spMk id="2" creationId="{4788F08D-E7F0-9B03-CE97-3F40D94CCBDE}"/>
          </ac:spMkLst>
        </pc:spChg>
        <pc:spChg chg="mod">
          <ac:chgData name="Valentina Losada" userId="12c76205-c9be-43ad-bc33-b218726c6d59" providerId="ADAL" clId="{BDF9A786-CD08-47DC-96EF-2B7A746FE381}" dt="2024-03-18T17:54:23.839" v="104" actId="1076"/>
          <ac:spMkLst>
            <pc:docMk/>
            <pc:sldMk cId="604887844" sldId="2147481958"/>
            <ac:spMk id="31" creationId="{E2973341-61F6-AC7D-28EB-C7EAF1B6291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alentina Losada" userId="12c76205-c9be-43ad-bc33-b218726c6d59" providerId="ADAL" clId="{BDF9A786-CD08-47DC-96EF-2B7A746FE381}" dt="2024-03-18T17:54:50.796" v="106"/>
              <pc2:cmMkLst xmlns:pc2="http://schemas.microsoft.com/office/powerpoint/2019/9/main/command">
                <pc:docMk/>
                <pc:sldMk cId="604887844" sldId="2147481958"/>
                <pc2:cmMk id="{9A2F4F8A-B29B-4B02-BA5A-E912C3A22C89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7:54:47.011" v="105"/>
              <pc2:cmMkLst xmlns:pc2="http://schemas.microsoft.com/office/powerpoint/2019/9/main/command">
                <pc:docMk/>
                <pc:sldMk cId="604887844" sldId="2147481958"/>
                <pc2:cmMk id="{6EF1E58E-53D3-4059-B890-2664FEE327E2}"/>
              </pc2:cmMkLst>
            </pc226:cmChg>
          </p:ext>
        </pc:extLst>
      </pc:sldChg>
      <pc:sldChg chg="addSp modSp mod delCm">
        <pc:chgData name="Valentina Losada" userId="12c76205-c9be-43ad-bc33-b218726c6d59" providerId="ADAL" clId="{BDF9A786-CD08-47DC-96EF-2B7A746FE381}" dt="2024-03-18T18:08:43.820" v="466"/>
        <pc:sldMkLst>
          <pc:docMk/>
          <pc:sldMk cId="3479952278" sldId="2147481964"/>
        </pc:sldMkLst>
        <pc:spChg chg="add mod">
          <ac:chgData name="Valentina Losada" userId="12c76205-c9be-43ad-bc33-b218726c6d59" providerId="ADAL" clId="{BDF9A786-CD08-47DC-96EF-2B7A746FE381}" dt="2024-03-18T18:08:20.774" v="454" actId="21"/>
          <ac:spMkLst>
            <pc:docMk/>
            <pc:sldMk cId="3479952278" sldId="2147481964"/>
            <ac:spMk id="2" creationId="{22B325B7-5866-F65C-8125-23EDF80310D8}"/>
          </ac:spMkLst>
        </pc:spChg>
        <pc:spChg chg="add mod">
          <ac:chgData name="Valentina Losada" userId="12c76205-c9be-43ad-bc33-b218726c6d59" providerId="ADAL" clId="{BDF9A786-CD08-47DC-96EF-2B7A746FE381}" dt="2024-03-18T18:08:38.645" v="465" actId="554"/>
          <ac:spMkLst>
            <pc:docMk/>
            <pc:sldMk cId="3479952278" sldId="2147481964"/>
            <ac:spMk id="3" creationId="{7E02E8EE-36BF-5CA7-B1BB-93952D585DC5}"/>
          </ac:spMkLst>
        </pc:spChg>
        <pc:spChg chg="add mod">
          <ac:chgData name="Valentina Losada" userId="12c76205-c9be-43ad-bc33-b218726c6d59" providerId="ADAL" clId="{BDF9A786-CD08-47DC-96EF-2B7A746FE381}" dt="2024-03-18T18:08:38.645" v="465" actId="554"/>
          <ac:spMkLst>
            <pc:docMk/>
            <pc:sldMk cId="3479952278" sldId="2147481964"/>
            <ac:spMk id="9" creationId="{22654C91-BC25-A656-271B-28986DE698FA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11" creationId="{4C921500-684D-5AEE-97EB-B070CD5D5E96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2" creationId="{F680E92F-CBDF-9AD1-AA8E-431540E28FDC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3" creationId="{4591D3EA-DB8F-A34D-731D-B07806EE423C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6" creationId="{0E6ABC72-D993-7B3E-DA86-AB8F778AEEB5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7" creationId="{F3E5D996-9CC7-DC5C-9F50-D6EA6285C375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26" creationId="{B45C0AC6-D3FD-B07C-4059-40E781D7913B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27" creationId="{900B1F6A-A6A0-3D0C-3689-7470977C6D55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29" creationId="{1D09D4DD-2D19-BFA8-206D-ED76E70BB157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32" creationId="{B7DB93CE-FE85-73C1-4462-42152E3C8A14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36" creationId="{DF4C5381-25A6-DCB4-AC7E-E88D4C851FDC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38" creationId="{2B8D2B02-D14B-D426-FF88-A537A4D8E3CE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40" creationId="{B7BA88C0-7785-9304-8016-ECCD0B34D7D4}"/>
          </ac:spMkLst>
        </pc:spChg>
        <pc:spChg chg="mod">
          <ac:chgData name="Valentina Losada" userId="12c76205-c9be-43ad-bc33-b218726c6d59" providerId="ADAL" clId="{BDF9A786-CD08-47DC-96EF-2B7A746FE381}" dt="2024-03-18T18:08:18.292" v="453" actId="552"/>
          <ac:spMkLst>
            <pc:docMk/>
            <pc:sldMk cId="3479952278" sldId="2147481964"/>
            <ac:spMk id="42" creationId="{F547F3AA-A523-2799-960F-7B51D1D6F4BF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1" creationId="{E9F62DE6-BB41-4807-A069-EA5570E435B4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3" creationId="{B43C5260-E0CB-04CE-8696-028D9266C395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5" creationId="{59863901-D025-1EBF-D033-E4389126C11A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7" creationId="{564D6680-6E9C-B591-C22F-B4DAC4EEE171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59" creationId="{461EBE93-A942-D37F-0EA6-4127F50B4177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61" creationId="{6B52B64C-812F-B6DB-8CC1-7B1060402C93}"/>
          </ac:spMkLst>
        </pc:spChg>
        <pc:spChg chg="mod">
          <ac:chgData name="Valentina Losada" userId="12c76205-c9be-43ad-bc33-b218726c6d59" providerId="ADAL" clId="{BDF9A786-CD08-47DC-96EF-2B7A746FE381}" dt="2024-03-18T18:05:45.760" v="379" actId="14100"/>
          <ac:spMkLst>
            <pc:docMk/>
            <pc:sldMk cId="3479952278" sldId="2147481964"/>
            <ac:spMk id="62" creationId="{B6864473-1AC1-F9E9-625A-2261C9C920AA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66" creationId="{4A495D2A-1EAA-E711-3C78-3A1C097569FD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68" creationId="{262EF905-8620-AF0D-C546-7C476C146C41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70" creationId="{18BA986B-6830-A002-2EA8-9659C73CF2C3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83" creationId="{3A8E6C31-DE89-0D26-F308-215F19466598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93" creationId="{FA8CEFD0-FE07-6316-58F7-94929284E594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101" creationId="{800CEA82-CFB6-1C42-8101-E0CE985B814D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13" creationId="{E1388998-132B-39C4-8495-3F4FD2364A89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14" creationId="{57CB75FE-62B8-759E-4633-C62F847F0E2F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119" creationId="{18A994BF-8F1E-FC39-E2EF-93CD24C990F0}"/>
          </ac:spMkLst>
        </pc:spChg>
        <pc:spChg chg="mod">
          <ac:chgData name="Valentina Losada" userId="12c76205-c9be-43ad-bc33-b218726c6d59" providerId="ADAL" clId="{BDF9A786-CD08-47DC-96EF-2B7A746FE381}" dt="2024-03-18T18:05:56.692" v="395" actId="1035"/>
          <ac:spMkLst>
            <pc:docMk/>
            <pc:sldMk cId="3479952278" sldId="2147481964"/>
            <ac:spMk id="123" creationId="{1A6885FC-6AA9-86D9-4F44-F006FA82F016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29" creationId="{C12A68E0-98C4-7D70-5582-FBFBF03AA76A}"/>
          </ac:spMkLst>
        </pc:spChg>
        <pc:spChg chg="mod">
          <ac:chgData name="Valentina Losada" userId="12c76205-c9be-43ad-bc33-b218726c6d59" providerId="ADAL" clId="{BDF9A786-CD08-47DC-96EF-2B7A746FE381}" dt="2024-03-18T18:06:04.835" v="410" actId="1036"/>
          <ac:spMkLst>
            <pc:docMk/>
            <pc:sldMk cId="3479952278" sldId="2147481964"/>
            <ac:spMk id="131" creationId="{87C01978-5859-5940-4D8D-0CCA3D68AFEC}"/>
          </ac:spMkLst>
        </pc:spChg>
        <pc:cxnChg chg="mod">
          <ac:chgData name="Valentina Losada" userId="12c76205-c9be-43ad-bc33-b218726c6d59" providerId="ADAL" clId="{BDF9A786-CD08-47DC-96EF-2B7A746FE381}" dt="2024-03-18T18:05:56.692" v="395" actId="1035"/>
          <ac:cxnSpMkLst>
            <pc:docMk/>
            <pc:sldMk cId="3479952278" sldId="2147481964"/>
            <ac:cxnSpMk id="22" creationId="{FA897F6D-A955-A86C-2A79-0A0C96827895}"/>
          </ac:cxnSpMkLst>
        </pc:cxnChg>
        <pc:cxnChg chg="mod">
          <ac:chgData name="Valentina Losada" userId="12c76205-c9be-43ad-bc33-b218726c6d59" providerId="ADAL" clId="{BDF9A786-CD08-47DC-96EF-2B7A746FE381}" dt="2024-03-18T18:05:56.692" v="395" actId="1035"/>
          <ac:cxnSpMkLst>
            <pc:docMk/>
            <pc:sldMk cId="3479952278" sldId="2147481964"/>
            <ac:cxnSpMk id="24" creationId="{73264085-19D2-8E92-BD83-5DEE1A2AAB60}"/>
          </ac:cxnSpMkLst>
        </pc:cxnChg>
        <pc:cxnChg chg="mod">
          <ac:chgData name="Valentina Losada" userId="12c76205-c9be-43ad-bc33-b218726c6d59" providerId="ADAL" clId="{BDF9A786-CD08-47DC-96EF-2B7A746FE381}" dt="2024-03-18T18:05:56.692" v="395" actId="1035"/>
          <ac:cxnSpMkLst>
            <pc:docMk/>
            <pc:sldMk cId="3479952278" sldId="2147481964"/>
            <ac:cxnSpMk id="75" creationId="{3A07D395-AF54-D1C1-AA8C-424F674F4D72}"/>
          </ac:cxnSpMkLst>
        </pc:cxnChg>
        <pc:cxnChg chg="mod">
          <ac:chgData name="Valentina Losada" userId="12c76205-c9be-43ad-bc33-b218726c6d59" providerId="ADAL" clId="{BDF9A786-CD08-47DC-96EF-2B7A746FE381}" dt="2024-03-18T18:05:56.692" v="395" actId="1035"/>
          <ac:cxnSpMkLst>
            <pc:docMk/>
            <pc:sldMk cId="3479952278" sldId="2147481964"/>
            <ac:cxnSpMk id="76" creationId="{CB578603-ACCE-EFF8-3360-8DDFF0C32C19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80" creationId="{D83BA48A-0F2B-9EA6-8663-88F8879FDADA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88" creationId="{95E7844F-0AEE-4A70-9474-D044DBC8DBBA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89" creationId="{A56FB7E5-76D7-6391-4630-848FB5A1120F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90" creationId="{E03282BC-CDBF-FC4F-5D72-2F619F4D2238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92" creationId="{D6A0B869-5E01-B877-BF5D-4B534727B4C7}"/>
          </ac:cxnSpMkLst>
        </pc:cxnChg>
        <pc:cxnChg chg="mod">
          <ac:chgData name="Valentina Losada" userId="12c76205-c9be-43ad-bc33-b218726c6d59" providerId="ADAL" clId="{BDF9A786-CD08-47DC-96EF-2B7A746FE381}" dt="2024-03-18T18:06:04.835" v="410" actId="1036"/>
          <ac:cxnSpMkLst>
            <pc:docMk/>
            <pc:sldMk cId="3479952278" sldId="2147481964"/>
            <ac:cxnSpMk id="94" creationId="{5424F003-1710-7C3B-4F0D-316ECE425E6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05:09.595" v="262"/>
              <pc2:cmMkLst xmlns:pc2="http://schemas.microsoft.com/office/powerpoint/2019/9/main/command">
                <pc:docMk/>
                <pc:sldMk cId="3479952278" sldId="2147481964"/>
                <pc2:cmMk id="{F2F0794D-DEC5-4FE1-864A-E8AD746AA3F2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05:05.979" v="261"/>
              <pc2:cmMkLst xmlns:pc2="http://schemas.microsoft.com/office/powerpoint/2019/9/main/command">
                <pc:docMk/>
                <pc:sldMk cId="3479952278" sldId="2147481964"/>
                <pc2:cmMk id="{8219106E-5E00-4622-B490-0205A6D4EA1B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08:43.820" v="466"/>
              <pc2:cmMkLst xmlns:pc2="http://schemas.microsoft.com/office/powerpoint/2019/9/main/command">
                <pc:docMk/>
                <pc:sldMk cId="3479952278" sldId="2147481964"/>
                <pc2:cmMk id="{8A5FF1A1-E39E-4E09-AA74-CEDFFC2AEBAD}"/>
              </pc2:cmMkLst>
            </pc226:cmChg>
          </p:ext>
        </pc:extLst>
      </pc:sldChg>
      <pc:sldChg chg="delCm">
        <pc:chgData name="Valentina Losada" userId="12c76205-c9be-43ad-bc33-b218726c6d59" providerId="ADAL" clId="{BDF9A786-CD08-47DC-96EF-2B7A746FE381}" dt="2024-03-18T21:36:07.084" v="2000"/>
        <pc:sldMkLst>
          <pc:docMk/>
          <pc:sldMk cId="671389596" sldId="21474819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36:07.084" v="2000"/>
              <pc2:cmMkLst xmlns:pc2="http://schemas.microsoft.com/office/powerpoint/2019/9/main/command">
                <pc:docMk/>
                <pc:sldMk cId="671389596" sldId="2147481966"/>
                <pc2:cmMk id="{DD5C396E-0448-4984-A813-37461B8A3AB1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38:49.412" v="2037" actId="113"/>
        <pc:sldMkLst>
          <pc:docMk/>
          <pc:sldMk cId="3617085390" sldId="2147481969"/>
        </pc:sldMkLst>
        <pc:spChg chg="mod">
          <ac:chgData name="Valentina Losada" userId="12c76205-c9be-43ad-bc33-b218726c6d59" providerId="ADAL" clId="{BDF9A786-CD08-47DC-96EF-2B7A746FE381}" dt="2024-03-18T21:38:49.412" v="2037" actId="113"/>
          <ac:spMkLst>
            <pc:docMk/>
            <pc:sldMk cId="3617085390" sldId="2147481969"/>
            <ac:spMk id="15" creationId="{37824DEB-57C5-040D-152C-09B87568C689}"/>
          </ac:spMkLst>
        </pc:spChg>
        <pc:cxnChg chg="mod">
          <ac:chgData name="Valentina Losada" userId="12c76205-c9be-43ad-bc33-b218726c6d59" providerId="ADAL" clId="{BDF9A786-CD08-47DC-96EF-2B7A746FE381}" dt="2024-03-18T21:38:42.399" v="2036" actId="1035"/>
          <ac:cxnSpMkLst>
            <pc:docMk/>
            <pc:sldMk cId="3617085390" sldId="2147481969"/>
            <ac:cxnSpMk id="3" creationId="{84B1FDFF-A0A8-3D36-BA35-AE2A4722BB8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29:09.953" v="659"/>
              <pc2:cmMkLst xmlns:pc2="http://schemas.microsoft.com/office/powerpoint/2019/9/main/command">
                <pc:docMk/>
                <pc:sldMk cId="3617085390" sldId="2147481969"/>
                <pc2:cmMk id="{05378A33-2632-43F0-B9B7-E30039C7E7B5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25:25.414" v="620"/>
              <pc2:cmMkLst xmlns:pc2="http://schemas.microsoft.com/office/powerpoint/2019/9/main/command">
                <pc:docMk/>
                <pc:sldMk cId="3617085390" sldId="2147481969"/>
                <pc2:cmMk id="{21D5C5A2-9051-4BD3-8DC3-B3A121FBDEED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13:23.849" v="1755" actId="20577"/>
        <pc:sldMkLst>
          <pc:docMk/>
          <pc:sldMk cId="2968502433" sldId="2147481971"/>
        </pc:sldMkLst>
        <pc:spChg chg="mod">
          <ac:chgData name="Valentina Losada" userId="12c76205-c9be-43ad-bc33-b218726c6d59" providerId="ADAL" clId="{BDF9A786-CD08-47DC-96EF-2B7A746FE381}" dt="2024-03-18T20:29:59.700" v="1193" actId="20577"/>
          <ac:spMkLst>
            <pc:docMk/>
            <pc:sldMk cId="2968502433" sldId="2147481971"/>
            <ac:spMk id="4" creationId="{BA84E4CF-863E-2BE7-5847-13FBFF6EB897}"/>
          </ac:spMkLst>
        </pc:spChg>
        <pc:spChg chg="mod">
          <ac:chgData name="Valentina Losada" userId="12c76205-c9be-43ad-bc33-b218726c6d59" providerId="ADAL" clId="{BDF9A786-CD08-47DC-96EF-2B7A746FE381}" dt="2024-03-18T21:13:23.849" v="1755" actId="20577"/>
          <ac:spMkLst>
            <pc:docMk/>
            <pc:sldMk cId="2968502433" sldId="2147481971"/>
            <ac:spMk id="12" creationId="{8F38CAA6-C6B1-CCEE-03DA-079F79524A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0:32:13.242" v="1256"/>
              <pc2:cmMkLst xmlns:pc2="http://schemas.microsoft.com/office/powerpoint/2019/9/main/command">
                <pc:docMk/>
                <pc:sldMk cId="2968502433" sldId="2147481971"/>
                <pc2:cmMk id="{E01ACD8B-1565-4225-AEE2-409367A1C30D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13:16.086" v="1752"/>
        <pc:sldMkLst>
          <pc:docMk/>
          <pc:sldMk cId="3162163094" sldId="2147481972"/>
        </pc:sldMkLst>
        <pc:spChg chg="mod">
          <ac:chgData name="Valentina Losada" userId="12c76205-c9be-43ad-bc33-b218726c6d59" providerId="ADAL" clId="{BDF9A786-CD08-47DC-96EF-2B7A746FE381}" dt="2024-03-18T20:30:09.462" v="1194"/>
          <ac:spMkLst>
            <pc:docMk/>
            <pc:sldMk cId="3162163094" sldId="2147481972"/>
            <ac:spMk id="8" creationId="{8A22082C-3279-49BC-C162-588A27AD2734}"/>
          </ac:spMkLst>
        </pc:spChg>
        <pc:spChg chg="mod">
          <ac:chgData name="Valentina Losada" userId="12c76205-c9be-43ad-bc33-b218726c6d59" providerId="ADAL" clId="{BDF9A786-CD08-47DC-96EF-2B7A746FE381}" dt="2024-03-18T20:33:32.032" v="1263" actId="6549"/>
          <ac:spMkLst>
            <pc:docMk/>
            <pc:sldMk cId="3162163094" sldId="2147481972"/>
            <ac:spMk id="33" creationId="{A6693E13-D0DF-7EE1-4799-161D8F3395C7}"/>
          </ac:spMkLst>
        </pc:spChg>
        <pc:cxnChg chg="mod">
          <ac:chgData name="Valentina Losada" userId="12c76205-c9be-43ad-bc33-b218726c6d59" providerId="ADAL" clId="{BDF9A786-CD08-47DC-96EF-2B7A746FE381}" dt="2024-03-18T21:12:19.115" v="1751" actId="1076"/>
          <ac:cxnSpMkLst>
            <pc:docMk/>
            <pc:sldMk cId="3162163094" sldId="2147481972"/>
            <ac:cxnSpMk id="21" creationId="{2D01406B-8B97-496F-614B-C3847EFDE35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13:16.086" v="1752"/>
              <pc2:cmMkLst xmlns:pc2="http://schemas.microsoft.com/office/powerpoint/2019/9/main/command">
                <pc:docMk/>
                <pc:sldMk cId="3162163094" sldId="2147481972"/>
                <pc2:cmMk id="{8796D5A8-0766-452A-A51D-BE6EF041406B}"/>
              </pc2:cmMkLst>
            </pc226:cmChg>
          </p:ext>
        </pc:extLst>
      </pc:sldChg>
      <pc:sldChg chg="addSp delSp modSp mod">
        <pc:chgData name="Valentina Losada" userId="12c76205-c9be-43ad-bc33-b218726c6d59" providerId="ADAL" clId="{BDF9A786-CD08-47DC-96EF-2B7A746FE381}" dt="2024-03-18T21:11:45.640" v="1749" actId="255"/>
        <pc:sldMkLst>
          <pc:docMk/>
          <pc:sldMk cId="1438332076" sldId="2147481973"/>
        </pc:sldMkLst>
        <pc:spChg chg="add del mod modVis">
          <ac:chgData name="Valentina Losada" userId="12c76205-c9be-43ad-bc33-b218726c6d59" providerId="ADAL" clId="{BDF9A786-CD08-47DC-96EF-2B7A746FE381}" dt="2024-03-18T20:37:48.832" v="1349"/>
          <ac:spMkLst>
            <pc:docMk/>
            <pc:sldMk cId="1438332076" sldId="2147481973"/>
            <ac:spMk id="2" creationId="{AC718702-D56A-3906-287B-F33ECEE5257A}"/>
          </ac:spMkLst>
        </pc:spChg>
        <pc:spChg chg="add del mod modVis">
          <ac:chgData name="Valentina Losada" userId="12c76205-c9be-43ad-bc33-b218726c6d59" providerId="ADAL" clId="{BDF9A786-CD08-47DC-96EF-2B7A746FE381}" dt="2024-03-18T20:37:50.581" v="1381"/>
          <ac:spMkLst>
            <pc:docMk/>
            <pc:sldMk cId="1438332076" sldId="2147481973"/>
            <ac:spMk id="3" creationId="{28E35EA0-E3BF-9F17-4DE4-FA63FE0FE306}"/>
          </ac:spMkLst>
        </pc:spChg>
        <pc:spChg chg="mod">
          <ac:chgData name="Valentina Losada" userId="12c76205-c9be-43ad-bc33-b218726c6d59" providerId="ADAL" clId="{BDF9A786-CD08-47DC-96EF-2B7A746FE381}" dt="2024-03-18T21:11:23" v="1716"/>
          <ac:spMkLst>
            <pc:docMk/>
            <pc:sldMk cId="1438332076" sldId="2147481973"/>
            <ac:spMk id="5" creationId="{1350216A-E851-6782-416D-8A0DC6BBC7B0}"/>
          </ac:spMkLst>
        </pc:spChg>
        <pc:spChg chg="mod">
          <ac:chgData name="Valentina Losada" userId="12c76205-c9be-43ad-bc33-b218726c6d59" providerId="ADAL" clId="{BDF9A786-CD08-47DC-96EF-2B7A746FE381}" dt="2024-03-18T20:30:14.423" v="1195"/>
          <ac:spMkLst>
            <pc:docMk/>
            <pc:sldMk cId="1438332076" sldId="2147481973"/>
            <ac:spMk id="8" creationId="{8A22082C-3279-49BC-C162-588A27AD2734}"/>
          </ac:spMkLst>
        </pc:spChg>
        <pc:spChg chg="add del mod modVis">
          <ac:chgData name="Valentina Losada" userId="12c76205-c9be-43ad-bc33-b218726c6d59" providerId="ADAL" clId="{BDF9A786-CD08-47DC-96EF-2B7A746FE381}" dt="2024-03-18T20:37:52.347" v="1415"/>
          <ac:spMkLst>
            <pc:docMk/>
            <pc:sldMk cId="1438332076" sldId="2147481973"/>
            <ac:spMk id="9" creationId="{51F5A196-4CC7-C041-5B08-6EB7C65AE581}"/>
          </ac:spMkLst>
        </pc:spChg>
        <pc:spChg chg="add del mod modVis">
          <ac:chgData name="Valentina Losada" userId="12c76205-c9be-43ad-bc33-b218726c6d59" providerId="ADAL" clId="{BDF9A786-CD08-47DC-96EF-2B7A746FE381}" dt="2024-03-18T20:37:52.887" v="1443"/>
          <ac:spMkLst>
            <pc:docMk/>
            <pc:sldMk cId="1438332076" sldId="2147481973"/>
            <ac:spMk id="10" creationId="{94A86B5D-8D10-1249-FA0D-683E66EDCE66}"/>
          </ac:spMkLst>
        </pc:spChg>
        <pc:spChg chg="del">
          <ac:chgData name="Valentina Losada" userId="12c76205-c9be-43ad-bc33-b218726c6d59" providerId="ADAL" clId="{BDF9A786-CD08-47DC-96EF-2B7A746FE381}" dt="2024-03-18T20:37:55.594" v="1478" actId="478"/>
          <ac:spMkLst>
            <pc:docMk/>
            <pc:sldMk cId="1438332076" sldId="2147481973"/>
            <ac:spMk id="11" creationId="{477BC1FD-F390-48FD-05B0-23C88BA35F1A}"/>
          </ac:spMkLst>
        </pc:spChg>
        <pc:spChg chg="add del mod modVis">
          <ac:chgData name="Valentina Losada" userId="12c76205-c9be-43ad-bc33-b218726c6d59" providerId="ADAL" clId="{BDF9A786-CD08-47DC-96EF-2B7A746FE381}" dt="2024-03-18T20:37:53.893" v="1475"/>
          <ac:spMkLst>
            <pc:docMk/>
            <pc:sldMk cId="1438332076" sldId="2147481973"/>
            <ac:spMk id="12" creationId="{8ECFF014-FE6B-0EC4-BDDC-80A4518C4241}"/>
          </ac:spMkLst>
        </pc:spChg>
        <pc:spChg chg="add del mod modVis">
          <ac:chgData name="Valentina Losada" userId="12c76205-c9be-43ad-bc33-b218726c6d59" providerId="ADAL" clId="{BDF9A786-CD08-47DC-96EF-2B7A746FE381}" dt="2024-03-18T21:11:23.015" v="1740"/>
          <ac:spMkLst>
            <pc:docMk/>
            <pc:sldMk cId="1438332076" sldId="2147481973"/>
            <ac:spMk id="13" creationId="{EB0D87BC-C9AA-0D0B-6779-2945942C7EE5}"/>
          </ac:spMkLst>
        </pc:spChg>
        <pc:spChg chg="del">
          <ac:chgData name="Valentina Losada" userId="12c76205-c9be-43ad-bc33-b218726c6d59" providerId="ADAL" clId="{BDF9A786-CD08-47DC-96EF-2B7A746FE381}" dt="2024-03-18T20:39:33.455" v="1500" actId="478"/>
          <ac:spMkLst>
            <pc:docMk/>
            <pc:sldMk cId="1438332076" sldId="2147481973"/>
            <ac:spMk id="14" creationId="{B2406284-B4C3-E194-CB2B-137D9E775628}"/>
          </ac:spMkLst>
        </pc:spChg>
        <pc:spChg chg="mod">
          <ac:chgData name="Valentina Losada" userId="12c76205-c9be-43ad-bc33-b218726c6d59" providerId="ADAL" clId="{BDF9A786-CD08-47DC-96EF-2B7A746FE381}" dt="2024-03-18T21:11:45.640" v="1749" actId="255"/>
          <ac:spMkLst>
            <pc:docMk/>
            <pc:sldMk cId="1438332076" sldId="2147481973"/>
            <ac:spMk id="65" creationId="{E47E7055-EC6F-ED7A-7ADB-3B017D55C075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1" creationId="{E16153D9-0676-1CE8-99C8-994AD6F5C411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2" creationId="{95BE5516-BF56-255B-B970-9EFD931925F6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3" creationId="{C21FB580-71D4-EA96-792D-84C394E57EC7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4" creationId="{9C345AD7-1048-423A-30A8-133F920B808A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5" creationId="{294CC572-D70D-7BF9-BD2F-597C06D28276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6" creationId="{BDE8EE0C-ABDC-6802-3039-A2E1A9341B71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7" creationId="{D7EA04A7-C158-8CC9-782E-A7ED4F47C27F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8" creationId="{D07CD564-04C3-5913-6422-4B5E49658A94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89" creationId="{24107746-D8AC-088C-1FA0-039FE84F7BCB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0" creationId="{9F230CAA-C425-1AA6-2CD1-7360AB34713E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1" creationId="{B437EAAD-8221-6C31-2B2B-8D25576B4E5B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2" creationId="{827A5528-9169-B87C-7BC1-9CFE1DEFEAE9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3" creationId="{20741BCF-8812-F5C5-E2A6-41FCCA22EFD4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4" creationId="{D18FCC1C-712F-ACEE-4D5B-7AAD015EB8D0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5" creationId="{AE53B56E-B052-F0B7-669A-864D954B076D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6" creationId="{600DF328-E0D8-3E0D-3094-9E0335F913F3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7" creationId="{08F8D0E5-83F3-B2D7-3C42-669BEE7D0178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8" creationId="{60BFADB4-1BF0-5A89-E4F8-DE8DE446EB3A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199" creationId="{28590E18-10E6-73F9-D961-ACD77F121001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0" creationId="{D56F2660-E2B7-4523-E295-D827703FD8A2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1" creationId="{049249C4-CC2C-FA5D-282F-85134D78EF21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2" creationId="{B0EFE607-EFC2-8464-7DE8-45F7D69153B2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3" creationId="{378BA521-DC2D-EBFA-F832-B50C6DF922ED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4" creationId="{154763F3-B404-D6C1-5972-6C31C2829AB7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5" creationId="{811EDC2A-AE82-CF4C-9D19-DF7C3CAD5BA9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6" creationId="{6F94E69A-9EB4-EF07-70BA-36BF1E668B2B}"/>
          </ac:spMkLst>
        </pc:spChg>
        <pc:spChg chg="del">
          <ac:chgData name="Valentina Losada" userId="12c76205-c9be-43ad-bc33-b218726c6d59" providerId="ADAL" clId="{BDF9A786-CD08-47DC-96EF-2B7A746FE381}" dt="2024-03-18T20:38:00.186" v="1479" actId="478"/>
          <ac:spMkLst>
            <pc:docMk/>
            <pc:sldMk cId="1438332076" sldId="2147481973"/>
            <ac:spMk id="207" creationId="{BF125285-D7F2-AC7B-AB5C-0000DEF96ABF}"/>
          </ac:spMkLst>
        </pc:spChg>
        <pc:graphicFrameChg chg="mod">
          <ac:chgData name="Valentina Losada" userId="12c76205-c9be-43ad-bc33-b218726c6d59" providerId="ADAL" clId="{BDF9A786-CD08-47DC-96EF-2B7A746FE381}" dt="2024-03-18T21:11:23.030" v="1742"/>
          <ac:graphicFrameMkLst>
            <pc:docMk/>
            <pc:sldMk cId="1438332076" sldId="2147481973"/>
            <ac:graphicFrameMk id="6" creationId="{375E70C3-86D5-EC0C-CFBD-F3AECFFA718B}"/>
          </ac:graphicFrameMkLst>
        </pc:graphicFrame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08" creationId="{5E8011BC-C304-0E21-CE69-9B635B739F2C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0" creationId="{957B6E3E-821F-34DB-C970-77F61BFA71FB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1" creationId="{18132176-73CA-C6FA-D689-E57304CFCC4E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2" creationId="{4278020A-B609-66BC-6D6A-DD6B19F8D0BF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3" creationId="{11911A79-92A8-568A-6AF7-533FF9A4E64A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4" creationId="{923A8EE5-E34D-4BFB-A1DD-ECFD0D1002B8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5" creationId="{6DC79273-0CD4-551B-CCA2-D915860FE605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7" creationId="{B47B38AE-B808-9D07-34C2-79FA4B24B31A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8" creationId="{745633A4-4BA1-442F-6D0A-1E6AD65488EF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19" creationId="{58F8D299-97C2-698B-DA83-84B8197022F2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1" creationId="{AADB4994-BB12-D698-0B35-0A3BE7D65F08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2" creationId="{D382F473-FF8F-A8F7-DD76-407D6B1C79C8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3" creationId="{24B10CF1-AAB5-25C3-3107-A77C4C60372C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4" creationId="{8E856675-8050-0EF7-B2E1-5AABB6A0E040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6" creationId="{FCF5561A-B820-2364-1EBC-727B7B187395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7" creationId="{9096039D-F4A3-9C42-7D8E-B516432A86F2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8" creationId="{CCF5F429-5A3A-947D-C3EA-24C09677E53A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29" creationId="{979E4A03-EF98-25F1-A005-6CDE7939312B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31" creationId="{4F7A03C2-2BF4-F9EB-3F81-C706A7EBAC1B}"/>
          </ac:cxnSpMkLst>
        </pc:cxnChg>
        <pc:cxnChg chg="del">
          <ac:chgData name="Valentina Losada" userId="12c76205-c9be-43ad-bc33-b218726c6d59" providerId="ADAL" clId="{BDF9A786-CD08-47DC-96EF-2B7A746FE381}" dt="2024-03-18T20:38:00.186" v="1479" actId="478"/>
          <ac:cxnSpMkLst>
            <pc:docMk/>
            <pc:sldMk cId="1438332076" sldId="2147481973"/>
            <ac:cxnSpMk id="232" creationId="{5D64D16A-B7C1-D887-14A8-EACBDBC6523D}"/>
          </ac:cxnSpMkLst>
        </pc:cxnChg>
      </pc:sldChg>
      <pc:sldChg chg="modSp mod delCm">
        <pc:chgData name="Valentina Losada" userId="12c76205-c9be-43ad-bc33-b218726c6d59" providerId="ADAL" clId="{BDF9A786-CD08-47DC-96EF-2B7A746FE381}" dt="2024-03-18T21:15:37.520" v="1772"/>
        <pc:sldMkLst>
          <pc:docMk/>
          <pc:sldMk cId="102006245" sldId="2147481974"/>
        </pc:sldMkLst>
        <pc:spChg chg="mod">
          <ac:chgData name="Valentina Losada" userId="12c76205-c9be-43ad-bc33-b218726c6d59" providerId="ADAL" clId="{BDF9A786-CD08-47DC-96EF-2B7A746FE381}" dt="2024-03-18T21:15:37.520" v="1772"/>
          <ac:spMkLst>
            <pc:docMk/>
            <pc:sldMk cId="102006245" sldId="2147481974"/>
            <ac:spMk id="4" creationId="{BA84E4CF-863E-2BE7-5847-13FBFF6EB897}"/>
          </ac:spMkLst>
        </pc:spChg>
        <pc:spChg chg="mod">
          <ac:chgData name="Valentina Losada" userId="12c76205-c9be-43ad-bc33-b218726c6d59" providerId="ADAL" clId="{BDF9A786-CD08-47DC-96EF-2B7A746FE381}" dt="2024-03-18T21:14:04.860" v="1756"/>
          <ac:spMkLst>
            <pc:docMk/>
            <pc:sldMk cId="102006245" sldId="2147481974"/>
            <ac:spMk id="12" creationId="{E2F013EF-20FE-EBC1-60E9-30819644BA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15:19.744" v="1771"/>
              <pc2:cmMkLst xmlns:pc2="http://schemas.microsoft.com/office/powerpoint/2019/9/main/command">
                <pc:docMk/>
                <pc:sldMk cId="102006245" sldId="2147481974"/>
                <pc2:cmMk id="{066089B5-BCC4-4A3E-8835-F630F4CB53BF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16:47.141" v="1780"/>
        <pc:sldMkLst>
          <pc:docMk/>
          <pc:sldMk cId="3724811013" sldId="2147481975"/>
        </pc:sldMkLst>
        <pc:spChg chg="mod">
          <ac:chgData name="Valentina Losada" userId="12c76205-c9be-43ad-bc33-b218726c6d59" providerId="ADAL" clId="{BDF9A786-CD08-47DC-96EF-2B7A746FE381}" dt="2024-03-18T21:15:44.784" v="1776"/>
          <ac:spMkLst>
            <pc:docMk/>
            <pc:sldMk cId="3724811013" sldId="2147481975"/>
            <ac:spMk id="8" creationId="{8A22082C-3279-49BC-C162-588A27AD27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16:47.141" v="1780"/>
              <pc2:cmMkLst xmlns:pc2="http://schemas.microsoft.com/office/powerpoint/2019/9/main/command">
                <pc:docMk/>
                <pc:sldMk cId="3724811013" sldId="2147481975"/>
                <pc2:cmMk id="{54326DF7-0CF9-4596-BBAD-FA032EEE44E6}"/>
              </pc2:cmMkLst>
            </pc226:cmChg>
          </p:ext>
        </pc:extLst>
      </pc:sldChg>
      <pc:sldChg chg="addSp delSp modSp mod delCm">
        <pc:chgData name="Valentina Losada" userId="12c76205-c9be-43ad-bc33-b218726c6d59" providerId="ADAL" clId="{BDF9A786-CD08-47DC-96EF-2B7A746FE381}" dt="2024-03-18T18:41:22.543" v="963" actId="478"/>
        <pc:sldMkLst>
          <pc:docMk/>
          <pc:sldMk cId="2068309478" sldId="2147481977"/>
        </pc:sldMkLst>
        <pc:spChg chg="add mod">
          <ac:chgData name="Valentina Losada" userId="12c76205-c9be-43ad-bc33-b218726c6d59" providerId="ADAL" clId="{BDF9A786-CD08-47DC-96EF-2B7A746FE381}" dt="2024-03-18T18:40:14.637" v="899" actId="20577"/>
          <ac:spMkLst>
            <pc:docMk/>
            <pc:sldMk cId="2068309478" sldId="2147481977"/>
            <ac:spMk id="2" creationId="{741C2BDC-62DB-5B4A-E704-01628057EFAD}"/>
          </ac:spMkLst>
        </pc:spChg>
        <pc:spChg chg="add mod">
          <ac:chgData name="Valentina Losada" userId="12c76205-c9be-43ad-bc33-b218726c6d59" providerId="ADAL" clId="{BDF9A786-CD08-47DC-96EF-2B7A746FE381}" dt="2024-03-18T18:40:44.069" v="921" actId="20577"/>
          <ac:spMkLst>
            <pc:docMk/>
            <pc:sldMk cId="2068309478" sldId="2147481977"/>
            <ac:spMk id="3" creationId="{03C8807C-8D3B-19E1-A942-AD94691A6E50}"/>
          </ac:spMkLst>
        </pc:spChg>
        <pc:spChg chg="add mod">
          <ac:chgData name="Valentina Losada" userId="12c76205-c9be-43ad-bc33-b218726c6d59" providerId="ADAL" clId="{BDF9A786-CD08-47DC-96EF-2B7A746FE381}" dt="2024-03-18T18:41:13.098" v="961" actId="20577"/>
          <ac:spMkLst>
            <pc:docMk/>
            <pc:sldMk cId="2068309478" sldId="2147481977"/>
            <ac:spMk id="10" creationId="{D7CD7B43-03AC-7D5E-A6EF-BB0B34117578}"/>
          </ac:spMkLst>
        </pc:spChg>
        <pc:spChg chg="del">
          <ac:chgData name="Valentina Losada" userId="12c76205-c9be-43ad-bc33-b218726c6d59" providerId="ADAL" clId="{BDF9A786-CD08-47DC-96EF-2B7A746FE381}" dt="2024-03-18T18:40:55.945" v="949" actId="478"/>
          <ac:spMkLst>
            <pc:docMk/>
            <pc:sldMk cId="2068309478" sldId="2147481977"/>
            <ac:spMk id="21" creationId="{E4878BBF-B17C-27A5-9F25-09D31543032B}"/>
          </ac:spMkLst>
        </pc:spChg>
        <pc:spChg chg="mod">
          <ac:chgData name="Valentina Losada" userId="12c76205-c9be-43ad-bc33-b218726c6d59" providerId="ADAL" clId="{BDF9A786-CD08-47DC-96EF-2B7A746FE381}" dt="2024-03-18T18:39:40.769" v="869" actId="1036"/>
          <ac:spMkLst>
            <pc:docMk/>
            <pc:sldMk cId="2068309478" sldId="2147481977"/>
            <ac:spMk id="30" creationId="{BB46DE07-37A8-FD58-5F56-AC050E40B2ED}"/>
          </ac:spMkLst>
        </pc:spChg>
        <pc:spChg chg="mod">
          <ac:chgData name="Valentina Losada" userId="12c76205-c9be-43ad-bc33-b218726c6d59" providerId="ADAL" clId="{BDF9A786-CD08-47DC-96EF-2B7A746FE381}" dt="2024-03-18T18:39:56.063" v="881" actId="20577"/>
          <ac:spMkLst>
            <pc:docMk/>
            <pc:sldMk cId="2068309478" sldId="2147481977"/>
            <ac:spMk id="32" creationId="{B7DB93CE-FE85-73C1-4462-42152E3C8A14}"/>
          </ac:spMkLst>
        </pc:spChg>
        <pc:spChg chg="del">
          <ac:chgData name="Valentina Losada" userId="12c76205-c9be-43ad-bc33-b218726c6d59" providerId="ADAL" clId="{BDF9A786-CD08-47DC-96EF-2B7A746FE381}" dt="2024-03-18T18:40:28.403" v="915" actId="478"/>
          <ac:spMkLst>
            <pc:docMk/>
            <pc:sldMk cId="2068309478" sldId="2147481977"/>
            <ac:spMk id="34" creationId="{77054E92-47C8-07C7-7622-FD90F3235A11}"/>
          </ac:spMkLst>
        </pc:spChg>
        <pc:spChg chg="mod">
          <ac:chgData name="Valentina Losada" userId="12c76205-c9be-43ad-bc33-b218726c6d59" providerId="ADAL" clId="{BDF9A786-CD08-47DC-96EF-2B7A746FE381}" dt="2024-03-18T18:40:25.168" v="914" actId="20577"/>
          <ac:spMkLst>
            <pc:docMk/>
            <pc:sldMk cId="2068309478" sldId="2147481977"/>
            <ac:spMk id="36" creationId="{DF4C5381-25A6-DCB4-AC7E-E88D4C851FDC}"/>
          </ac:spMkLst>
        </pc:spChg>
        <pc:spChg chg="mod">
          <ac:chgData name="Valentina Losada" userId="12c76205-c9be-43ad-bc33-b218726c6d59" providerId="ADAL" clId="{BDF9A786-CD08-47DC-96EF-2B7A746FE381}" dt="2024-03-18T18:38:35.265" v="770" actId="20577"/>
          <ac:spMkLst>
            <pc:docMk/>
            <pc:sldMk cId="2068309478" sldId="2147481977"/>
            <ac:spMk id="51" creationId="{E9F62DE6-BB41-4807-A069-EA5570E435B4}"/>
          </ac:spMkLst>
        </pc:spChg>
        <pc:spChg chg="mod">
          <ac:chgData name="Valentina Losada" userId="12c76205-c9be-43ad-bc33-b218726c6d59" providerId="ADAL" clId="{BDF9A786-CD08-47DC-96EF-2B7A746FE381}" dt="2024-03-18T18:40:53.427" v="948" actId="20577"/>
          <ac:spMkLst>
            <pc:docMk/>
            <pc:sldMk cId="2068309478" sldId="2147481977"/>
            <ac:spMk id="57" creationId="{564D6680-6E9C-B591-C22F-B4DAC4EEE171}"/>
          </ac:spMkLst>
        </pc:spChg>
        <pc:spChg chg="del">
          <ac:chgData name="Valentina Losada" userId="12c76205-c9be-43ad-bc33-b218726c6d59" providerId="ADAL" clId="{BDF9A786-CD08-47DC-96EF-2B7A746FE381}" dt="2024-03-18T18:38:12.796" v="760" actId="478"/>
          <ac:spMkLst>
            <pc:docMk/>
            <pc:sldMk cId="2068309478" sldId="2147481977"/>
            <ac:spMk id="61" creationId="{6B52B64C-812F-B6DB-8CC1-7B1060402C93}"/>
          </ac:spMkLst>
        </pc:spChg>
        <pc:spChg chg="del">
          <ac:chgData name="Valentina Losada" userId="12c76205-c9be-43ad-bc33-b218726c6d59" providerId="ADAL" clId="{BDF9A786-CD08-47DC-96EF-2B7A746FE381}" dt="2024-03-18T18:38:12.796" v="760" actId="478"/>
          <ac:spMkLst>
            <pc:docMk/>
            <pc:sldMk cId="2068309478" sldId="2147481977"/>
            <ac:spMk id="114" creationId="{57CB75FE-62B8-759E-4633-C62F847F0E2F}"/>
          </ac:spMkLst>
        </pc:spChg>
        <pc:spChg chg="del">
          <ac:chgData name="Valentina Losada" userId="12c76205-c9be-43ad-bc33-b218726c6d59" providerId="ADAL" clId="{BDF9A786-CD08-47DC-96EF-2B7A746FE381}" dt="2024-03-18T18:38:12.796" v="760" actId="478"/>
          <ac:spMkLst>
            <pc:docMk/>
            <pc:sldMk cId="2068309478" sldId="2147481977"/>
            <ac:spMk id="129" creationId="{C12A68E0-98C4-7D70-5582-FBFBF03AA76A}"/>
          </ac:spMkLst>
        </pc:spChg>
        <pc:picChg chg="del mod">
          <ac:chgData name="Valentina Losada" userId="12c76205-c9be-43ad-bc33-b218726c6d59" providerId="ADAL" clId="{BDF9A786-CD08-47DC-96EF-2B7A746FE381}" dt="2024-03-18T18:41:22.543" v="963" actId="478"/>
          <ac:picMkLst>
            <pc:docMk/>
            <pc:sldMk cId="2068309478" sldId="2147481977"/>
            <ac:picMk id="4" creationId="{494AD8C2-69DE-3B13-1376-8F56ACF2C4D2}"/>
          </ac:picMkLst>
        </pc:picChg>
        <pc:cxnChg chg="del">
          <ac:chgData name="Valentina Losada" userId="12c76205-c9be-43ad-bc33-b218726c6d59" providerId="ADAL" clId="{BDF9A786-CD08-47DC-96EF-2B7A746FE381}" dt="2024-03-18T18:38:12.796" v="760" actId="478"/>
          <ac:cxnSpMkLst>
            <pc:docMk/>
            <pc:sldMk cId="2068309478" sldId="2147481977"/>
            <ac:cxnSpMk id="90" creationId="{E03282BC-CDBF-FC4F-5D72-2F619F4D223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41:18.583" v="962"/>
              <pc2:cmMkLst xmlns:pc2="http://schemas.microsoft.com/office/powerpoint/2019/9/main/command">
                <pc:docMk/>
                <pc:sldMk cId="2068309478" sldId="2147481977"/>
                <pc2:cmMk id="{C839CA2A-9DA1-459E-917A-DA0744ED8BE9}"/>
              </pc2:cmMkLst>
            </pc226:cmChg>
          </p:ext>
        </pc:extLst>
      </pc:sldChg>
      <pc:sldChg chg="addSp delSp modSp">
        <pc:chgData name="Valentina Losada" userId="12c76205-c9be-43ad-bc33-b218726c6d59" providerId="ADAL" clId="{BDF9A786-CD08-47DC-96EF-2B7A746FE381}" dt="2024-03-18T20:21:10.434" v="1054" actId="478"/>
        <pc:sldMkLst>
          <pc:docMk/>
          <pc:sldMk cId="3141630232" sldId="2147481979"/>
        </pc:sldMkLst>
        <pc:spChg chg="add mod">
          <ac:chgData name="Valentina Losada" userId="12c76205-c9be-43ad-bc33-b218726c6d59" providerId="ADAL" clId="{BDF9A786-CD08-47DC-96EF-2B7A746FE381}" dt="2024-03-18T20:21:10.434" v="1054" actId="478"/>
          <ac:spMkLst>
            <pc:docMk/>
            <pc:sldMk cId="3141630232" sldId="2147481979"/>
            <ac:spMk id="2" creationId="{3F3F73D2-8892-6B7E-974C-02D0050324C6}"/>
          </ac:spMkLst>
        </pc:spChg>
        <pc:spChg chg="del">
          <ac:chgData name="Valentina Losada" userId="12c76205-c9be-43ad-bc33-b218726c6d59" providerId="ADAL" clId="{BDF9A786-CD08-47DC-96EF-2B7A746FE381}" dt="2024-03-18T20:21:10.434" v="1054" actId="478"/>
          <ac:spMkLst>
            <pc:docMk/>
            <pc:sldMk cId="3141630232" sldId="2147481979"/>
            <ac:spMk id="65" creationId="{E47E7055-EC6F-ED7A-7ADB-3B017D55C075}"/>
          </ac:spMkLst>
        </pc:spChg>
      </pc:sldChg>
      <pc:sldChg chg="addSp delSp modSp">
        <pc:chgData name="Valentina Losada" userId="12c76205-c9be-43ad-bc33-b218726c6d59" providerId="ADAL" clId="{BDF9A786-CD08-47DC-96EF-2B7A746FE381}" dt="2024-03-18T20:21:21.808" v="1055" actId="478"/>
        <pc:sldMkLst>
          <pc:docMk/>
          <pc:sldMk cId="88650764" sldId="2147481981"/>
        </pc:sldMkLst>
        <pc:spChg chg="add mod">
          <ac:chgData name="Valentina Losada" userId="12c76205-c9be-43ad-bc33-b218726c6d59" providerId="ADAL" clId="{BDF9A786-CD08-47DC-96EF-2B7A746FE381}" dt="2024-03-18T20:21:21.808" v="1055" actId="478"/>
          <ac:spMkLst>
            <pc:docMk/>
            <pc:sldMk cId="88650764" sldId="2147481981"/>
            <ac:spMk id="2" creationId="{0B14A33F-7E5A-5E3F-BDD1-24775150A4FD}"/>
          </ac:spMkLst>
        </pc:spChg>
        <pc:spChg chg="del">
          <ac:chgData name="Valentina Losada" userId="12c76205-c9be-43ad-bc33-b218726c6d59" providerId="ADAL" clId="{BDF9A786-CD08-47DC-96EF-2B7A746FE381}" dt="2024-03-18T20:21:21.808" v="1055" actId="478"/>
          <ac:spMkLst>
            <pc:docMk/>
            <pc:sldMk cId="88650764" sldId="2147481981"/>
            <ac:spMk id="65" creationId="{E47E7055-EC6F-ED7A-7ADB-3B017D55C075}"/>
          </ac:spMkLst>
        </pc:spChg>
      </pc:sldChg>
      <pc:sldChg chg="addSp modSp mod delCm">
        <pc:chgData name="Valentina Losada" userId="12c76205-c9be-43ad-bc33-b218726c6d59" providerId="ADAL" clId="{BDF9A786-CD08-47DC-96EF-2B7A746FE381}" dt="2024-03-18T18:43:09.033" v="1008"/>
        <pc:sldMkLst>
          <pc:docMk/>
          <pc:sldMk cId="3097746360" sldId="2147481983"/>
        </pc:sldMkLst>
        <pc:spChg chg="add mod">
          <ac:chgData name="Valentina Losada" userId="12c76205-c9be-43ad-bc33-b218726c6d59" providerId="ADAL" clId="{BDF9A786-CD08-47DC-96EF-2B7A746FE381}" dt="2024-03-18T18:42:47.012" v="1004" actId="114"/>
          <ac:spMkLst>
            <pc:docMk/>
            <pc:sldMk cId="3097746360" sldId="2147481983"/>
            <ac:spMk id="2" creationId="{CEC57B7F-A90A-57B0-561B-D8A78FE456C5}"/>
          </ac:spMkLst>
        </pc:spChg>
        <pc:cxnChg chg="mod">
          <ac:chgData name="Valentina Losada" userId="12c76205-c9be-43ad-bc33-b218726c6d59" providerId="ADAL" clId="{BDF9A786-CD08-47DC-96EF-2B7A746FE381}" dt="2024-03-18T18:43:04.789" v="1007" actId="1076"/>
          <ac:cxnSpMkLst>
            <pc:docMk/>
            <pc:sldMk cId="3097746360" sldId="2147481983"/>
            <ac:cxnSpMk id="88" creationId="{95E7844F-0AEE-4A70-9474-D044DBC8DBBA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43:09.033" v="1008"/>
              <pc2:cmMkLst xmlns:pc2="http://schemas.microsoft.com/office/powerpoint/2019/9/main/command">
                <pc:docMk/>
                <pc:sldMk cId="3097746360" sldId="2147481983"/>
                <pc2:cmMk id="{C00B7689-06F8-4720-91B8-CC7E0AD736CB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42:50.593" v="1005"/>
              <pc2:cmMkLst xmlns:pc2="http://schemas.microsoft.com/office/powerpoint/2019/9/main/command">
                <pc:docMk/>
                <pc:sldMk cId="3097746360" sldId="2147481983"/>
                <pc2:cmMk id="{43F889E7-BBD0-4FED-9BC9-5BE858FBA176}"/>
              </pc2:cmMkLst>
            </pc226:cmChg>
          </p:ext>
        </pc:extLst>
      </pc:sldChg>
      <pc:sldChg chg="ord">
        <pc:chgData name="Valentina Losada" userId="12c76205-c9be-43ad-bc33-b218726c6d59" providerId="ADAL" clId="{BDF9A786-CD08-47DC-96EF-2B7A746FE381}" dt="2024-03-18T21:36:28.404" v="2002"/>
        <pc:sldMkLst>
          <pc:docMk/>
          <pc:sldMk cId="1180648795" sldId="2147481987"/>
        </pc:sldMkLst>
      </pc:sldChg>
      <pc:sldChg chg="ord">
        <pc:chgData name="Valentina Losada" userId="12c76205-c9be-43ad-bc33-b218726c6d59" providerId="ADAL" clId="{BDF9A786-CD08-47DC-96EF-2B7A746FE381}" dt="2024-03-18T21:36:40.104" v="2004"/>
        <pc:sldMkLst>
          <pc:docMk/>
          <pc:sldMk cId="3323465483" sldId="2147481989"/>
        </pc:sldMkLst>
      </pc:sldChg>
      <pc:sldChg chg="modSp mod delCm modCm">
        <pc:chgData name="Valentina Losada" userId="12c76205-c9be-43ad-bc33-b218726c6d59" providerId="ADAL" clId="{BDF9A786-CD08-47DC-96EF-2B7A746FE381}" dt="2024-03-18T17:55:45.808" v="126"/>
        <pc:sldMkLst>
          <pc:docMk/>
          <pc:sldMk cId="683050507" sldId="2147481990"/>
        </pc:sldMkLst>
        <pc:spChg chg="mod">
          <ac:chgData name="Valentina Losada" userId="12c76205-c9be-43ad-bc33-b218726c6d59" providerId="ADAL" clId="{BDF9A786-CD08-47DC-96EF-2B7A746FE381}" dt="2024-03-18T17:55:34.381" v="125" actId="20577"/>
          <ac:spMkLst>
            <pc:docMk/>
            <pc:sldMk cId="683050507" sldId="2147481990"/>
            <ac:spMk id="34" creationId="{A92D7EF9-14F7-8B71-FB79-D0F6D53394A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alentina Losada" userId="12c76205-c9be-43ad-bc33-b218726c6d59" providerId="ADAL" clId="{BDF9A786-CD08-47DC-96EF-2B7A746FE381}" dt="2024-03-18T17:55:45.808" v="126"/>
              <pc2:cmMkLst xmlns:pc2="http://schemas.microsoft.com/office/powerpoint/2019/9/main/command">
                <pc:docMk/>
                <pc:sldMk cId="683050507" sldId="2147481990"/>
                <pc2:cmMk id="{3ACE7094-3480-4F66-AFAC-EF46F5387DB4}"/>
              </pc2:cmMkLst>
            </pc226:cmChg>
          </p:ext>
        </pc:extLst>
      </pc:sldChg>
      <pc:sldChg chg="ord">
        <pc:chgData name="Valentina Losada" userId="12c76205-c9be-43ad-bc33-b218726c6d59" providerId="ADAL" clId="{BDF9A786-CD08-47DC-96EF-2B7A746FE381}" dt="2024-03-18T21:37:00.591" v="2006"/>
        <pc:sldMkLst>
          <pc:docMk/>
          <pc:sldMk cId="760257409" sldId="2147481991"/>
        </pc:sldMkLst>
      </pc:sldChg>
      <pc:sldChg chg="ord">
        <pc:chgData name="Valentina Losada" userId="12c76205-c9be-43ad-bc33-b218726c6d59" providerId="ADAL" clId="{BDF9A786-CD08-47DC-96EF-2B7A746FE381}" dt="2024-03-18T21:37:16.815" v="2008"/>
        <pc:sldMkLst>
          <pc:docMk/>
          <pc:sldMk cId="1245067461" sldId="2147481993"/>
        </pc:sldMkLst>
      </pc:sldChg>
      <pc:sldChg chg="addSp modSp mod delCm">
        <pc:chgData name="Valentina Losada" userId="12c76205-c9be-43ad-bc33-b218726c6d59" providerId="ADAL" clId="{BDF9A786-CD08-47DC-96EF-2B7A746FE381}" dt="2024-03-18T21:37:28.098" v="2012" actId="20577"/>
        <pc:sldMkLst>
          <pc:docMk/>
          <pc:sldMk cId="1515389117" sldId="2147481994"/>
        </pc:sldMkLst>
        <pc:spChg chg="mod">
          <ac:chgData name="Valentina Losada" userId="12c76205-c9be-43ad-bc33-b218726c6d59" providerId="ADAL" clId="{BDF9A786-CD08-47DC-96EF-2B7A746FE381}" dt="2024-03-18T18:20:37.298" v="522" actId="1076"/>
          <ac:spMkLst>
            <pc:docMk/>
            <pc:sldMk cId="1515389117" sldId="2147481994"/>
            <ac:spMk id="3" creationId="{E27699CE-1F4D-3CA1-702F-BDA07A40D9ED}"/>
          </ac:spMkLst>
        </pc:spChg>
        <pc:spChg chg="mod">
          <ac:chgData name="Valentina Losada" userId="12c76205-c9be-43ad-bc33-b218726c6d59" providerId="ADAL" clId="{BDF9A786-CD08-47DC-96EF-2B7A746FE381}" dt="2024-03-18T18:22:26.171" v="581" actId="14100"/>
          <ac:spMkLst>
            <pc:docMk/>
            <pc:sldMk cId="1515389117" sldId="2147481994"/>
            <ac:spMk id="4" creationId="{B792FE48-F2AC-55E3-9288-EC644D60FE31}"/>
          </ac:spMkLst>
        </pc:spChg>
        <pc:spChg chg="add mod">
          <ac:chgData name="Valentina Losada" userId="12c76205-c9be-43ad-bc33-b218726c6d59" providerId="ADAL" clId="{BDF9A786-CD08-47DC-96EF-2B7A746FE381}" dt="2024-03-18T18:23:42.021" v="618" actId="404"/>
          <ac:spMkLst>
            <pc:docMk/>
            <pc:sldMk cId="1515389117" sldId="2147481994"/>
            <ac:spMk id="5" creationId="{67A1698F-A4AD-D463-45BE-5CB9BF3B9076}"/>
          </ac:spMkLst>
        </pc:spChg>
        <pc:spChg chg="mod">
          <ac:chgData name="Valentina Losada" userId="12c76205-c9be-43ad-bc33-b218726c6d59" providerId="ADAL" clId="{BDF9A786-CD08-47DC-96EF-2B7A746FE381}" dt="2024-03-18T18:20:55.459" v="534" actId="14100"/>
          <ac:spMkLst>
            <pc:docMk/>
            <pc:sldMk cId="1515389117" sldId="2147481994"/>
            <ac:spMk id="16" creationId="{5AC15FA8-86DD-0E1A-3D45-4AEAB1916962}"/>
          </ac:spMkLst>
        </pc:spChg>
        <pc:spChg chg="mod">
          <ac:chgData name="Valentina Losada" userId="12c76205-c9be-43ad-bc33-b218726c6d59" providerId="ADAL" clId="{BDF9A786-CD08-47DC-96EF-2B7A746FE381}" dt="2024-03-18T18:20:59.903" v="535" actId="14100"/>
          <ac:spMkLst>
            <pc:docMk/>
            <pc:sldMk cId="1515389117" sldId="2147481994"/>
            <ac:spMk id="20" creationId="{244B940A-2B65-7854-37EC-78C7F5381F9B}"/>
          </ac:spMkLst>
        </pc:spChg>
        <pc:spChg chg="mod">
          <ac:chgData name="Valentina Losada" userId="12c76205-c9be-43ad-bc33-b218726c6d59" providerId="ADAL" clId="{BDF9A786-CD08-47DC-96EF-2B7A746FE381}" dt="2024-03-18T18:22:20.931" v="580" actId="404"/>
          <ac:spMkLst>
            <pc:docMk/>
            <pc:sldMk cId="1515389117" sldId="2147481994"/>
            <ac:spMk id="37" creationId="{4869A67B-1C69-E99D-C59E-1D48A4B245D8}"/>
          </ac:spMkLst>
        </pc:spChg>
        <pc:spChg chg="mod">
          <ac:chgData name="Valentina Losada" userId="12c76205-c9be-43ad-bc33-b218726c6d59" providerId="ADAL" clId="{BDF9A786-CD08-47DC-96EF-2B7A746FE381}" dt="2024-03-18T21:37:28.098" v="2012" actId="20577"/>
          <ac:spMkLst>
            <pc:docMk/>
            <pc:sldMk cId="1515389117" sldId="2147481994"/>
            <ac:spMk id="40" creationId="{1FF65BE5-4CB9-F95C-C9F4-3D8B0B94A910}"/>
          </ac:spMkLst>
        </pc:spChg>
        <pc:spChg chg="mod">
          <ac:chgData name="Valentina Losada" userId="12c76205-c9be-43ad-bc33-b218726c6d59" providerId="ADAL" clId="{BDF9A786-CD08-47DC-96EF-2B7A746FE381}" dt="2024-03-18T18:23:13.071" v="603" actId="14100"/>
          <ac:spMkLst>
            <pc:docMk/>
            <pc:sldMk cId="1515389117" sldId="2147481994"/>
            <ac:spMk id="42" creationId="{1CB47F6B-FA4E-B5C9-33DA-EA76135D8DDB}"/>
          </ac:spMkLst>
        </pc:spChg>
        <pc:spChg chg="mod">
          <ac:chgData name="Valentina Losada" userId="12c76205-c9be-43ad-bc33-b218726c6d59" providerId="ADAL" clId="{BDF9A786-CD08-47DC-96EF-2B7A746FE381}" dt="2024-03-18T18:10:46.088" v="508" actId="139"/>
          <ac:spMkLst>
            <pc:docMk/>
            <pc:sldMk cId="1515389117" sldId="2147481994"/>
            <ac:spMk id="47" creationId="{1D4A11BF-19A8-FBB4-DCD4-B0E3877780E8}"/>
          </ac:spMkLst>
        </pc:spChg>
        <pc:cxnChg chg="mod">
          <ac:chgData name="Valentina Losada" userId="12c76205-c9be-43ad-bc33-b218726c6d59" providerId="ADAL" clId="{BDF9A786-CD08-47DC-96EF-2B7A746FE381}" dt="2024-03-18T18:20:52.203" v="533" actId="1038"/>
          <ac:cxnSpMkLst>
            <pc:docMk/>
            <pc:sldMk cId="1515389117" sldId="2147481994"/>
            <ac:cxnSpMk id="48" creationId="{13F09EDF-DD0E-3239-5FAD-C4D5AA55853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23:48.912" v="619"/>
              <pc2:cmMkLst xmlns:pc2="http://schemas.microsoft.com/office/powerpoint/2019/9/main/command">
                <pc:docMk/>
                <pc:sldMk cId="1515389117" sldId="2147481994"/>
                <pc2:cmMk id="{742A9DA0-AA24-415E-8BD5-CDFFA4A2A1F1}"/>
              </pc2:cmMkLst>
            </pc226:cmChg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8:22:33.112" v="582"/>
              <pc2:cmMkLst xmlns:pc2="http://schemas.microsoft.com/office/powerpoint/2019/9/main/command">
                <pc:docMk/>
                <pc:sldMk cId="1515389117" sldId="2147481994"/>
                <pc2:cmMk id="{EAA9D2D7-C9AE-4186-A708-508CF5984D80}"/>
              </pc2:cmMkLst>
            </pc226:cmChg>
          </p:ext>
        </pc:extLst>
      </pc:sldChg>
      <pc:sldChg chg="ord">
        <pc:chgData name="Valentina Losada" userId="12c76205-c9be-43ad-bc33-b218726c6d59" providerId="ADAL" clId="{BDF9A786-CD08-47DC-96EF-2B7A746FE381}" dt="2024-03-18T21:38:17.903" v="2014"/>
        <pc:sldMkLst>
          <pc:docMk/>
          <pc:sldMk cId="1510111546" sldId="2147481995"/>
        </pc:sldMkLst>
      </pc:sldChg>
      <pc:sldChg chg="ord">
        <pc:chgData name="Valentina Losada" userId="12c76205-c9be-43ad-bc33-b218726c6d59" providerId="ADAL" clId="{BDF9A786-CD08-47DC-96EF-2B7A746FE381}" dt="2024-03-18T21:39:11.525" v="2039"/>
        <pc:sldMkLst>
          <pc:docMk/>
          <pc:sldMk cId="260264100" sldId="2147481999"/>
        </pc:sldMkLst>
      </pc:sldChg>
      <pc:sldChg chg="addSp delSp modSp mod">
        <pc:chgData name="Valentina Losada" userId="12c76205-c9be-43ad-bc33-b218726c6d59" providerId="ADAL" clId="{BDF9A786-CD08-47DC-96EF-2B7A746FE381}" dt="2024-03-18T21:14:56.427" v="1762" actId="14100"/>
        <pc:sldMkLst>
          <pc:docMk/>
          <pc:sldMk cId="3534594139" sldId="2147482000"/>
        </pc:sldMkLst>
        <pc:spChg chg="add mod">
          <ac:chgData name="Valentina Losada" userId="12c76205-c9be-43ad-bc33-b218726c6d59" providerId="ADAL" clId="{BDF9A786-CD08-47DC-96EF-2B7A746FE381}" dt="2024-03-18T21:14:49.854" v="1760" actId="14100"/>
          <ac:spMkLst>
            <pc:docMk/>
            <pc:sldMk cId="3534594139" sldId="2147482000"/>
            <ac:spMk id="2" creationId="{8A5D767D-5278-0CEE-48A9-48C5B119D53E}"/>
          </ac:spMkLst>
        </pc:spChg>
        <pc:spChg chg="add mod">
          <ac:chgData name="Valentina Losada" userId="12c76205-c9be-43ad-bc33-b218726c6d59" providerId="ADAL" clId="{BDF9A786-CD08-47DC-96EF-2B7A746FE381}" dt="2024-03-18T21:14:56.427" v="1762" actId="14100"/>
          <ac:spMkLst>
            <pc:docMk/>
            <pc:sldMk cId="3534594139" sldId="2147482000"/>
            <ac:spMk id="3" creationId="{97246B4A-A3B9-9BD5-1711-17767A0997FA}"/>
          </ac:spMkLst>
        </pc:spChg>
        <pc:spChg chg="mod">
          <ac:chgData name="Valentina Losada" userId="12c76205-c9be-43ad-bc33-b218726c6d59" providerId="ADAL" clId="{BDF9A786-CD08-47DC-96EF-2B7A746FE381}" dt="2024-03-18T20:47:17.201" v="1604"/>
          <ac:spMkLst>
            <pc:docMk/>
            <pc:sldMk cId="3534594139" sldId="2147482000"/>
            <ac:spMk id="4" creationId="{B7F049B9-5B55-2389-63EC-ECEBAE3E4E99}"/>
          </ac:spMkLst>
        </pc:spChg>
        <pc:spChg chg="add mod">
          <ac:chgData name="Valentina Losada" userId="12c76205-c9be-43ad-bc33-b218726c6d59" providerId="ADAL" clId="{BDF9A786-CD08-47DC-96EF-2B7A746FE381}" dt="2024-03-18T21:14:52.718" v="1761" actId="14100"/>
          <ac:spMkLst>
            <pc:docMk/>
            <pc:sldMk cId="3534594139" sldId="2147482000"/>
            <ac:spMk id="5" creationId="{33FE0651-9D28-550E-3303-7D518C3128FD}"/>
          </ac:spMkLst>
        </pc:spChg>
        <pc:spChg chg="mod">
          <ac:chgData name="Valentina Losada" userId="12c76205-c9be-43ad-bc33-b218726c6d59" providerId="ADAL" clId="{BDF9A786-CD08-47DC-96EF-2B7A746FE381}" dt="2024-03-18T20:43:17.412" v="1536" actId="14100"/>
          <ac:spMkLst>
            <pc:docMk/>
            <pc:sldMk cId="3534594139" sldId="2147482000"/>
            <ac:spMk id="8" creationId="{176F8580-999E-550F-862E-0F79A95D09C9}"/>
          </ac:spMkLst>
        </pc:spChg>
        <pc:spChg chg="mod">
          <ac:chgData name="Valentina Losada" userId="12c76205-c9be-43ad-bc33-b218726c6d59" providerId="ADAL" clId="{BDF9A786-CD08-47DC-96EF-2B7A746FE381}" dt="2024-03-18T20:43:27.354" v="1554" actId="14100"/>
          <ac:spMkLst>
            <pc:docMk/>
            <pc:sldMk cId="3534594139" sldId="2147482000"/>
            <ac:spMk id="10" creationId="{49A610ED-7EFB-CBF1-0061-E536A3300E70}"/>
          </ac:spMkLst>
        </pc:spChg>
        <pc:spChg chg="mod">
          <ac:chgData name="Valentina Losada" userId="12c76205-c9be-43ad-bc33-b218726c6d59" providerId="ADAL" clId="{BDF9A786-CD08-47DC-96EF-2B7A746FE381}" dt="2024-03-18T20:43:20.966" v="1537" actId="14100"/>
          <ac:spMkLst>
            <pc:docMk/>
            <pc:sldMk cId="3534594139" sldId="2147482000"/>
            <ac:spMk id="13" creationId="{056A1491-3587-B802-C105-D4417CAF4D7E}"/>
          </ac:spMkLst>
        </pc:spChg>
        <pc:spChg chg="del">
          <ac:chgData name="Valentina Losada" userId="12c76205-c9be-43ad-bc33-b218726c6d59" providerId="ADAL" clId="{BDF9A786-CD08-47DC-96EF-2B7A746FE381}" dt="2024-03-18T21:14:44.635" v="1758" actId="478"/>
          <ac:spMkLst>
            <pc:docMk/>
            <pc:sldMk cId="3534594139" sldId="2147482000"/>
            <ac:spMk id="28" creationId="{5D8832DD-7E81-5C8F-3456-00EB8138172F}"/>
          </ac:spMkLst>
        </pc:spChg>
        <pc:spChg chg="del">
          <ac:chgData name="Valentina Losada" userId="12c76205-c9be-43ad-bc33-b218726c6d59" providerId="ADAL" clId="{BDF9A786-CD08-47DC-96EF-2B7A746FE381}" dt="2024-03-18T21:14:44.635" v="1758" actId="478"/>
          <ac:spMkLst>
            <pc:docMk/>
            <pc:sldMk cId="3534594139" sldId="2147482000"/>
            <ac:spMk id="29" creationId="{44579D8A-3E90-AD65-914C-8218FF5B2CAC}"/>
          </ac:spMkLst>
        </pc:spChg>
        <pc:spChg chg="del">
          <ac:chgData name="Valentina Losada" userId="12c76205-c9be-43ad-bc33-b218726c6d59" providerId="ADAL" clId="{BDF9A786-CD08-47DC-96EF-2B7A746FE381}" dt="2024-03-18T21:14:44.635" v="1758" actId="478"/>
          <ac:spMkLst>
            <pc:docMk/>
            <pc:sldMk cId="3534594139" sldId="2147482000"/>
            <ac:spMk id="30" creationId="{8A44AFC4-D4F8-810A-924A-82F092162320}"/>
          </ac:spMkLst>
        </pc:spChg>
        <pc:cxnChg chg="mod">
          <ac:chgData name="Valentina Losada" userId="12c76205-c9be-43ad-bc33-b218726c6d59" providerId="ADAL" clId="{BDF9A786-CD08-47DC-96EF-2B7A746FE381}" dt="2024-03-18T20:43:23.915" v="1553" actId="1038"/>
          <ac:cxnSpMkLst>
            <pc:docMk/>
            <pc:sldMk cId="3534594139" sldId="2147482000"/>
            <ac:cxnSpMk id="38" creationId="{5D948AF1-3FE5-5B42-6FF9-4545C2E3BB99}"/>
          </ac:cxnSpMkLst>
        </pc:cxnChg>
      </pc:sldChg>
      <pc:sldChg chg="ord">
        <pc:chgData name="Valentina Losada" userId="12c76205-c9be-43ad-bc33-b218726c6d59" providerId="ADAL" clId="{BDF9A786-CD08-47DC-96EF-2B7A746FE381}" dt="2024-03-18T21:39:21.169" v="2041"/>
        <pc:sldMkLst>
          <pc:docMk/>
          <pc:sldMk cId="329344" sldId="2147482001"/>
        </pc:sldMkLst>
      </pc:sldChg>
      <pc:sldChg chg="modSp mod">
        <pc:chgData name="Valentina Losada" userId="12c76205-c9be-43ad-bc33-b218726c6d59" providerId="ADAL" clId="{BDF9A786-CD08-47DC-96EF-2B7A746FE381}" dt="2024-03-18T21:15:54.620" v="1779"/>
        <pc:sldMkLst>
          <pc:docMk/>
          <pc:sldMk cId="1544683221" sldId="2147482002"/>
        </pc:sldMkLst>
        <pc:spChg chg="mod">
          <ac:chgData name="Valentina Losada" userId="12c76205-c9be-43ad-bc33-b218726c6d59" providerId="ADAL" clId="{BDF9A786-CD08-47DC-96EF-2B7A746FE381}" dt="2024-03-18T21:15:54.620" v="1779"/>
          <ac:spMkLst>
            <pc:docMk/>
            <pc:sldMk cId="1544683221" sldId="2147482002"/>
            <ac:spMk id="20" creationId="{EE331237-3DCE-C36F-2A1F-18D334E27055}"/>
          </ac:spMkLst>
        </pc:spChg>
        <pc:spChg chg="mod">
          <ac:chgData name="Valentina Losada" userId="12c76205-c9be-43ad-bc33-b218726c6d59" providerId="ADAL" clId="{BDF9A786-CD08-47DC-96EF-2B7A746FE381}" dt="2024-03-18T21:14:27.259" v="1757"/>
          <ac:spMkLst>
            <pc:docMk/>
            <pc:sldMk cId="1544683221" sldId="2147482002"/>
            <ac:spMk id="25" creationId="{2E8D0A0B-9D5D-396E-8505-FDD81E7C0437}"/>
          </ac:spMkLst>
        </pc:spChg>
      </pc:sldChg>
      <pc:sldChg chg="addSp delSp modSp">
        <pc:chgData name="Valentina Losada" userId="12c76205-c9be-43ad-bc33-b218726c6d59" providerId="ADAL" clId="{BDF9A786-CD08-47DC-96EF-2B7A746FE381}" dt="2024-03-18T21:39:46.705" v="2042" actId="478"/>
        <pc:sldMkLst>
          <pc:docMk/>
          <pc:sldMk cId="1573201983" sldId="2147482003"/>
        </pc:sldMkLst>
        <pc:spChg chg="del">
          <ac:chgData name="Valentina Losada" userId="12c76205-c9be-43ad-bc33-b218726c6d59" providerId="ADAL" clId="{BDF9A786-CD08-47DC-96EF-2B7A746FE381}" dt="2024-03-18T21:39:46.705" v="2042" actId="478"/>
          <ac:spMkLst>
            <pc:docMk/>
            <pc:sldMk cId="1573201983" sldId="2147482003"/>
            <ac:spMk id="2" creationId="{8BDD57D1-5CA4-433D-8F2D-130B2956D26F}"/>
          </ac:spMkLst>
        </pc:spChg>
        <pc:spChg chg="add mod">
          <ac:chgData name="Valentina Losada" userId="12c76205-c9be-43ad-bc33-b218726c6d59" providerId="ADAL" clId="{BDF9A786-CD08-47DC-96EF-2B7A746FE381}" dt="2024-03-18T21:39:46.705" v="2042" actId="478"/>
          <ac:spMkLst>
            <pc:docMk/>
            <pc:sldMk cId="1573201983" sldId="2147482003"/>
            <ac:spMk id="3" creationId="{6176DC45-7128-00ED-5EBB-05261BAC2F20}"/>
          </ac:spMkLst>
        </pc:spChg>
      </pc:sldChg>
      <pc:sldChg chg="ord">
        <pc:chgData name="Valentina Losada" userId="12c76205-c9be-43ad-bc33-b218726c6d59" providerId="ADAL" clId="{BDF9A786-CD08-47DC-96EF-2B7A746FE381}" dt="2024-03-18T21:40:04.297" v="2044"/>
        <pc:sldMkLst>
          <pc:docMk/>
          <pc:sldMk cId="3571758081" sldId="2147482004"/>
        </pc:sldMkLst>
      </pc:sldChg>
      <pc:sldChg chg="addSp delSp modSp mod">
        <pc:chgData name="Valentina Losada" userId="12c76205-c9be-43ad-bc33-b218726c6d59" providerId="ADAL" clId="{BDF9A786-CD08-47DC-96EF-2B7A746FE381}" dt="2024-03-18T20:25:38.890" v="1180" actId="20577"/>
        <pc:sldMkLst>
          <pc:docMk/>
          <pc:sldMk cId="3537900216" sldId="2147482005"/>
        </pc:sldMkLst>
        <pc:spChg chg="add mod">
          <ac:chgData name="Valentina Losada" userId="12c76205-c9be-43ad-bc33-b218726c6d59" providerId="ADAL" clId="{BDF9A786-CD08-47DC-96EF-2B7A746FE381}" dt="2024-03-18T20:21:00.848" v="1053" actId="478"/>
          <ac:spMkLst>
            <pc:docMk/>
            <pc:sldMk cId="3537900216" sldId="2147482005"/>
            <ac:spMk id="3" creationId="{F1341DA5-837E-149C-968D-A143A5D6D2FF}"/>
          </ac:spMkLst>
        </pc:spChg>
        <pc:spChg chg="del">
          <ac:chgData name="Valentina Losada" userId="12c76205-c9be-43ad-bc33-b218726c6d59" providerId="ADAL" clId="{BDF9A786-CD08-47DC-96EF-2B7A746FE381}" dt="2024-03-18T20:21:00.848" v="1053" actId="478"/>
          <ac:spMkLst>
            <pc:docMk/>
            <pc:sldMk cId="3537900216" sldId="2147482005"/>
            <ac:spMk id="14" creationId="{3CF7E6E3-74D8-5911-8821-25E2E0F97E62}"/>
          </ac:spMkLst>
        </pc:spChg>
        <pc:spChg chg="mod">
          <ac:chgData name="Valentina Losada" userId="12c76205-c9be-43ad-bc33-b218726c6d59" providerId="ADAL" clId="{BDF9A786-CD08-47DC-96EF-2B7A746FE381}" dt="2024-03-18T20:25:38.890" v="1180" actId="20577"/>
          <ac:spMkLst>
            <pc:docMk/>
            <pc:sldMk cId="3537900216" sldId="2147482005"/>
            <ac:spMk id="42" creationId="{909D2A17-6F75-FF92-420F-99015F8DF2E1}"/>
          </ac:spMkLst>
        </pc:spChg>
      </pc:sldChg>
      <pc:sldChg chg="ord">
        <pc:chgData name="Valentina Losada" userId="12c76205-c9be-43ad-bc33-b218726c6d59" providerId="ADAL" clId="{BDF9A786-CD08-47DC-96EF-2B7A746FE381}" dt="2024-03-18T21:40:21.625" v="2046"/>
        <pc:sldMkLst>
          <pc:docMk/>
          <pc:sldMk cId="36218956" sldId="2147482006"/>
        </pc:sldMkLst>
      </pc:sldChg>
      <pc:sldChg chg="addSp delSp modSp mod">
        <pc:chgData name="Valentina Losada" userId="12c76205-c9be-43ad-bc33-b218726c6d59" providerId="ADAL" clId="{BDF9A786-CD08-47DC-96EF-2B7A746FE381}" dt="2024-03-18T20:25:49.727" v="1181"/>
        <pc:sldMkLst>
          <pc:docMk/>
          <pc:sldMk cId="2528968086" sldId="2147482007"/>
        </pc:sldMkLst>
        <pc:spChg chg="add mod">
          <ac:chgData name="Valentina Losada" userId="12c76205-c9be-43ad-bc33-b218726c6d59" providerId="ADAL" clId="{BDF9A786-CD08-47DC-96EF-2B7A746FE381}" dt="2024-03-18T20:21:25.097" v="1056" actId="478"/>
          <ac:spMkLst>
            <pc:docMk/>
            <pc:sldMk cId="2528968086" sldId="2147482007"/>
            <ac:spMk id="3" creationId="{2E1A1B34-914E-382D-CA70-E278D8B695AD}"/>
          </ac:spMkLst>
        </pc:spChg>
        <pc:spChg chg="del">
          <ac:chgData name="Valentina Losada" userId="12c76205-c9be-43ad-bc33-b218726c6d59" providerId="ADAL" clId="{BDF9A786-CD08-47DC-96EF-2B7A746FE381}" dt="2024-03-18T20:21:25.097" v="1056" actId="478"/>
          <ac:spMkLst>
            <pc:docMk/>
            <pc:sldMk cId="2528968086" sldId="2147482007"/>
            <ac:spMk id="14" creationId="{3CF7E6E3-74D8-5911-8821-25E2E0F97E62}"/>
          </ac:spMkLst>
        </pc:spChg>
        <pc:spChg chg="mod">
          <ac:chgData name="Valentina Losada" userId="12c76205-c9be-43ad-bc33-b218726c6d59" providerId="ADAL" clId="{BDF9A786-CD08-47DC-96EF-2B7A746FE381}" dt="2024-03-18T20:25:49.727" v="1181"/>
          <ac:spMkLst>
            <pc:docMk/>
            <pc:sldMk cId="2528968086" sldId="2147482007"/>
            <ac:spMk id="39" creationId="{2562295F-9502-4103-6718-AE37BC636612}"/>
          </ac:spMkLst>
        </pc:spChg>
      </pc:sldChg>
      <pc:sldChg chg="ord">
        <pc:chgData name="Valentina Losada" userId="12c76205-c9be-43ad-bc33-b218726c6d59" providerId="ADAL" clId="{BDF9A786-CD08-47DC-96EF-2B7A746FE381}" dt="2024-03-18T21:40:31.466" v="2048"/>
        <pc:sldMkLst>
          <pc:docMk/>
          <pc:sldMk cId="63008249" sldId="2147482008"/>
        </pc:sldMkLst>
      </pc:sldChg>
      <pc:sldChg chg="delCm">
        <pc:chgData name="Valentina Losada" userId="12c76205-c9be-43ad-bc33-b218726c6d59" providerId="ADAL" clId="{BDF9A786-CD08-47DC-96EF-2B7A746FE381}" dt="2024-03-18T17:56:03.079" v="127"/>
        <pc:sldMkLst>
          <pc:docMk/>
          <pc:sldMk cId="727379196" sldId="21474820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17:56:03.079" v="127"/>
              <pc2:cmMkLst xmlns:pc2="http://schemas.microsoft.com/office/powerpoint/2019/9/main/command">
                <pc:docMk/>
                <pc:sldMk cId="727379196" sldId="2147482013"/>
                <pc2:cmMk id="{EF21ADCE-C1EE-49BA-8C25-049870FFA0C1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23:56.745" v="1782" actId="20577"/>
        <pc:sldMkLst>
          <pc:docMk/>
          <pc:sldMk cId="3308476308" sldId="2147482018"/>
        </pc:sldMkLst>
        <pc:spChg chg="mod">
          <ac:chgData name="Valentina Losada" userId="12c76205-c9be-43ad-bc33-b218726c6d59" providerId="ADAL" clId="{BDF9A786-CD08-47DC-96EF-2B7A746FE381}" dt="2024-03-18T18:43:50.820" v="1030" actId="20577"/>
          <ac:spMkLst>
            <pc:docMk/>
            <pc:sldMk cId="3308476308" sldId="2147482018"/>
            <ac:spMk id="14" creationId="{D287219E-1F27-7105-C4B0-1FADA4EB69CC}"/>
          </ac:spMkLst>
        </pc:spChg>
        <pc:spChg chg="mod">
          <ac:chgData name="Valentina Losada" userId="12c76205-c9be-43ad-bc33-b218726c6d59" providerId="ADAL" clId="{BDF9A786-CD08-47DC-96EF-2B7A746FE381}" dt="2024-03-18T21:23:56.745" v="1782" actId="20577"/>
          <ac:spMkLst>
            <pc:docMk/>
            <pc:sldMk cId="3308476308" sldId="2147482018"/>
            <ac:spMk id="16" creationId="{E7E48DE2-497F-2E71-400D-947030854968}"/>
          </ac:spMkLst>
        </pc:spChg>
        <pc:spChg chg="mod">
          <ac:chgData name="Valentina Losada" userId="12c76205-c9be-43ad-bc33-b218726c6d59" providerId="ADAL" clId="{BDF9A786-CD08-47DC-96EF-2B7A746FE381}" dt="2024-03-18T20:28:04.706" v="1189" actId="20577"/>
          <ac:spMkLst>
            <pc:docMk/>
            <pc:sldMk cId="3308476308" sldId="2147482018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0:30:32.355" v="1196"/>
              <pc2:cmMkLst xmlns:pc2="http://schemas.microsoft.com/office/powerpoint/2019/9/main/command">
                <pc:docMk/>
                <pc:sldMk cId="3308476308" sldId="2147482018"/>
                <pc2:cmMk id="{0F7FED6C-8950-42C8-B74C-A229702B48BB}"/>
              </pc2:cmMkLst>
            </pc226:cmChg>
          </p:ext>
        </pc:extLst>
      </pc:sldChg>
      <pc:sldChg chg="modSp mod delCm">
        <pc:chgData name="Valentina Losada" userId="12c76205-c9be-43ad-bc33-b218726c6d59" providerId="ADAL" clId="{BDF9A786-CD08-47DC-96EF-2B7A746FE381}" dt="2024-03-18T21:23:47.446" v="1781"/>
        <pc:sldMkLst>
          <pc:docMk/>
          <pc:sldMk cId="2447205899" sldId="2147482019"/>
        </pc:sldMkLst>
        <pc:spChg chg="mod">
          <ac:chgData name="Valentina Losada" userId="12c76205-c9be-43ad-bc33-b218726c6d59" providerId="ADAL" clId="{BDF9A786-CD08-47DC-96EF-2B7A746FE381}" dt="2024-03-18T18:33:37.008" v="758" actId="20577"/>
          <ac:spMkLst>
            <pc:docMk/>
            <pc:sldMk cId="2447205899" sldId="2147482019"/>
            <ac:spMk id="12" creationId="{035B6FB5-00DD-F414-709B-759CA3DA6816}"/>
          </ac:spMkLst>
        </pc:spChg>
        <pc:spChg chg="mod">
          <ac:chgData name="Valentina Losada" userId="12c76205-c9be-43ad-bc33-b218726c6d59" providerId="ADAL" clId="{BDF9A786-CD08-47DC-96EF-2B7A746FE381}" dt="2024-03-18T18:33:14.027" v="742" actId="20577"/>
          <ac:spMkLst>
            <pc:docMk/>
            <pc:sldMk cId="2447205899" sldId="2147482019"/>
            <ac:spMk id="16" creationId="{E7E48DE2-497F-2E71-400D-947030854968}"/>
          </ac:spMkLst>
        </pc:spChg>
        <pc:spChg chg="mod">
          <ac:chgData name="Valentina Losada" userId="12c76205-c9be-43ad-bc33-b218726c6d59" providerId="ADAL" clId="{BDF9A786-CD08-47DC-96EF-2B7A746FE381}" dt="2024-03-18T18:33:11.775" v="741" actId="6549"/>
          <ac:spMkLst>
            <pc:docMk/>
            <pc:sldMk cId="2447205899" sldId="2147482019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23:47.446" v="1781"/>
              <pc2:cmMkLst xmlns:pc2="http://schemas.microsoft.com/office/powerpoint/2019/9/main/command">
                <pc:docMk/>
                <pc:sldMk cId="2447205899" sldId="2147482019"/>
                <pc2:cmMk id="{0BD469D9-973C-4DF4-B317-4986A886FD7B}"/>
              </pc2:cmMkLst>
            </pc226:cmChg>
          </p:ext>
        </pc:extLst>
      </pc:sldChg>
      <pc:sldChg chg="addSp delSp modSp add mod delCm">
        <pc:chgData name="Valentina Losada" userId="12c76205-c9be-43ad-bc33-b218726c6d59" providerId="ADAL" clId="{BDF9A786-CD08-47DC-96EF-2B7A746FE381}" dt="2024-03-18T21:35:51.845" v="1999" actId="6549"/>
        <pc:sldMkLst>
          <pc:docMk/>
          <pc:sldMk cId="4014135789" sldId="2147482027"/>
        </pc:sldMkLst>
        <pc:spChg chg="add del mod modVis">
          <ac:chgData name="Valentina Losada" userId="12c76205-c9be-43ad-bc33-b218726c6d59" providerId="ADAL" clId="{BDF9A786-CD08-47DC-96EF-2B7A746FE381}" dt="2024-03-18T21:30:59.862" v="1808"/>
          <ac:spMkLst>
            <pc:docMk/>
            <pc:sldMk cId="4014135789" sldId="2147482027"/>
            <ac:spMk id="2" creationId="{4E2508D7-6087-7076-EF0E-47B0594190DE}"/>
          </ac:spMkLst>
        </pc:spChg>
        <pc:spChg chg="add del mod modVis">
          <ac:chgData name="Valentina Losada" userId="12c76205-c9be-43ad-bc33-b218726c6d59" providerId="ADAL" clId="{BDF9A786-CD08-47DC-96EF-2B7A746FE381}" dt="2024-03-18T21:31:02.925" v="1851"/>
          <ac:spMkLst>
            <pc:docMk/>
            <pc:sldMk cId="4014135789" sldId="2147482027"/>
            <ac:spMk id="3" creationId="{1413BA3E-6B61-E61E-64EF-1896198E19FC}"/>
          </ac:spMkLst>
        </pc:spChg>
        <pc:spChg chg="add del mod modVis">
          <ac:chgData name="Valentina Losada" userId="12c76205-c9be-43ad-bc33-b218726c6d59" providerId="ADAL" clId="{BDF9A786-CD08-47DC-96EF-2B7A746FE381}" dt="2024-03-18T21:31:04.538" v="1885"/>
          <ac:spMkLst>
            <pc:docMk/>
            <pc:sldMk cId="4014135789" sldId="2147482027"/>
            <ac:spMk id="4" creationId="{B790B710-6B29-B30B-D930-EF52FABFDDB4}"/>
          </ac:spMkLst>
        </pc:spChg>
        <pc:spChg chg="mod">
          <ac:chgData name="Valentina Losada" userId="12c76205-c9be-43ad-bc33-b218726c6d59" providerId="ADAL" clId="{BDF9A786-CD08-47DC-96EF-2B7A746FE381}" dt="2024-03-18T21:31:07.500" v="1918"/>
          <ac:spMkLst>
            <pc:docMk/>
            <pc:sldMk cId="4014135789" sldId="2147482027"/>
            <ac:spMk id="5" creationId="{1350216A-E851-6782-416D-8A0DC6BBC7B0}"/>
          </ac:spMkLst>
        </pc:spChg>
        <pc:spChg chg="mod">
          <ac:chgData name="Valentina Losada" userId="12c76205-c9be-43ad-bc33-b218726c6d59" providerId="ADAL" clId="{BDF9A786-CD08-47DC-96EF-2B7A746FE381}" dt="2024-03-18T20:14:25.100" v="1046"/>
          <ac:spMkLst>
            <pc:docMk/>
            <pc:sldMk cId="4014135789" sldId="2147482027"/>
            <ac:spMk id="7" creationId="{6B754CBA-23ED-4757-6CAE-C46D43BCBA70}"/>
          </ac:spMkLst>
        </pc:spChg>
        <pc:spChg chg="mod">
          <ac:chgData name="Valentina Losada" userId="12c76205-c9be-43ad-bc33-b218726c6d59" providerId="ADAL" clId="{BDF9A786-CD08-47DC-96EF-2B7A746FE381}" dt="2024-03-18T21:35:51.845" v="1999" actId="6549"/>
          <ac:spMkLst>
            <pc:docMk/>
            <pc:sldMk cId="4014135789" sldId="2147482027"/>
            <ac:spMk id="8" creationId="{8A22082C-3279-49BC-C162-588A27AD2734}"/>
          </ac:spMkLst>
        </pc:spChg>
        <pc:spChg chg="add del mod modVis">
          <ac:chgData name="Valentina Losada" userId="12c76205-c9be-43ad-bc33-b218726c6d59" providerId="ADAL" clId="{BDF9A786-CD08-47DC-96EF-2B7A746FE381}" dt="2024-03-18T21:31:05.628" v="1913"/>
          <ac:spMkLst>
            <pc:docMk/>
            <pc:sldMk cId="4014135789" sldId="2147482027"/>
            <ac:spMk id="9" creationId="{3ED33709-19EB-4B0A-439D-A982D904D0B4}"/>
          </ac:spMkLst>
        </pc:spChg>
        <pc:spChg chg="add del mod modVis">
          <ac:chgData name="Valentina Losada" userId="12c76205-c9be-43ad-bc33-b218726c6d59" providerId="ADAL" clId="{BDF9A786-CD08-47DC-96EF-2B7A746FE381}" dt="2024-03-18T21:31:07.512" v="1942"/>
          <ac:spMkLst>
            <pc:docMk/>
            <pc:sldMk cId="4014135789" sldId="2147482027"/>
            <ac:spMk id="10" creationId="{6464B254-EBE2-A7EA-DEB2-E687AD50B4EA}"/>
          </ac:spMkLst>
        </pc:spChg>
        <pc:spChg chg="add mod">
          <ac:chgData name="Valentina Losada" userId="12c76205-c9be-43ad-bc33-b218726c6d59" providerId="ADAL" clId="{BDF9A786-CD08-47DC-96EF-2B7A746FE381}" dt="2024-03-18T21:31:09.410" v="1945" actId="478"/>
          <ac:spMkLst>
            <pc:docMk/>
            <pc:sldMk cId="4014135789" sldId="2147482027"/>
            <ac:spMk id="13" creationId="{2C366DF2-5C2B-FD91-8BD5-D33838185EF2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16" creationId="{04DD45B6-8F13-2C61-1621-5338BE6D581D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23" creationId="{A462C37A-2512-79A0-474B-911750466C78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24" creationId="{8C51B156-8BC0-8732-7577-62D35F8D46A7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25" creationId="{56AF15AD-1332-AC13-FC67-AF2BB5906FE2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26" creationId="{DFBBC97C-839A-F92C-3A07-B1900FA5C1FB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27" creationId="{A155F5D4-24A8-EA17-1E44-0D8BCB14102E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30" creationId="{9D9C1FC0-073A-7362-89E7-387B3FA191EF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34" creationId="{2E8362C5-DCC9-D38F-5249-2BEAC0024785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35" creationId="{FF7A2F74-3EDC-D5C8-19F6-4F4CF94276C3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37" creationId="{99F72D5F-64C3-383D-B051-568238231DD3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39" creationId="{83652109-273C-0CEE-569A-9F347DFDC86F}"/>
          </ac:spMkLst>
        </pc:spChg>
        <pc:spChg chg="mod">
          <ac:chgData name="Valentina Losada" userId="12c76205-c9be-43ad-bc33-b218726c6d59" providerId="ADAL" clId="{BDF9A786-CD08-47DC-96EF-2B7A746FE381}" dt="2024-03-18T21:34:44.083" v="1996" actId="20577"/>
          <ac:spMkLst>
            <pc:docMk/>
            <pc:sldMk cId="4014135789" sldId="2147482027"/>
            <ac:spMk id="40" creationId="{4B44EA96-061F-E181-D038-B6FB208164F3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41" creationId="{42FFFA30-F25E-D6F5-DDD7-5F279B812512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44" creationId="{0C8910F7-73B9-40A7-9DB0-2381EE26AB27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45" creationId="{91C4E2E9-F397-0230-1866-8E6E82B35938}"/>
          </ac:spMkLst>
        </pc:spChg>
        <pc:spChg chg="del mod replST">
          <ac:chgData name="Valentina Losada" userId="12c76205-c9be-43ad-bc33-b218726c6d59" providerId="ADAL" clId="{BDF9A786-CD08-47DC-96EF-2B7A746FE381}" dt="2024-03-18T21:31:09.410" v="1945" actId="478"/>
          <ac:spMkLst>
            <pc:docMk/>
            <pc:sldMk cId="4014135789" sldId="2147482027"/>
            <ac:spMk id="46" creationId="{192D5E49-C727-618F-3A66-46084264BDB1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47" creationId="{63657A00-2246-DCB5-1541-372BE61FF031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52" creationId="{CDA35091-4FEC-8386-3E35-FCF96A49699A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54" creationId="{FE08FFE2-1489-A1F1-5935-A505A6E2ED03}"/>
          </ac:spMkLst>
        </pc:spChg>
        <pc:spChg chg="del">
          <ac:chgData name="Valentina Losada" userId="12c76205-c9be-43ad-bc33-b218726c6d59" providerId="ADAL" clId="{BDF9A786-CD08-47DC-96EF-2B7A746FE381}" dt="2024-03-18T20:14:37.181" v="1051" actId="478"/>
          <ac:spMkLst>
            <pc:docMk/>
            <pc:sldMk cId="4014135789" sldId="2147482027"/>
            <ac:spMk id="56" creationId="{40BFE17D-FE63-508C-30F0-FC6856E28478}"/>
          </ac:spMkLst>
        </pc:spChg>
        <pc:spChg chg="del">
          <ac:chgData name="Valentina Losada" userId="12c76205-c9be-43ad-bc33-b218726c6d59" providerId="ADAL" clId="{BDF9A786-CD08-47DC-96EF-2B7A746FE381}" dt="2024-03-18T20:14:40.739" v="1052" actId="478"/>
          <ac:spMkLst>
            <pc:docMk/>
            <pc:sldMk cId="4014135789" sldId="2147482027"/>
            <ac:spMk id="58" creationId="{6985F8B0-13F7-6E87-2C76-DEE783A2857B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60" creationId="{F938E20D-F47D-BD8B-8E69-CD0E97E2DBC7}"/>
          </ac:spMkLst>
        </pc:spChg>
        <pc:spChg chg="del">
          <ac:chgData name="Valentina Losada" userId="12c76205-c9be-43ad-bc33-b218726c6d59" providerId="ADAL" clId="{BDF9A786-CD08-47DC-96EF-2B7A746FE381}" dt="2024-03-18T20:14:33.662" v="1050" actId="478"/>
          <ac:spMkLst>
            <pc:docMk/>
            <pc:sldMk cId="4014135789" sldId="2147482027"/>
            <ac:spMk id="148" creationId="{5CEECA5E-E879-3878-A11D-16AD094AE4FF}"/>
          </ac:spMkLst>
        </pc:spChg>
        <pc:graphicFrameChg chg="mod replST">
          <ac:chgData name="Valentina Losada" userId="12c76205-c9be-43ad-bc33-b218726c6d59" providerId="ADAL" clId="{BDF9A786-CD08-47DC-96EF-2B7A746FE381}" dt="2024-03-18T21:31:07.512" v="1944"/>
          <ac:graphicFrameMkLst>
            <pc:docMk/>
            <pc:sldMk cId="4014135789" sldId="2147482027"/>
            <ac:graphicFrameMk id="6" creationId="{375E70C3-86D5-EC0C-CFBD-F3AECFFA718B}"/>
          </ac:graphicFrameMkLst>
        </pc:graphicFrameChg>
        <pc:cxnChg chg="del">
          <ac:chgData name="Valentina Losada" userId="12c76205-c9be-43ad-bc33-b218726c6d59" providerId="ADAL" clId="{BDF9A786-CD08-47DC-96EF-2B7A746FE381}" dt="2024-03-18T20:14:33.662" v="1050" actId="478"/>
          <ac:cxnSpMkLst>
            <pc:docMk/>
            <pc:sldMk cId="4014135789" sldId="2147482027"/>
            <ac:cxnSpMk id="11" creationId="{8C7C8F31-31B1-2393-D1FF-3A924545E516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12" creationId="{BFE7E06E-FA7A-ABD3-B4A6-41B0910A260C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20" creationId="{5C24694F-04CA-2FA1-9962-956687A8922A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21" creationId="{A7B54015-CDFE-32EC-7877-6857629AFAB2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22" creationId="{BC4A57E4-9E30-B995-3860-3E9FFBBA7F3B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33" creationId="{4C335816-E733-4EC4-AE06-45D9E9EF7485}"/>
          </ac:cxnSpMkLst>
        </pc:cxnChg>
        <pc:cxnChg chg="del">
          <ac:chgData name="Valentina Losada" userId="12c76205-c9be-43ad-bc33-b218726c6d59" providerId="ADAL" clId="{BDF9A786-CD08-47DC-96EF-2B7A746FE381}" dt="2024-03-18T20:14:33.662" v="1050" actId="478"/>
          <ac:cxnSpMkLst>
            <pc:docMk/>
            <pc:sldMk cId="4014135789" sldId="2147482027"/>
            <ac:cxnSpMk id="43" creationId="{47CD4BC1-7CBE-3573-9414-616C4DC484E1}"/>
          </ac:cxnSpMkLst>
        </pc:cxnChg>
        <pc:cxnChg chg="del">
          <ac:chgData name="Valentina Losada" userId="12c76205-c9be-43ad-bc33-b218726c6d59" providerId="ADAL" clId="{BDF9A786-CD08-47DC-96EF-2B7A746FE381}" dt="2024-03-18T20:14:37.181" v="1051" actId="478"/>
          <ac:cxnSpMkLst>
            <pc:docMk/>
            <pc:sldMk cId="4014135789" sldId="2147482027"/>
            <ac:cxnSpMk id="50" creationId="{527E60D5-DC79-0002-90A6-FD4340412FE5}"/>
          </ac:cxnSpMkLst>
        </pc:cxnChg>
        <pc:cxnChg chg="del">
          <ac:chgData name="Valentina Losada" userId="12c76205-c9be-43ad-bc33-b218726c6d59" providerId="ADAL" clId="{BDF9A786-CD08-47DC-96EF-2B7A746FE381}" dt="2024-03-18T20:14:33.662" v="1050" actId="478"/>
          <ac:cxnSpMkLst>
            <pc:docMk/>
            <pc:sldMk cId="4014135789" sldId="2147482027"/>
            <ac:cxnSpMk id="62" creationId="{3A7CAE82-9402-CAF7-ACB9-115EC61C581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alentina Losada" userId="12c76205-c9be-43ad-bc33-b218726c6d59" providerId="ADAL" clId="{BDF9A786-CD08-47DC-96EF-2B7A746FE381}" dt="2024-03-18T21:34:03.692" v="1974"/>
              <pc2:cmMkLst xmlns:pc2="http://schemas.microsoft.com/office/powerpoint/2019/9/main/command">
                <pc:docMk/>
                <pc:sldMk cId="4014135789" sldId="2147482027"/>
                <pc2:cmMk id="{54B5EC1B-690D-4316-A640-CF41D3611725}"/>
              </pc2:cmMkLst>
            </pc226:cmChg>
          </p:ext>
        </pc:extLst>
      </pc:sldChg>
      <pc:sldChg chg="modSp add mod">
        <pc:chgData name="Valentina Losada" userId="12c76205-c9be-43ad-bc33-b218726c6d59" providerId="ADAL" clId="{BDF9A786-CD08-47DC-96EF-2B7A746FE381}" dt="2024-03-18T20:35:38.065" v="1312"/>
        <pc:sldMkLst>
          <pc:docMk/>
          <pc:sldMk cId="3800892628" sldId="2147482028"/>
        </pc:sldMkLst>
        <pc:spChg chg="mod replST">
          <ac:chgData name="Valentina Losada" userId="12c76205-c9be-43ad-bc33-b218726c6d59" providerId="ADAL" clId="{BDF9A786-CD08-47DC-96EF-2B7A746FE381}" dt="2024-03-18T20:35:38.063" v="1309"/>
          <ac:spMkLst>
            <pc:docMk/>
            <pc:sldMk cId="3800892628" sldId="2147482028"/>
            <ac:spMk id="4" creationId="{1348CFAB-092A-0A8A-91E9-89EC55048826}"/>
          </ac:spMkLst>
        </pc:spChg>
        <pc:spChg chg="mod">
          <ac:chgData name="Valentina Losada" userId="12c76205-c9be-43ad-bc33-b218726c6d59" providerId="ADAL" clId="{BDF9A786-CD08-47DC-96EF-2B7A746FE381}" dt="2024-03-18T20:35:38.064" v="1310"/>
          <ac:spMkLst>
            <pc:docMk/>
            <pc:sldMk cId="3800892628" sldId="2147482028"/>
            <ac:spMk id="5" creationId="{1350216A-E851-6782-416D-8A0DC6BBC7B0}"/>
          </ac:spMkLst>
        </pc:spChg>
        <pc:spChg chg="mod">
          <ac:chgData name="Valentina Losada" userId="12c76205-c9be-43ad-bc33-b218726c6d59" providerId="ADAL" clId="{BDF9A786-CD08-47DC-96EF-2B7A746FE381}" dt="2024-03-18T20:35:38.064" v="1311"/>
          <ac:spMkLst>
            <pc:docMk/>
            <pc:sldMk cId="3800892628" sldId="2147482028"/>
            <ac:spMk id="7" creationId="{6B754CBA-23ED-4757-6CAE-C46D43BCBA70}"/>
          </ac:spMkLst>
        </pc:spChg>
        <pc:spChg chg="mod">
          <ac:chgData name="Valentina Losada" userId="12c76205-c9be-43ad-bc33-b218726c6d59" providerId="ADAL" clId="{BDF9A786-CD08-47DC-96EF-2B7A746FE381}" dt="2024-03-18T20:35:38.065" v="1312"/>
          <ac:spMkLst>
            <pc:docMk/>
            <pc:sldMk cId="3800892628" sldId="2147482028"/>
            <ac:spMk id="8" creationId="{8A22082C-3279-49BC-C162-588A27AD2734}"/>
          </ac:spMkLst>
        </pc:spChg>
        <pc:spChg chg="mod">
          <ac:chgData name="Valentina Losada" userId="12c76205-c9be-43ad-bc33-b218726c6d59" providerId="ADAL" clId="{BDF9A786-CD08-47DC-96EF-2B7A746FE381}" dt="2024-03-18T20:35:38.062" v="1307"/>
          <ac:spMkLst>
            <pc:docMk/>
            <pc:sldMk cId="3800892628" sldId="2147482028"/>
            <ac:spMk id="65" creationId="{E47E7055-EC6F-ED7A-7ADB-3B017D55C075}"/>
          </ac:spMkLst>
        </pc:spChg>
        <pc:graphicFrameChg chg="mod replST">
          <ac:chgData name="Valentina Losada" userId="12c76205-c9be-43ad-bc33-b218726c6d59" providerId="ADAL" clId="{BDF9A786-CD08-47DC-96EF-2B7A746FE381}" dt="2024-03-18T20:35:38.048" v="1306"/>
          <ac:graphicFrameMkLst>
            <pc:docMk/>
            <pc:sldMk cId="3800892628" sldId="2147482028"/>
            <ac:graphicFrameMk id="6" creationId="{375E70C3-86D5-EC0C-CFBD-F3AECFFA718B}"/>
          </ac:graphicFrameMkLst>
        </pc:graphicFrameChg>
      </pc:sldChg>
      <pc:sldChg chg="modSp add mod">
        <pc:chgData name="Valentina Losada" userId="12c76205-c9be-43ad-bc33-b218726c6d59" providerId="ADAL" clId="{BDF9A786-CD08-47DC-96EF-2B7A746FE381}" dt="2024-03-18T21:15:10.549" v="1770"/>
        <pc:sldMkLst>
          <pc:docMk/>
          <pc:sldMk cId="2747387279" sldId="2147482029"/>
        </pc:sldMkLst>
        <pc:spChg chg="mod replST">
          <ac:chgData name="Valentina Losada" userId="12c76205-c9be-43ad-bc33-b218726c6d59" providerId="ADAL" clId="{BDF9A786-CD08-47DC-96EF-2B7A746FE381}" dt="2024-03-18T21:15:10.549" v="1767"/>
          <ac:spMkLst>
            <pc:docMk/>
            <pc:sldMk cId="2747387279" sldId="2147482029"/>
            <ac:spMk id="4" creationId="{1348CFAB-092A-0A8A-91E9-89EC55048826}"/>
          </ac:spMkLst>
        </pc:spChg>
        <pc:spChg chg="mod">
          <ac:chgData name="Valentina Losada" userId="12c76205-c9be-43ad-bc33-b218726c6d59" providerId="ADAL" clId="{BDF9A786-CD08-47DC-96EF-2B7A746FE381}" dt="2024-03-18T21:15:10.549" v="1768"/>
          <ac:spMkLst>
            <pc:docMk/>
            <pc:sldMk cId="2747387279" sldId="2147482029"/>
            <ac:spMk id="5" creationId="{1350216A-E851-6782-416D-8A0DC6BBC7B0}"/>
          </ac:spMkLst>
        </pc:spChg>
        <pc:spChg chg="mod">
          <ac:chgData name="Valentina Losada" userId="12c76205-c9be-43ad-bc33-b218726c6d59" providerId="ADAL" clId="{BDF9A786-CD08-47DC-96EF-2B7A746FE381}" dt="2024-03-18T21:15:10.549" v="1769"/>
          <ac:spMkLst>
            <pc:docMk/>
            <pc:sldMk cId="2747387279" sldId="2147482029"/>
            <ac:spMk id="7" creationId="{6B754CBA-23ED-4757-6CAE-C46D43BCBA70}"/>
          </ac:spMkLst>
        </pc:spChg>
        <pc:spChg chg="mod">
          <ac:chgData name="Valentina Losada" userId="12c76205-c9be-43ad-bc33-b218726c6d59" providerId="ADAL" clId="{BDF9A786-CD08-47DC-96EF-2B7A746FE381}" dt="2024-03-18T21:15:10.549" v="1770"/>
          <ac:spMkLst>
            <pc:docMk/>
            <pc:sldMk cId="2747387279" sldId="2147482029"/>
            <ac:spMk id="8" creationId="{8A22082C-3279-49BC-C162-588A27AD2734}"/>
          </ac:spMkLst>
        </pc:spChg>
        <pc:graphicFrameChg chg="mod replST">
          <ac:chgData name="Valentina Losada" userId="12c76205-c9be-43ad-bc33-b218726c6d59" providerId="ADAL" clId="{BDF9A786-CD08-47DC-96EF-2B7A746FE381}" dt="2024-03-18T21:15:10.549" v="1765"/>
          <ac:graphicFrameMkLst>
            <pc:docMk/>
            <pc:sldMk cId="2747387279" sldId="2147482029"/>
            <ac:graphicFrameMk id="6" creationId="{375E70C3-86D5-EC0C-CFBD-F3AECFFA718B}"/>
          </ac:graphicFrameMkLst>
        </pc:graphicFrameChg>
      </pc:sldChg>
    </pc:docChg>
  </pc:docChgLst>
  <pc:docChgLst>
    <pc:chgData name="Jenalle Huang" userId="2cf21d77-d186-4a5f-a9ba-71fd767305aa" providerId="ADAL" clId="{9E0A30A1-386D-4EA6-AD23-737DAF4954EB}"/>
    <pc:docChg chg="undo custSel addSld delSld modSld">
      <pc:chgData name="Jenalle Huang" userId="2cf21d77-d186-4a5f-a9ba-71fd767305aa" providerId="ADAL" clId="{9E0A30A1-386D-4EA6-AD23-737DAF4954EB}" dt="2024-05-08T17:40:52.694" v="84" actId="47"/>
      <pc:docMkLst>
        <pc:docMk/>
      </pc:docMkLst>
      <pc:sldChg chg="del">
        <pc:chgData name="Jenalle Huang" userId="2cf21d77-d186-4a5f-a9ba-71fd767305aa" providerId="ADAL" clId="{9E0A30A1-386D-4EA6-AD23-737DAF4954EB}" dt="2024-05-08T17:39:56.653" v="28" actId="47"/>
        <pc:sldMkLst>
          <pc:docMk/>
          <pc:sldMk cId="264143607" sldId="2147481589"/>
        </pc:sldMkLst>
      </pc:sldChg>
      <pc:sldChg chg="del">
        <pc:chgData name="Jenalle Huang" userId="2cf21d77-d186-4a5f-a9ba-71fd767305aa" providerId="ADAL" clId="{9E0A30A1-386D-4EA6-AD23-737DAF4954EB}" dt="2024-05-08T17:39:56.829" v="29" actId="47"/>
        <pc:sldMkLst>
          <pc:docMk/>
          <pc:sldMk cId="2119360518" sldId="2147481590"/>
        </pc:sldMkLst>
      </pc:sldChg>
      <pc:sldChg chg="del">
        <pc:chgData name="Jenalle Huang" userId="2cf21d77-d186-4a5f-a9ba-71fd767305aa" providerId="ADAL" clId="{9E0A30A1-386D-4EA6-AD23-737DAF4954EB}" dt="2024-05-08T17:39:57.676" v="32" actId="47"/>
        <pc:sldMkLst>
          <pc:docMk/>
          <pc:sldMk cId="3346972096" sldId="2147481593"/>
        </pc:sldMkLst>
      </pc:sldChg>
      <pc:sldChg chg="del">
        <pc:chgData name="Jenalle Huang" userId="2cf21d77-d186-4a5f-a9ba-71fd767305aa" providerId="ADAL" clId="{9E0A30A1-386D-4EA6-AD23-737DAF4954EB}" dt="2024-05-08T17:39:57.215" v="30" actId="47"/>
        <pc:sldMkLst>
          <pc:docMk/>
          <pc:sldMk cId="2545108981" sldId="2147481607"/>
        </pc:sldMkLst>
      </pc:sldChg>
      <pc:sldChg chg="del">
        <pc:chgData name="Jenalle Huang" userId="2cf21d77-d186-4a5f-a9ba-71fd767305aa" providerId="ADAL" clId="{9E0A30A1-386D-4EA6-AD23-737DAF4954EB}" dt="2024-05-08T17:39:57.390" v="31" actId="47"/>
        <pc:sldMkLst>
          <pc:docMk/>
          <pc:sldMk cId="388164239" sldId="2147481608"/>
        </pc:sldMkLst>
      </pc:sldChg>
      <pc:sldChg chg="del">
        <pc:chgData name="Jenalle Huang" userId="2cf21d77-d186-4a5f-a9ba-71fd767305aa" providerId="ADAL" clId="{9E0A30A1-386D-4EA6-AD23-737DAF4954EB}" dt="2024-05-08T17:39:50.134" v="1" actId="47"/>
        <pc:sldMkLst>
          <pc:docMk/>
          <pc:sldMk cId="2397486903" sldId="2147481649"/>
        </pc:sldMkLst>
      </pc:sldChg>
      <pc:sldChg chg="del">
        <pc:chgData name="Jenalle Huang" userId="2cf21d77-d186-4a5f-a9ba-71fd767305aa" providerId="ADAL" clId="{9E0A30A1-386D-4EA6-AD23-737DAF4954EB}" dt="2024-05-08T17:39:50.562" v="3" actId="47"/>
        <pc:sldMkLst>
          <pc:docMk/>
          <pc:sldMk cId="3785677484" sldId="2147481957"/>
        </pc:sldMkLst>
      </pc:sldChg>
      <pc:sldChg chg="del">
        <pc:chgData name="Jenalle Huang" userId="2cf21d77-d186-4a5f-a9ba-71fd767305aa" providerId="ADAL" clId="{9E0A30A1-386D-4EA6-AD23-737DAF4954EB}" dt="2024-05-08T17:39:50.768" v="4" actId="47"/>
        <pc:sldMkLst>
          <pc:docMk/>
          <pc:sldMk cId="604887844" sldId="2147481958"/>
        </pc:sldMkLst>
      </pc:sldChg>
      <pc:sldChg chg="del">
        <pc:chgData name="Jenalle Huang" userId="2cf21d77-d186-4a5f-a9ba-71fd767305aa" providerId="ADAL" clId="{9E0A30A1-386D-4EA6-AD23-737DAF4954EB}" dt="2024-05-08T17:39:51.527" v="8" actId="47"/>
        <pc:sldMkLst>
          <pc:docMk/>
          <pc:sldMk cId="2237443863" sldId="2147481959"/>
        </pc:sldMkLst>
      </pc:sldChg>
      <pc:sldChg chg="del">
        <pc:chgData name="Jenalle Huang" userId="2cf21d77-d186-4a5f-a9ba-71fd767305aa" providerId="ADAL" clId="{9E0A30A1-386D-4EA6-AD23-737DAF4954EB}" dt="2024-05-08T17:39:51.740" v="9" actId="47"/>
        <pc:sldMkLst>
          <pc:docMk/>
          <pc:sldMk cId="1763709090" sldId="2147481960"/>
        </pc:sldMkLst>
      </pc:sldChg>
      <pc:sldChg chg="del">
        <pc:chgData name="Jenalle Huang" userId="2cf21d77-d186-4a5f-a9ba-71fd767305aa" providerId="ADAL" clId="{9E0A30A1-386D-4EA6-AD23-737DAF4954EB}" dt="2024-05-08T17:39:52.477" v="13" actId="47"/>
        <pc:sldMkLst>
          <pc:docMk/>
          <pc:sldMk cId="1302189603" sldId="2147481961"/>
        </pc:sldMkLst>
      </pc:sldChg>
      <pc:sldChg chg="del">
        <pc:chgData name="Jenalle Huang" userId="2cf21d77-d186-4a5f-a9ba-71fd767305aa" providerId="ADAL" clId="{9E0A30A1-386D-4EA6-AD23-737DAF4954EB}" dt="2024-05-08T17:39:52.619" v="14" actId="47"/>
        <pc:sldMkLst>
          <pc:docMk/>
          <pc:sldMk cId="1028241875" sldId="2147481962"/>
        </pc:sldMkLst>
      </pc:sldChg>
      <pc:sldChg chg="del">
        <pc:chgData name="Jenalle Huang" userId="2cf21d77-d186-4a5f-a9ba-71fd767305aa" providerId="ADAL" clId="{9E0A30A1-386D-4EA6-AD23-737DAF4954EB}" dt="2024-05-08T17:39:53.588" v="18" actId="47"/>
        <pc:sldMkLst>
          <pc:docMk/>
          <pc:sldMk cId="456451797" sldId="2147481963"/>
        </pc:sldMkLst>
      </pc:sldChg>
      <pc:sldChg chg="del">
        <pc:chgData name="Jenalle Huang" userId="2cf21d77-d186-4a5f-a9ba-71fd767305aa" providerId="ADAL" clId="{9E0A30A1-386D-4EA6-AD23-737DAF4954EB}" dt="2024-05-08T17:39:53.776" v="19" actId="47"/>
        <pc:sldMkLst>
          <pc:docMk/>
          <pc:sldMk cId="3479952278" sldId="2147481964"/>
        </pc:sldMkLst>
      </pc:sldChg>
      <pc:sldChg chg="del">
        <pc:chgData name="Jenalle Huang" userId="2cf21d77-d186-4a5f-a9ba-71fd767305aa" providerId="ADAL" clId="{9E0A30A1-386D-4EA6-AD23-737DAF4954EB}" dt="2024-05-08T17:39:55.612" v="23" actId="47"/>
        <pc:sldMkLst>
          <pc:docMk/>
          <pc:sldMk cId="2820581691" sldId="2147481965"/>
        </pc:sldMkLst>
      </pc:sldChg>
      <pc:sldChg chg="del">
        <pc:chgData name="Jenalle Huang" userId="2cf21d77-d186-4a5f-a9ba-71fd767305aa" providerId="ADAL" clId="{9E0A30A1-386D-4EA6-AD23-737DAF4954EB}" dt="2024-05-08T17:39:56.213" v="24" actId="47"/>
        <pc:sldMkLst>
          <pc:docMk/>
          <pc:sldMk cId="671389596" sldId="2147481966"/>
        </pc:sldMkLst>
      </pc:sldChg>
      <pc:sldChg chg="del">
        <pc:chgData name="Jenalle Huang" userId="2cf21d77-d186-4a5f-a9ba-71fd767305aa" providerId="ADAL" clId="{9E0A30A1-386D-4EA6-AD23-737DAF4954EB}" dt="2024-05-08T17:39:58.117" v="34" actId="47"/>
        <pc:sldMkLst>
          <pc:docMk/>
          <pc:sldMk cId="3617085390" sldId="2147481969"/>
        </pc:sldMkLst>
      </pc:sldChg>
      <pc:sldChg chg="del">
        <pc:chgData name="Jenalle Huang" userId="2cf21d77-d186-4a5f-a9ba-71fd767305aa" providerId="ADAL" clId="{9E0A30A1-386D-4EA6-AD23-737DAF4954EB}" dt="2024-05-08T17:39:58.304" v="35" actId="47"/>
        <pc:sldMkLst>
          <pc:docMk/>
          <pc:sldMk cId="1374643006" sldId="2147481970"/>
        </pc:sldMkLst>
      </pc:sldChg>
      <pc:sldChg chg="del">
        <pc:chgData name="Jenalle Huang" userId="2cf21d77-d186-4a5f-a9ba-71fd767305aa" providerId="ADAL" clId="{9E0A30A1-386D-4EA6-AD23-737DAF4954EB}" dt="2024-05-08T17:39:59.051" v="39" actId="47"/>
        <pc:sldMkLst>
          <pc:docMk/>
          <pc:sldMk cId="2968502433" sldId="2147481971"/>
        </pc:sldMkLst>
      </pc:sldChg>
      <pc:sldChg chg="del">
        <pc:chgData name="Jenalle Huang" userId="2cf21d77-d186-4a5f-a9ba-71fd767305aa" providerId="ADAL" clId="{9E0A30A1-386D-4EA6-AD23-737DAF4954EB}" dt="2024-05-08T17:39:59.227" v="40" actId="47"/>
        <pc:sldMkLst>
          <pc:docMk/>
          <pc:sldMk cId="3162163094" sldId="2147481972"/>
        </pc:sldMkLst>
      </pc:sldChg>
      <pc:sldChg chg="del">
        <pc:chgData name="Jenalle Huang" userId="2cf21d77-d186-4a5f-a9ba-71fd767305aa" providerId="ADAL" clId="{9E0A30A1-386D-4EA6-AD23-737DAF4954EB}" dt="2024-05-08T17:39:59.406" v="41" actId="47"/>
        <pc:sldMkLst>
          <pc:docMk/>
          <pc:sldMk cId="1438332076" sldId="2147481973"/>
        </pc:sldMkLst>
      </pc:sldChg>
      <pc:sldChg chg="del">
        <pc:chgData name="Jenalle Huang" userId="2cf21d77-d186-4a5f-a9ba-71fd767305aa" providerId="ADAL" clId="{9E0A30A1-386D-4EA6-AD23-737DAF4954EB}" dt="2024-05-08T17:40:01.663" v="46" actId="47"/>
        <pc:sldMkLst>
          <pc:docMk/>
          <pc:sldMk cId="102006245" sldId="2147481974"/>
        </pc:sldMkLst>
      </pc:sldChg>
      <pc:sldChg chg="del">
        <pc:chgData name="Jenalle Huang" userId="2cf21d77-d186-4a5f-a9ba-71fd767305aa" providerId="ADAL" clId="{9E0A30A1-386D-4EA6-AD23-737DAF4954EB}" dt="2024-05-08T17:40:01.898" v="47" actId="47"/>
        <pc:sldMkLst>
          <pc:docMk/>
          <pc:sldMk cId="3724811013" sldId="2147481975"/>
        </pc:sldMkLst>
      </pc:sldChg>
      <pc:sldChg chg="del">
        <pc:chgData name="Jenalle Huang" userId="2cf21d77-d186-4a5f-a9ba-71fd767305aa" providerId="ADAL" clId="{9E0A30A1-386D-4EA6-AD23-737DAF4954EB}" dt="2024-05-08T17:40:14.117" v="52" actId="47"/>
        <pc:sldMkLst>
          <pc:docMk/>
          <pc:sldMk cId="3983311566" sldId="2147481978"/>
        </pc:sldMkLst>
      </pc:sldChg>
      <pc:sldChg chg="del">
        <pc:chgData name="Jenalle Huang" userId="2cf21d77-d186-4a5f-a9ba-71fd767305aa" providerId="ADAL" clId="{9E0A30A1-386D-4EA6-AD23-737DAF4954EB}" dt="2024-05-08T17:40:14.593" v="53" actId="47"/>
        <pc:sldMkLst>
          <pc:docMk/>
          <pc:sldMk cId="3141630232" sldId="2147481979"/>
        </pc:sldMkLst>
      </pc:sldChg>
      <pc:sldChg chg="del">
        <pc:chgData name="Jenalle Huang" userId="2cf21d77-d186-4a5f-a9ba-71fd767305aa" providerId="ADAL" clId="{9E0A30A1-386D-4EA6-AD23-737DAF4954EB}" dt="2024-05-08T17:40:18.453" v="57" actId="47"/>
        <pc:sldMkLst>
          <pc:docMk/>
          <pc:sldMk cId="3570921248" sldId="2147481980"/>
        </pc:sldMkLst>
      </pc:sldChg>
      <pc:sldChg chg="del">
        <pc:chgData name="Jenalle Huang" userId="2cf21d77-d186-4a5f-a9ba-71fd767305aa" providerId="ADAL" clId="{9E0A30A1-386D-4EA6-AD23-737DAF4954EB}" dt="2024-05-08T17:40:18.913" v="58" actId="47"/>
        <pc:sldMkLst>
          <pc:docMk/>
          <pc:sldMk cId="88650764" sldId="2147481981"/>
        </pc:sldMkLst>
      </pc:sldChg>
      <pc:sldChg chg="del">
        <pc:chgData name="Jenalle Huang" userId="2cf21d77-d186-4a5f-a9ba-71fd767305aa" providerId="ADAL" clId="{9E0A30A1-386D-4EA6-AD23-737DAF4954EB}" dt="2024-05-08T17:40:20.713" v="62" actId="47"/>
        <pc:sldMkLst>
          <pc:docMk/>
          <pc:sldMk cId="2311241997" sldId="2147481982"/>
        </pc:sldMkLst>
      </pc:sldChg>
      <pc:sldChg chg="del">
        <pc:chgData name="Jenalle Huang" userId="2cf21d77-d186-4a5f-a9ba-71fd767305aa" providerId="ADAL" clId="{9E0A30A1-386D-4EA6-AD23-737DAF4954EB}" dt="2024-05-08T17:40:21.198" v="63" actId="47"/>
        <pc:sldMkLst>
          <pc:docMk/>
          <pc:sldMk cId="3097746360" sldId="2147481983"/>
        </pc:sldMkLst>
      </pc:sldChg>
      <pc:sldChg chg="del">
        <pc:chgData name="Jenalle Huang" userId="2cf21d77-d186-4a5f-a9ba-71fd767305aa" providerId="ADAL" clId="{9E0A30A1-386D-4EA6-AD23-737DAF4954EB}" dt="2024-05-08T17:39:51.144" v="6" actId="47"/>
        <pc:sldMkLst>
          <pc:docMk/>
          <pc:sldMk cId="1180648795" sldId="2147481987"/>
        </pc:sldMkLst>
      </pc:sldChg>
      <pc:sldChg chg="del">
        <pc:chgData name="Jenalle Huang" userId="2cf21d77-d186-4a5f-a9ba-71fd767305aa" providerId="ADAL" clId="{9E0A30A1-386D-4EA6-AD23-737DAF4954EB}" dt="2024-05-08T17:39:50.921" v="5" actId="47"/>
        <pc:sldMkLst>
          <pc:docMk/>
          <pc:sldMk cId="1666424438" sldId="2147481988"/>
        </pc:sldMkLst>
      </pc:sldChg>
      <pc:sldChg chg="del">
        <pc:chgData name="Jenalle Huang" userId="2cf21d77-d186-4a5f-a9ba-71fd767305aa" providerId="ADAL" clId="{9E0A30A1-386D-4EA6-AD23-737DAF4954EB}" dt="2024-05-08T17:39:52.042" v="11" actId="47"/>
        <pc:sldMkLst>
          <pc:docMk/>
          <pc:sldMk cId="3323465483" sldId="2147481989"/>
        </pc:sldMkLst>
      </pc:sldChg>
      <pc:sldChg chg="del">
        <pc:chgData name="Jenalle Huang" userId="2cf21d77-d186-4a5f-a9ba-71fd767305aa" providerId="ADAL" clId="{9E0A30A1-386D-4EA6-AD23-737DAF4954EB}" dt="2024-05-08T17:39:51.892" v="10" actId="47"/>
        <pc:sldMkLst>
          <pc:docMk/>
          <pc:sldMk cId="683050507" sldId="2147481990"/>
        </pc:sldMkLst>
      </pc:sldChg>
      <pc:sldChg chg="del">
        <pc:chgData name="Jenalle Huang" userId="2cf21d77-d186-4a5f-a9ba-71fd767305aa" providerId="ADAL" clId="{9E0A30A1-386D-4EA6-AD23-737DAF4954EB}" dt="2024-05-08T17:39:53.039" v="16" actId="47"/>
        <pc:sldMkLst>
          <pc:docMk/>
          <pc:sldMk cId="760257409" sldId="2147481991"/>
        </pc:sldMkLst>
      </pc:sldChg>
      <pc:sldChg chg="del">
        <pc:chgData name="Jenalle Huang" userId="2cf21d77-d186-4a5f-a9ba-71fd767305aa" providerId="ADAL" clId="{9E0A30A1-386D-4EA6-AD23-737DAF4954EB}" dt="2024-05-08T17:39:52.828" v="15" actId="47"/>
        <pc:sldMkLst>
          <pc:docMk/>
          <pc:sldMk cId="459053279" sldId="2147481992"/>
        </pc:sldMkLst>
      </pc:sldChg>
      <pc:sldChg chg="del">
        <pc:chgData name="Jenalle Huang" userId="2cf21d77-d186-4a5f-a9ba-71fd767305aa" providerId="ADAL" clId="{9E0A30A1-386D-4EA6-AD23-737DAF4954EB}" dt="2024-05-08T17:39:54.575" v="21" actId="47"/>
        <pc:sldMkLst>
          <pc:docMk/>
          <pc:sldMk cId="1245067461" sldId="2147481993"/>
        </pc:sldMkLst>
      </pc:sldChg>
      <pc:sldChg chg="del">
        <pc:chgData name="Jenalle Huang" userId="2cf21d77-d186-4a5f-a9ba-71fd767305aa" providerId="ADAL" clId="{9E0A30A1-386D-4EA6-AD23-737DAF4954EB}" dt="2024-05-08T17:39:53.965" v="20" actId="47"/>
        <pc:sldMkLst>
          <pc:docMk/>
          <pc:sldMk cId="1515389117" sldId="2147481994"/>
        </pc:sldMkLst>
      </pc:sldChg>
      <pc:sldChg chg="del">
        <pc:chgData name="Jenalle Huang" userId="2cf21d77-d186-4a5f-a9ba-71fd767305aa" providerId="ADAL" clId="{9E0A30A1-386D-4EA6-AD23-737DAF4954EB}" dt="2024-05-08T17:39:56.494" v="27" actId="47"/>
        <pc:sldMkLst>
          <pc:docMk/>
          <pc:sldMk cId="1510111546" sldId="2147481995"/>
        </pc:sldMkLst>
      </pc:sldChg>
      <pc:sldChg chg="del">
        <pc:chgData name="Jenalle Huang" userId="2cf21d77-d186-4a5f-a9ba-71fd767305aa" providerId="ADAL" clId="{9E0A30A1-386D-4EA6-AD23-737DAF4954EB}" dt="2024-05-08T17:39:56.449" v="26" actId="47"/>
        <pc:sldMkLst>
          <pc:docMk/>
          <pc:sldMk cId="3026669788" sldId="2147481996"/>
        </pc:sldMkLst>
      </pc:sldChg>
      <pc:sldChg chg="del">
        <pc:chgData name="Jenalle Huang" userId="2cf21d77-d186-4a5f-a9ba-71fd767305aa" providerId="ADAL" clId="{9E0A30A1-386D-4EA6-AD23-737DAF4954EB}" dt="2024-05-08T17:39:58.497" v="36" actId="47"/>
        <pc:sldMkLst>
          <pc:docMk/>
          <pc:sldMk cId="1060894515" sldId="2147481998"/>
        </pc:sldMkLst>
      </pc:sldChg>
      <pc:sldChg chg="del">
        <pc:chgData name="Jenalle Huang" userId="2cf21d77-d186-4a5f-a9ba-71fd767305aa" providerId="ADAL" clId="{9E0A30A1-386D-4EA6-AD23-737DAF4954EB}" dt="2024-05-08T17:40:00.815" v="44" actId="47"/>
        <pc:sldMkLst>
          <pc:docMk/>
          <pc:sldMk cId="260264100" sldId="2147481999"/>
        </pc:sldMkLst>
      </pc:sldChg>
      <pc:sldChg chg="del">
        <pc:chgData name="Jenalle Huang" userId="2cf21d77-d186-4a5f-a9ba-71fd767305aa" providerId="ADAL" clId="{9E0A30A1-386D-4EA6-AD23-737DAF4954EB}" dt="2024-05-08T17:39:59.782" v="43" actId="47"/>
        <pc:sldMkLst>
          <pc:docMk/>
          <pc:sldMk cId="3534594139" sldId="2147482000"/>
        </pc:sldMkLst>
      </pc:sldChg>
      <pc:sldChg chg="del">
        <pc:chgData name="Jenalle Huang" userId="2cf21d77-d186-4a5f-a9ba-71fd767305aa" providerId="ADAL" clId="{9E0A30A1-386D-4EA6-AD23-737DAF4954EB}" dt="2024-05-08T17:40:03.603" v="50" actId="47"/>
        <pc:sldMkLst>
          <pc:docMk/>
          <pc:sldMk cId="329344" sldId="2147482001"/>
        </pc:sldMkLst>
      </pc:sldChg>
      <pc:sldChg chg="del">
        <pc:chgData name="Jenalle Huang" userId="2cf21d77-d186-4a5f-a9ba-71fd767305aa" providerId="ADAL" clId="{9E0A30A1-386D-4EA6-AD23-737DAF4954EB}" dt="2024-05-08T17:40:02.801" v="49" actId="47"/>
        <pc:sldMkLst>
          <pc:docMk/>
          <pc:sldMk cId="1544683221" sldId="2147482002"/>
        </pc:sldMkLst>
      </pc:sldChg>
      <pc:sldChg chg="del">
        <pc:chgData name="Jenalle Huang" userId="2cf21d77-d186-4a5f-a9ba-71fd767305aa" providerId="ADAL" clId="{9E0A30A1-386D-4EA6-AD23-737DAF4954EB}" dt="2024-05-08T17:40:15.625" v="55" actId="47"/>
        <pc:sldMkLst>
          <pc:docMk/>
          <pc:sldMk cId="3571758081" sldId="2147482004"/>
        </pc:sldMkLst>
      </pc:sldChg>
      <pc:sldChg chg="del">
        <pc:chgData name="Jenalle Huang" userId="2cf21d77-d186-4a5f-a9ba-71fd767305aa" providerId="ADAL" clId="{9E0A30A1-386D-4EA6-AD23-737DAF4954EB}" dt="2024-05-08T17:40:14.958" v="54" actId="47"/>
        <pc:sldMkLst>
          <pc:docMk/>
          <pc:sldMk cId="3537900216" sldId="2147482005"/>
        </pc:sldMkLst>
      </pc:sldChg>
      <pc:sldChg chg="del">
        <pc:chgData name="Jenalle Huang" userId="2cf21d77-d186-4a5f-a9ba-71fd767305aa" providerId="ADAL" clId="{9E0A30A1-386D-4EA6-AD23-737DAF4954EB}" dt="2024-05-08T17:40:19.711" v="60" actId="47"/>
        <pc:sldMkLst>
          <pc:docMk/>
          <pc:sldMk cId="36218956" sldId="2147482006"/>
        </pc:sldMkLst>
      </pc:sldChg>
      <pc:sldChg chg="del">
        <pc:chgData name="Jenalle Huang" userId="2cf21d77-d186-4a5f-a9ba-71fd767305aa" providerId="ADAL" clId="{9E0A30A1-386D-4EA6-AD23-737DAF4954EB}" dt="2024-05-08T17:40:19.245" v="59" actId="47"/>
        <pc:sldMkLst>
          <pc:docMk/>
          <pc:sldMk cId="2528968086" sldId="2147482007"/>
        </pc:sldMkLst>
      </pc:sldChg>
      <pc:sldChg chg="modSp add del mod">
        <pc:chgData name="Jenalle Huang" userId="2cf21d77-d186-4a5f-a9ba-71fd767305aa" providerId="ADAL" clId="{9E0A30A1-386D-4EA6-AD23-737DAF4954EB}" dt="2024-05-08T17:40:52.694" v="84" actId="47"/>
        <pc:sldMkLst>
          <pc:docMk/>
          <pc:sldMk cId="63008249" sldId="2147482008"/>
        </pc:sldMkLst>
        <pc:spChg chg="mod">
          <ac:chgData name="Jenalle Huang" userId="2cf21d77-d186-4a5f-a9ba-71fd767305aa" providerId="ADAL" clId="{9E0A30A1-386D-4EA6-AD23-737DAF4954EB}" dt="2024-05-08T17:40:24.240" v="69"/>
          <ac:spMkLst>
            <pc:docMk/>
            <pc:sldMk cId="63008249" sldId="2147482008"/>
            <ac:spMk id="8" creationId="{3F22FA21-0503-BA65-F917-6A700DCF2E6D}"/>
          </ac:spMkLst>
        </pc:spChg>
        <pc:spChg chg="mod">
          <ac:chgData name="Jenalle Huang" userId="2cf21d77-d186-4a5f-a9ba-71fd767305aa" providerId="ADAL" clId="{9E0A30A1-386D-4EA6-AD23-737DAF4954EB}" dt="2024-05-08T17:40:24.240" v="70"/>
          <ac:spMkLst>
            <pc:docMk/>
            <pc:sldMk cId="63008249" sldId="2147482008"/>
            <ac:spMk id="19" creationId="{C7173A56-8025-3CAA-F9FB-06D4D5EBB7C6}"/>
          </ac:spMkLst>
        </pc:spChg>
        <pc:graphicFrameChg chg="mod replST">
          <ac:chgData name="Jenalle Huang" userId="2cf21d77-d186-4a5f-a9ba-71fd767305aa" providerId="ADAL" clId="{9E0A30A1-386D-4EA6-AD23-737DAF4954EB}" dt="2024-05-08T17:40:34.493" v="73" actId="1076"/>
          <ac:graphicFrameMkLst>
            <pc:docMk/>
            <pc:sldMk cId="63008249" sldId="2147482008"/>
            <ac:graphicFrameMk id="7" creationId="{7E18BE8C-6B3B-2F7E-292A-D54B173C0B2A}"/>
          </ac:graphicFrameMkLst>
        </pc:graphicFrameChg>
      </pc:sldChg>
      <pc:sldChg chg="modSp add del mod">
        <pc:chgData name="Jenalle Huang" userId="2cf21d77-d186-4a5f-a9ba-71fd767305aa" providerId="ADAL" clId="{9E0A30A1-386D-4EA6-AD23-737DAF4954EB}" dt="2024-05-08T17:40:51.931" v="83" actId="47"/>
        <pc:sldMkLst>
          <pc:docMk/>
          <pc:sldMk cId="2553628323" sldId="2147482009"/>
        </pc:sldMkLst>
        <pc:spChg chg="mod">
          <ac:chgData name="Jenalle Huang" userId="2cf21d77-d186-4a5f-a9ba-71fd767305aa" providerId="ADAL" clId="{9E0A30A1-386D-4EA6-AD23-737DAF4954EB}" dt="2024-05-08T17:40:36.359" v="78"/>
          <ac:spMkLst>
            <pc:docMk/>
            <pc:sldMk cId="2553628323" sldId="2147482009"/>
            <ac:spMk id="14" creationId="{3CF7E6E3-74D8-5911-8821-25E2E0F97E62}"/>
          </ac:spMkLst>
        </pc:spChg>
        <pc:spChg chg="mod">
          <ac:chgData name="Jenalle Huang" userId="2cf21d77-d186-4a5f-a9ba-71fd767305aa" providerId="ADAL" clId="{9E0A30A1-386D-4EA6-AD23-737DAF4954EB}" dt="2024-05-08T17:40:36.359" v="79"/>
          <ac:spMkLst>
            <pc:docMk/>
            <pc:sldMk cId="2553628323" sldId="2147482009"/>
            <ac:spMk id="19" creationId="{70F33139-06AE-7AFC-6B33-24AD7F4A966D}"/>
          </ac:spMkLst>
        </pc:spChg>
        <pc:spChg chg="mod">
          <ac:chgData name="Jenalle Huang" userId="2cf21d77-d186-4a5f-a9ba-71fd767305aa" providerId="ADAL" clId="{9E0A30A1-386D-4EA6-AD23-737DAF4954EB}" dt="2024-05-08T17:40:36.363" v="80"/>
          <ac:spMkLst>
            <pc:docMk/>
            <pc:sldMk cId="2553628323" sldId="2147482009"/>
            <ac:spMk id="20" creationId="{EE331237-3DCE-C36F-2A1F-18D334E27055}"/>
          </ac:spMkLst>
        </pc:spChg>
        <pc:graphicFrameChg chg="mod replST">
          <ac:chgData name="Jenalle Huang" userId="2cf21d77-d186-4a5f-a9ba-71fd767305aa" providerId="ADAL" clId="{9E0A30A1-386D-4EA6-AD23-737DAF4954EB}" dt="2024-05-08T17:40:36.391" v="82"/>
          <ac:graphicFrameMkLst>
            <pc:docMk/>
            <pc:sldMk cId="2553628323" sldId="2147482009"/>
            <ac:graphicFrameMk id="6" creationId="{0498ACB8-85D7-0B91-1E81-62625D92EC8F}"/>
          </ac:graphicFrameMkLst>
        </pc:graphicFrameChg>
      </pc:sldChg>
      <pc:sldChg chg="del">
        <pc:chgData name="Jenalle Huang" userId="2cf21d77-d186-4a5f-a9ba-71fd767305aa" providerId="ADAL" clId="{9E0A30A1-386D-4EA6-AD23-737DAF4954EB}" dt="2024-05-08T17:39:50.342" v="2" actId="47"/>
        <pc:sldMkLst>
          <pc:docMk/>
          <pc:sldMk cId="4090608669" sldId="2147482010"/>
        </pc:sldMkLst>
      </pc:sldChg>
      <pc:sldChg chg="del">
        <pc:chgData name="Jenalle Huang" userId="2cf21d77-d186-4a5f-a9ba-71fd767305aa" providerId="ADAL" clId="{9E0A30A1-386D-4EA6-AD23-737DAF4954EB}" dt="2024-05-08T17:39:51.335" v="7" actId="47"/>
        <pc:sldMkLst>
          <pc:docMk/>
          <pc:sldMk cId="2940159943" sldId="2147482011"/>
        </pc:sldMkLst>
      </pc:sldChg>
      <pc:sldChg chg="del">
        <pc:chgData name="Jenalle Huang" userId="2cf21d77-d186-4a5f-a9ba-71fd767305aa" providerId="ADAL" clId="{9E0A30A1-386D-4EA6-AD23-737DAF4954EB}" dt="2024-05-08T17:39:52.258" v="12" actId="47"/>
        <pc:sldMkLst>
          <pc:docMk/>
          <pc:sldMk cId="2146461261" sldId="2147482012"/>
        </pc:sldMkLst>
      </pc:sldChg>
      <pc:sldChg chg="del">
        <pc:chgData name="Jenalle Huang" userId="2cf21d77-d186-4a5f-a9ba-71fd767305aa" providerId="ADAL" clId="{9E0A30A1-386D-4EA6-AD23-737DAF4954EB}" dt="2024-05-08T17:39:53.284" v="17" actId="47"/>
        <pc:sldMkLst>
          <pc:docMk/>
          <pc:sldMk cId="727379196" sldId="2147482013"/>
        </pc:sldMkLst>
      </pc:sldChg>
      <pc:sldChg chg="del">
        <pc:chgData name="Jenalle Huang" userId="2cf21d77-d186-4a5f-a9ba-71fd767305aa" providerId="ADAL" clId="{9E0A30A1-386D-4EA6-AD23-737DAF4954EB}" dt="2024-05-08T17:39:55.408" v="22" actId="47"/>
        <pc:sldMkLst>
          <pc:docMk/>
          <pc:sldMk cId="530289441" sldId="2147482014"/>
        </pc:sldMkLst>
      </pc:sldChg>
      <pc:sldChg chg="del">
        <pc:chgData name="Jenalle Huang" userId="2cf21d77-d186-4a5f-a9ba-71fd767305aa" providerId="ADAL" clId="{9E0A30A1-386D-4EA6-AD23-737DAF4954EB}" dt="2024-05-08T17:39:58.679" v="37" actId="47"/>
        <pc:sldMkLst>
          <pc:docMk/>
          <pc:sldMk cId="4226535942" sldId="2147482016"/>
        </pc:sldMkLst>
      </pc:sldChg>
      <pc:sldChg chg="del">
        <pc:chgData name="Jenalle Huang" userId="2cf21d77-d186-4a5f-a9ba-71fd767305aa" providerId="ADAL" clId="{9E0A30A1-386D-4EA6-AD23-737DAF4954EB}" dt="2024-05-08T17:39:57.905" v="33" actId="47"/>
        <pc:sldMkLst>
          <pc:docMk/>
          <pc:sldMk cId="3842459088" sldId="2147482017"/>
        </pc:sldMkLst>
      </pc:sldChg>
      <pc:sldChg chg="del">
        <pc:chgData name="Jenalle Huang" userId="2cf21d77-d186-4a5f-a9ba-71fd767305aa" providerId="ADAL" clId="{9E0A30A1-386D-4EA6-AD23-737DAF4954EB}" dt="2024-05-08T17:39:58.908" v="38" actId="47"/>
        <pc:sldMkLst>
          <pc:docMk/>
          <pc:sldMk cId="3308476308" sldId="2147482018"/>
        </pc:sldMkLst>
      </pc:sldChg>
      <pc:sldChg chg="del">
        <pc:chgData name="Jenalle Huang" userId="2cf21d77-d186-4a5f-a9ba-71fd767305aa" providerId="ADAL" clId="{9E0A30A1-386D-4EA6-AD23-737DAF4954EB}" dt="2024-05-08T17:40:01.039" v="45" actId="47"/>
        <pc:sldMkLst>
          <pc:docMk/>
          <pc:sldMk cId="2447205899" sldId="2147482019"/>
        </pc:sldMkLst>
      </pc:sldChg>
      <pc:sldChg chg="del">
        <pc:chgData name="Jenalle Huang" userId="2cf21d77-d186-4a5f-a9ba-71fd767305aa" providerId="ADAL" clId="{9E0A30A1-386D-4EA6-AD23-737DAF4954EB}" dt="2024-05-08T17:40:13.737" v="51" actId="47"/>
        <pc:sldMkLst>
          <pc:docMk/>
          <pc:sldMk cId="3926142583" sldId="2147482021"/>
        </pc:sldMkLst>
      </pc:sldChg>
      <pc:sldChg chg="del">
        <pc:chgData name="Jenalle Huang" userId="2cf21d77-d186-4a5f-a9ba-71fd767305aa" providerId="ADAL" clId="{9E0A30A1-386D-4EA6-AD23-737DAF4954EB}" dt="2024-05-08T17:40:18.007" v="56" actId="47"/>
        <pc:sldMkLst>
          <pc:docMk/>
          <pc:sldMk cId="4276543715" sldId="2147482022"/>
        </pc:sldMkLst>
      </pc:sldChg>
      <pc:sldChg chg="del">
        <pc:chgData name="Jenalle Huang" userId="2cf21d77-d186-4a5f-a9ba-71fd767305aa" providerId="ADAL" clId="{9E0A30A1-386D-4EA6-AD23-737DAF4954EB}" dt="2024-05-08T17:40:20.112" v="61" actId="47"/>
        <pc:sldMkLst>
          <pc:docMk/>
          <pc:sldMk cId="3579555298" sldId="2147482023"/>
        </pc:sldMkLst>
      </pc:sldChg>
      <pc:sldChg chg="del">
        <pc:chgData name="Jenalle Huang" userId="2cf21d77-d186-4a5f-a9ba-71fd767305aa" providerId="ADAL" clId="{9E0A30A1-386D-4EA6-AD23-737DAF4954EB}" dt="2024-05-08T17:39:49.794" v="0" actId="47"/>
        <pc:sldMkLst>
          <pc:docMk/>
          <pc:sldMk cId="2989963945" sldId="2147482026"/>
        </pc:sldMkLst>
      </pc:sldChg>
      <pc:sldChg chg="del">
        <pc:chgData name="Jenalle Huang" userId="2cf21d77-d186-4a5f-a9ba-71fd767305aa" providerId="ADAL" clId="{9E0A30A1-386D-4EA6-AD23-737DAF4954EB}" dt="2024-05-08T17:39:56.259" v="25" actId="47"/>
        <pc:sldMkLst>
          <pc:docMk/>
          <pc:sldMk cId="4014135789" sldId="2147482027"/>
        </pc:sldMkLst>
      </pc:sldChg>
      <pc:sldChg chg="del">
        <pc:chgData name="Jenalle Huang" userId="2cf21d77-d186-4a5f-a9ba-71fd767305aa" providerId="ADAL" clId="{9E0A30A1-386D-4EA6-AD23-737DAF4954EB}" dt="2024-05-08T17:39:59.595" v="42" actId="47"/>
        <pc:sldMkLst>
          <pc:docMk/>
          <pc:sldMk cId="3800892628" sldId="2147482028"/>
        </pc:sldMkLst>
      </pc:sldChg>
      <pc:sldChg chg="del">
        <pc:chgData name="Jenalle Huang" userId="2cf21d77-d186-4a5f-a9ba-71fd767305aa" providerId="ADAL" clId="{9E0A30A1-386D-4EA6-AD23-737DAF4954EB}" dt="2024-05-08T17:40:02.195" v="48" actId="47"/>
        <pc:sldMkLst>
          <pc:docMk/>
          <pc:sldMk cId="2747387279" sldId="2147482029"/>
        </pc:sldMkLst>
      </pc:sldChg>
    </pc:docChg>
  </pc:docChgLst>
  <pc:docChgLst>
    <pc:chgData name="Valentina Losada" userId="12c76205-c9be-43ad-bc33-b218726c6d59" providerId="ADAL" clId="{C6FEE3AD-824B-4D5A-B5CF-F1C92BD5DD09}"/>
    <pc:docChg chg="modSld">
      <pc:chgData name="Valentina Losada" userId="12c76205-c9be-43ad-bc33-b218726c6d59" providerId="ADAL" clId="{C6FEE3AD-824B-4D5A-B5CF-F1C92BD5DD09}" dt="2024-02-22T16:52:24.201" v="5"/>
      <pc:docMkLst>
        <pc:docMk/>
      </pc:docMkLst>
      <pc:sldChg chg="modSp mod">
        <pc:chgData name="Valentina Losada" userId="12c76205-c9be-43ad-bc33-b218726c6d59" providerId="ADAL" clId="{C6FEE3AD-824B-4D5A-B5CF-F1C92BD5DD09}" dt="2024-02-22T16:52:24.201" v="5"/>
        <pc:sldMkLst>
          <pc:docMk/>
          <pc:sldMk cId="3842459088" sldId="2147482017"/>
        </pc:sldMkLst>
        <pc:spChg chg="mod">
          <ac:chgData name="Valentina Losada" userId="12c76205-c9be-43ad-bc33-b218726c6d59" providerId="ADAL" clId="{C6FEE3AD-824B-4D5A-B5CF-F1C92BD5DD09}" dt="2024-02-22T16:52:24.201" v="5"/>
          <ac:spMkLst>
            <pc:docMk/>
            <pc:sldMk cId="3842459088" sldId="2147482017"/>
            <ac:spMk id="7" creationId="{5E204A6E-8C70-06BA-B8CA-463F04423FBC}"/>
          </ac:spMkLst>
        </pc:spChg>
      </pc:sldChg>
    </pc:docChg>
  </pc:docChgLst>
  <pc:docChgLst>
    <pc:chgData name="Valentina Losada" userId="12c76205-c9be-43ad-bc33-b218726c6d59" providerId="ADAL" clId="{FB18CD03-E601-4B29-939E-EB5F6A661116}"/>
    <pc:docChg chg="modSld">
      <pc:chgData name="Valentina Losada" userId="12c76205-c9be-43ad-bc33-b218726c6d59" providerId="ADAL" clId="{FB18CD03-E601-4B29-939E-EB5F6A661116}" dt="2024-02-23T17:38:50.064" v="6" actId="6549"/>
      <pc:docMkLst>
        <pc:docMk/>
      </pc:docMkLst>
      <pc:sldChg chg="modSp mod">
        <pc:chgData name="Valentina Losada" userId="12c76205-c9be-43ad-bc33-b218726c6d59" providerId="ADAL" clId="{FB18CD03-E601-4B29-939E-EB5F6A661116}" dt="2024-02-23T17:38:50.064" v="6" actId="6549"/>
        <pc:sldMkLst>
          <pc:docMk/>
          <pc:sldMk cId="3842459088" sldId="2147482017"/>
        </pc:sldMkLst>
        <pc:spChg chg="mod">
          <ac:chgData name="Valentina Losada" userId="12c76205-c9be-43ad-bc33-b218726c6d59" providerId="ADAL" clId="{FB18CD03-E601-4B29-939E-EB5F6A661116}" dt="2024-02-23T17:38:50.064" v="6" actId="6549"/>
          <ac:spMkLst>
            <pc:docMk/>
            <pc:sldMk cId="3842459088" sldId="2147482017"/>
            <ac:spMk id="16" creationId="{E7E48DE2-497F-2E71-400D-947030854968}"/>
          </ac:spMkLst>
        </pc:spChg>
      </pc:sldChg>
    </pc:docChg>
  </pc:docChgLst>
  <pc:docChgLst>
    <pc:chgData name="Jenalle Huang" userId="S::jenalle_huang@mckinsey.com::2cf21d77-d186-4a5f-a9ba-71fd767305aa" providerId="AD" clId="Web-{4A9EA149-F1B5-2C38-26D7-B75560FC73D2}"/>
    <pc:docChg chg="mod modSld">
      <pc:chgData name="Jenalle Huang" userId="S::jenalle_huang@mckinsey.com::2cf21d77-d186-4a5f-a9ba-71fd767305aa" providerId="AD" clId="Web-{4A9EA149-F1B5-2C38-26D7-B75560FC73D2}" dt="2024-03-18T16:04:38.389" v="181"/>
      <pc:docMkLst>
        <pc:docMk/>
      </pc:docMkLst>
      <pc:sldChg chg="addCm">
        <pc:chgData name="Jenalle Huang" userId="S::jenalle_huang@mckinsey.com::2cf21d77-d186-4a5f-a9ba-71fd767305aa" providerId="AD" clId="Web-{4A9EA149-F1B5-2C38-26D7-B75560FC73D2}" dt="2024-03-18T15:04:04.641" v="69"/>
        <pc:sldMkLst>
          <pc:docMk/>
          <pc:sldMk cId="604887844" sldId="21474819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04:04.641" v="69"/>
              <pc2:cmMkLst xmlns:pc2="http://schemas.microsoft.com/office/powerpoint/2019/9/main/command">
                <pc:docMk/>
                <pc:sldMk cId="604887844" sldId="2147481958"/>
                <pc2:cmMk id="{9A2F4F8A-B29B-4B02-BA5A-E912C3A22C89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4:21:19.560" v="16"/>
              <pc2:cmMkLst xmlns:pc2="http://schemas.microsoft.com/office/powerpoint/2019/9/main/command">
                <pc:docMk/>
                <pc:sldMk cId="604887844" sldId="2147481958"/>
                <pc2:cmMk id="{6EF1E58E-53D3-4059-B890-2664FEE327E2}"/>
              </pc2:cmMkLst>
            </pc226:cmChg>
          </p:ext>
        </pc:extLst>
      </pc:sldChg>
      <pc:sldChg chg="modSp addCm">
        <pc:chgData name="Jenalle Huang" userId="S::jenalle_huang@mckinsey.com::2cf21d77-d186-4a5f-a9ba-71fd767305aa" providerId="AD" clId="Web-{4A9EA149-F1B5-2C38-26D7-B75560FC73D2}" dt="2024-03-18T15:15:06.964" v="94"/>
        <pc:sldMkLst>
          <pc:docMk/>
          <pc:sldMk cId="3479952278" sldId="2147481964"/>
        </pc:sldMkLst>
        <pc:spChg chg="mod">
          <ac:chgData name="Jenalle Huang" userId="S::jenalle_huang@mckinsey.com::2cf21d77-d186-4a5f-a9ba-71fd767305aa" providerId="AD" clId="Web-{4A9EA149-F1B5-2C38-26D7-B75560FC73D2}" dt="2024-03-18T15:12:59.412" v="92" actId="20577"/>
          <ac:spMkLst>
            <pc:docMk/>
            <pc:sldMk cId="3479952278" sldId="2147481964"/>
            <ac:spMk id="8" creationId="{8A22082C-3279-49BC-C162-588A27AD27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4:03.805" v="93"/>
              <pc2:cmMkLst xmlns:pc2="http://schemas.microsoft.com/office/powerpoint/2019/9/main/command">
                <pc:docMk/>
                <pc:sldMk cId="3479952278" sldId="2147481964"/>
                <pc2:cmMk id="{F2F0794D-DEC5-4FE1-864A-E8AD746AA3F2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0:15.406" v="89"/>
              <pc2:cmMkLst xmlns:pc2="http://schemas.microsoft.com/office/powerpoint/2019/9/main/command">
                <pc:docMk/>
                <pc:sldMk cId="3479952278" sldId="2147481964"/>
                <pc2:cmMk id="{8219106E-5E00-4622-B490-0205A6D4EA1B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5:06.964" v="94"/>
              <pc2:cmMkLst xmlns:pc2="http://schemas.microsoft.com/office/powerpoint/2019/9/main/command">
                <pc:docMk/>
                <pc:sldMk cId="3479952278" sldId="2147481964"/>
                <pc2:cmMk id="{8A5FF1A1-E39E-4E09-AA74-CEDFFC2AEBAD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30:46.171" v="125"/>
        <pc:sldMkLst>
          <pc:docMk/>
          <pc:sldMk cId="671389596" sldId="21474819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30:46.171" v="125"/>
              <pc2:cmMkLst xmlns:pc2="http://schemas.microsoft.com/office/powerpoint/2019/9/main/command">
                <pc:docMk/>
                <pc:sldMk cId="671389596" sldId="2147481966"/>
                <pc2:cmMk id="{DD5C396E-0448-4984-A813-37461B8A3AB1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34:41.352" v="127"/>
        <pc:sldMkLst>
          <pc:docMk/>
          <pc:sldMk cId="3617085390" sldId="21474819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34:41.352" v="127"/>
              <pc2:cmMkLst xmlns:pc2="http://schemas.microsoft.com/office/powerpoint/2019/9/main/command">
                <pc:docMk/>
                <pc:sldMk cId="3617085390" sldId="2147481969"/>
                <pc2:cmMk id="{05378A33-2632-43F0-B9B7-E30039C7E7B5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34:22.273" v="126"/>
              <pc2:cmMkLst xmlns:pc2="http://schemas.microsoft.com/office/powerpoint/2019/9/main/command">
                <pc:docMk/>
                <pc:sldMk cId="3617085390" sldId="2147481969"/>
                <pc2:cmMk id="{21D5C5A2-9051-4BD3-8DC3-B3A121FBDEED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49:06.119" v="162"/>
        <pc:sldMkLst>
          <pc:docMk/>
          <pc:sldMk cId="2968502433" sldId="21474819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49:06.119" v="162"/>
              <pc2:cmMkLst xmlns:pc2="http://schemas.microsoft.com/office/powerpoint/2019/9/main/command">
                <pc:docMk/>
                <pc:sldMk cId="2968502433" sldId="2147481971"/>
                <pc2:cmMk id="{E01ACD8B-1565-4225-AEE2-409367A1C30D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53:29.239" v="166"/>
        <pc:sldMkLst>
          <pc:docMk/>
          <pc:sldMk cId="3162163094" sldId="21474819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3:29.239" v="166"/>
              <pc2:cmMkLst xmlns:pc2="http://schemas.microsoft.com/office/powerpoint/2019/9/main/command">
                <pc:docMk/>
                <pc:sldMk cId="3162163094" sldId="2147481972"/>
                <pc2:cmMk id="{8796D5A8-0766-452A-A51D-BE6EF041406B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43:34.544" v="133"/>
        <pc:sldMkLst>
          <pc:docMk/>
          <pc:sldMk cId="102006245" sldId="21474819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43:34.544" v="133"/>
              <pc2:cmMkLst xmlns:pc2="http://schemas.microsoft.com/office/powerpoint/2019/9/main/command">
                <pc:docMk/>
                <pc:sldMk cId="102006245" sldId="2147481974"/>
                <pc2:cmMk id="{066089B5-BCC4-4A3E-8835-F630F4CB53BF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5:51:12.046" v="163"/>
        <pc:sldMkLst>
          <pc:docMk/>
          <pc:sldMk cId="3724811013" sldId="21474819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1:12.046" v="163"/>
              <pc2:cmMkLst xmlns:pc2="http://schemas.microsoft.com/office/powerpoint/2019/9/main/command">
                <pc:docMk/>
                <pc:sldMk cId="3724811013" sldId="2147481975"/>
                <pc2:cmMk id="{54326DF7-0CF9-4596-BBAD-FA032EEE44E6}"/>
              </pc2:cmMkLst>
            </pc226:cmChg>
          </p:ext>
        </pc:extLst>
      </pc:sldChg>
      <pc:sldChg chg="addSp delSp modSp addCm">
        <pc:chgData name="Jenalle Huang" userId="S::jenalle_huang@mckinsey.com::2cf21d77-d186-4a5f-a9ba-71fd767305aa" providerId="AD" clId="Web-{4A9EA149-F1B5-2C38-26D7-B75560FC73D2}" dt="2024-03-18T15:57:27.280" v="177" actId="1076"/>
        <pc:sldMkLst>
          <pc:docMk/>
          <pc:sldMk cId="2068309478" sldId="2147481977"/>
        </pc:sldMkLst>
        <pc:spChg chg="add del">
          <ac:chgData name="Jenalle Huang" userId="S::jenalle_huang@mckinsey.com::2cf21d77-d186-4a5f-a9ba-71fd767305aa" providerId="AD" clId="Web-{4A9EA149-F1B5-2C38-26D7-B75560FC73D2}" dt="2024-03-18T15:56:18.011" v="168"/>
          <ac:spMkLst>
            <pc:docMk/>
            <pc:sldMk cId="2068309478" sldId="2147481977"/>
            <ac:spMk id="2" creationId="{AFD1349B-B236-C444-ACD0-97DE13BD80C9}"/>
          </ac:spMkLst>
        </pc:spChg>
        <pc:spChg chg="add del">
          <ac:chgData name="Jenalle Huang" userId="S::jenalle_huang@mckinsey.com::2cf21d77-d186-4a5f-a9ba-71fd767305aa" providerId="AD" clId="Web-{4A9EA149-F1B5-2C38-26D7-B75560FC73D2}" dt="2024-03-18T15:56:34.449" v="172"/>
          <ac:spMkLst>
            <pc:docMk/>
            <pc:sldMk cId="2068309478" sldId="2147481977"/>
            <ac:spMk id="3" creationId="{F065268A-867B-0BD0-5C10-DCD2CD5A54AD}"/>
          </ac:spMkLst>
        </pc:spChg>
        <pc:spChg chg="add del">
          <ac:chgData name="Jenalle Huang" userId="S::jenalle_huang@mckinsey.com::2cf21d77-d186-4a5f-a9ba-71fd767305aa" providerId="AD" clId="Web-{4A9EA149-F1B5-2C38-26D7-B75560FC73D2}" dt="2024-03-18T15:56:21.589" v="170"/>
          <ac:spMkLst>
            <pc:docMk/>
            <pc:sldMk cId="2068309478" sldId="2147481977"/>
            <ac:spMk id="30" creationId="{BB46DE07-37A8-FD58-5F56-AC050E40B2ED}"/>
          </ac:spMkLst>
        </pc:spChg>
        <pc:picChg chg="add mod">
          <ac:chgData name="Jenalle Huang" userId="S::jenalle_huang@mckinsey.com::2cf21d77-d186-4a5f-a9ba-71fd767305aa" providerId="AD" clId="Web-{4A9EA149-F1B5-2C38-26D7-B75560FC73D2}" dt="2024-03-18T15:57:27.280" v="177" actId="1076"/>
          <ac:picMkLst>
            <pc:docMk/>
            <pc:sldMk cId="2068309478" sldId="2147481977"/>
            <ac:picMk id="4" creationId="{494AD8C2-69DE-3B13-1376-8F56ACF2C4D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7:22.341" v="176"/>
              <pc2:cmMkLst xmlns:pc2="http://schemas.microsoft.com/office/powerpoint/2019/9/main/command">
                <pc:docMk/>
                <pc:sldMk cId="2068309478" sldId="2147481977"/>
                <pc2:cmMk id="{C839CA2A-9DA1-459E-917A-DA0744ED8BE9}"/>
              </pc2:cmMkLst>
            </pc226:cmChg>
          </p:ext>
        </pc:extLst>
      </pc:sldChg>
      <pc:sldChg chg="addCm">
        <pc:chgData name="Jenalle Huang" userId="S::jenalle_huang@mckinsey.com::2cf21d77-d186-4a5f-a9ba-71fd767305aa" providerId="AD" clId="Web-{4A9EA149-F1B5-2C38-26D7-B75560FC73D2}" dt="2024-03-18T16:04:38.389" v="181"/>
        <pc:sldMkLst>
          <pc:docMk/>
          <pc:sldMk cId="3097746360" sldId="21474819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6:04:38.389" v="181"/>
              <pc2:cmMkLst xmlns:pc2="http://schemas.microsoft.com/office/powerpoint/2019/9/main/command">
                <pc:docMk/>
                <pc:sldMk cId="3097746360" sldId="2147481983"/>
                <pc2:cmMk id="{C00B7689-06F8-4720-91B8-CC7E0AD736CB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6:03:53.762" v="180"/>
              <pc2:cmMkLst xmlns:pc2="http://schemas.microsoft.com/office/powerpoint/2019/9/main/command">
                <pc:docMk/>
                <pc:sldMk cId="3097746360" sldId="2147481983"/>
                <pc2:cmMk id="{43F889E7-BBD0-4FED-9BC9-5BE858FBA176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4:23:34.940" v="19" actId="20577"/>
        <pc:sldMkLst>
          <pc:docMk/>
          <pc:sldMk cId="1666424438" sldId="2147481988"/>
        </pc:sldMkLst>
        <pc:spChg chg="mod">
          <ac:chgData name="Jenalle Huang" userId="S::jenalle_huang@mckinsey.com::2cf21d77-d186-4a5f-a9ba-71fd767305aa" providerId="AD" clId="Web-{4A9EA149-F1B5-2C38-26D7-B75560FC73D2}" dt="2024-03-18T14:23:34.940" v="19" actId="20577"/>
          <ac:spMkLst>
            <pc:docMk/>
            <pc:sldMk cId="1666424438" sldId="2147481988"/>
            <ac:spMk id="27" creationId="{DC0663A4-F8F2-843B-CE10-270B4507A5B5}"/>
          </ac:spMkLst>
        </pc:spChg>
      </pc:sldChg>
      <pc:sldChg chg="modSp addCm">
        <pc:chgData name="Jenalle Huang" userId="S::jenalle_huang@mckinsey.com::2cf21d77-d186-4a5f-a9ba-71fd767305aa" providerId="AD" clId="Web-{4A9EA149-F1B5-2C38-26D7-B75560FC73D2}" dt="2024-03-18T14:25:22.115" v="68"/>
        <pc:sldMkLst>
          <pc:docMk/>
          <pc:sldMk cId="683050507" sldId="2147481990"/>
        </pc:sldMkLst>
        <pc:spChg chg="mod">
          <ac:chgData name="Jenalle Huang" userId="S::jenalle_huang@mckinsey.com::2cf21d77-d186-4a5f-a9ba-71fd767305aa" providerId="AD" clId="Web-{4A9EA149-F1B5-2C38-26D7-B75560FC73D2}" dt="2024-03-18T14:24:55.396" v="67" actId="20577"/>
          <ac:spMkLst>
            <pc:docMk/>
            <pc:sldMk cId="683050507" sldId="2147481990"/>
            <ac:spMk id="34" creationId="{A92D7EF9-14F7-8B71-FB79-D0F6D53394A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4:25:22.115" v="68"/>
              <pc2:cmMkLst xmlns:pc2="http://schemas.microsoft.com/office/powerpoint/2019/9/main/command">
                <pc:docMk/>
                <pc:sldMk cId="683050507" sldId="2147481990"/>
                <pc2:cmMk id="{3ACE7094-3480-4F66-AFAC-EF46F5387DB4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5:08:24.417" v="75" actId="20577"/>
        <pc:sldMkLst>
          <pc:docMk/>
          <pc:sldMk cId="459053279" sldId="2147481992"/>
        </pc:sldMkLst>
        <pc:spChg chg="mod">
          <ac:chgData name="Jenalle Huang" userId="S::jenalle_huang@mckinsey.com::2cf21d77-d186-4a5f-a9ba-71fd767305aa" providerId="AD" clId="Web-{4A9EA149-F1B5-2C38-26D7-B75560FC73D2}" dt="2024-03-18T15:08:24.417" v="75" actId="20577"/>
          <ac:spMkLst>
            <pc:docMk/>
            <pc:sldMk cId="459053279" sldId="2147481992"/>
            <ac:spMk id="27" creationId="{DC0663A4-F8F2-843B-CE10-270B4507A5B5}"/>
          </ac:spMkLst>
        </pc:spChg>
      </pc:sldChg>
      <pc:sldChg chg="addCm">
        <pc:chgData name="Jenalle Huang" userId="S::jenalle_huang@mckinsey.com::2cf21d77-d186-4a5f-a9ba-71fd767305aa" providerId="AD" clId="Web-{4A9EA149-F1B5-2C38-26D7-B75560FC73D2}" dt="2024-03-18T15:17:34.579" v="96"/>
        <pc:sldMkLst>
          <pc:docMk/>
          <pc:sldMk cId="1515389117" sldId="21474819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7:34.579" v="96"/>
              <pc2:cmMkLst xmlns:pc2="http://schemas.microsoft.com/office/powerpoint/2019/9/main/command">
                <pc:docMk/>
                <pc:sldMk cId="1515389117" sldId="2147481994"/>
                <pc2:cmMk id="{742A9DA0-AA24-415E-8BD5-CDFFA4A2A1F1}"/>
              </pc2:cmMkLst>
            </pc226:cmChg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7:18.594" v="95"/>
              <pc2:cmMkLst xmlns:pc2="http://schemas.microsoft.com/office/powerpoint/2019/9/main/command">
                <pc:docMk/>
                <pc:sldMk cId="1515389117" sldId="2147481994"/>
                <pc2:cmMk id="{EAA9D2D7-C9AE-4186-A708-508CF5984D80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5:48:46.510" v="161" actId="20577"/>
        <pc:sldMkLst>
          <pc:docMk/>
          <pc:sldMk cId="3534594139" sldId="2147482000"/>
        </pc:sldMkLst>
        <pc:spChg chg="mod">
          <ac:chgData name="Jenalle Huang" userId="S::jenalle_huang@mckinsey.com::2cf21d77-d186-4a5f-a9ba-71fd767305aa" providerId="AD" clId="Web-{4A9EA149-F1B5-2C38-26D7-B75560FC73D2}" dt="2024-03-18T15:48:46.510" v="161" actId="20577"/>
          <ac:spMkLst>
            <pc:docMk/>
            <pc:sldMk cId="3534594139" sldId="2147482000"/>
            <ac:spMk id="4" creationId="{B7F049B9-5B55-2389-63EC-ECEBAE3E4E99}"/>
          </ac:spMkLst>
        </pc:spChg>
      </pc:sldChg>
      <pc:sldChg chg="modSp">
        <pc:chgData name="Jenalle Huang" userId="S::jenalle_huang@mckinsey.com::2cf21d77-d186-4a5f-a9ba-71fd767305aa" providerId="AD" clId="Web-{4A9EA149-F1B5-2C38-26D7-B75560FC73D2}" dt="2024-03-18T15:48:31.353" v="158" actId="20577"/>
        <pc:sldMkLst>
          <pc:docMk/>
          <pc:sldMk cId="1544683221" sldId="2147482002"/>
        </pc:sldMkLst>
        <pc:spChg chg="mod">
          <ac:chgData name="Jenalle Huang" userId="S::jenalle_huang@mckinsey.com::2cf21d77-d186-4a5f-a9ba-71fd767305aa" providerId="AD" clId="Web-{4A9EA149-F1B5-2C38-26D7-B75560FC73D2}" dt="2024-03-18T15:48:09.789" v="149" actId="20577"/>
          <ac:spMkLst>
            <pc:docMk/>
            <pc:sldMk cId="1544683221" sldId="2147482002"/>
            <ac:spMk id="21" creationId="{BE92F8F5-BFF9-7699-A944-DC19BFD6B4F1}"/>
          </ac:spMkLst>
        </pc:spChg>
        <pc:spChg chg="mod">
          <ac:chgData name="Jenalle Huang" userId="S::jenalle_huang@mckinsey.com::2cf21d77-d186-4a5f-a9ba-71fd767305aa" providerId="AD" clId="Web-{4A9EA149-F1B5-2C38-26D7-B75560FC73D2}" dt="2024-03-18T15:48:31.353" v="158" actId="20577"/>
          <ac:spMkLst>
            <pc:docMk/>
            <pc:sldMk cId="1544683221" sldId="2147482002"/>
            <ac:spMk id="25" creationId="{2E8D0A0B-9D5D-396E-8505-FDD81E7C0437}"/>
          </ac:spMkLst>
        </pc:spChg>
      </pc:sldChg>
      <pc:sldChg chg="modSp">
        <pc:chgData name="Jenalle Huang" userId="S::jenalle_huang@mckinsey.com::2cf21d77-d186-4a5f-a9ba-71fd767305aa" providerId="AD" clId="Web-{4A9EA149-F1B5-2C38-26D7-B75560FC73D2}" dt="2024-03-18T14:15:42.064" v="8" actId="20577"/>
        <pc:sldMkLst>
          <pc:docMk/>
          <pc:sldMk cId="4090608669" sldId="2147482010"/>
        </pc:sldMkLst>
        <pc:spChg chg="mod">
          <ac:chgData name="Jenalle Huang" userId="S::jenalle_huang@mckinsey.com::2cf21d77-d186-4a5f-a9ba-71fd767305aa" providerId="AD" clId="Web-{4A9EA149-F1B5-2C38-26D7-B75560FC73D2}" dt="2024-03-18T14:15:42.064" v="8" actId="20577"/>
          <ac:spMkLst>
            <pc:docMk/>
            <pc:sldMk cId="4090608669" sldId="2147482010"/>
            <ac:spMk id="17" creationId="{E93430B4-8AE4-54B3-1DB6-5C8CABDC7CF3}"/>
          </ac:spMkLst>
        </pc:spChg>
      </pc:sldChg>
      <pc:sldChg chg="modSp">
        <pc:chgData name="Jenalle Huang" userId="S::jenalle_huang@mckinsey.com::2cf21d77-d186-4a5f-a9ba-71fd767305aa" providerId="AD" clId="Web-{4A9EA149-F1B5-2C38-26D7-B75560FC73D2}" dt="2024-03-18T14:17:34.974" v="14" actId="1076"/>
        <pc:sldMkLst>
          <pc:docMk/>
          <pc:sldMk cId="2940159943" sldId="2147482011"/>
        </pc:sldMkLst>
        <pc:spChg chg="mod">
          <ac:chgData name="Jenalle Huang" userId="S::jenalle_huang@mckinsey.com::2cf21d77-d186-4a5f-a9ba-71fd767305aa" providerId="AD" clId="Web-{4A9EA149-F1B5-2C38-26D7-B75560FC73D2}" dt="2024-03-18T14:17:20.364" v="12" actId="20577"/>
          <ac:spMkLst>
            <pc:docMk/>
            <pc:sldMk cId="2940159943" sldId="2147482011"/>
            <ac:spMk id="17" creationId="{E93430B4-8AE4-54B3-1DB6-5C8CABDC7CF3}"/>
          </ac:spMkLst>
        </pc:spChg>
        <pc:grpChg chg="mod">
          <ac:chgData name="Jenalle Huang" userId="S::jenalle_huang@mckinsey.com::2cf21d77-d186-4a5f-a9ba-71fd767305aa" providerId="AD" clId="Web-{4A9EA149-F1B5-2C38-26D7-B75560FC73D2}" dt="2024-03-18T14:17:34.974" v="14" actId="1076"/>
          <ac:grpSpMkLst>
            <pc:docMk/>
            <pc:sldMk cId="2940159943" sldId="2147482011"/>
            <ac:grpSpMk id="46" creationId="{70541CF4-D2A4-37F7-F017-27FFE8D1D0EB}"/>
          </ac:grpSpMkLst>
        </pc:grpChg>
      </pc:sldChg>
      <pc:sldChg chg="modSp addCm">
        <pc:chgData name="Jenalle Huang" userId="S::jenalle_huang@mckinsey.com::2cf21d77-d186-4a5f-a9ba-71fd767305aa" providerId="AD" clId="Web-{4A9EA149-F1B5-2C38-26D7-B75560FC73D2}" dt="2024-03-18T15:11:55.831" v="90"/>
        <pc:sldMkLst>
          <pc:docMk/>
          <pc:sldMk cId="727379196" sldId="2147482013"/>
        </pc:sldMkLst>
        <pc:spChg chg="mod">
          <ac:chgData name="Jenalle Huang" userId="S::jenalle_huang@mckinsey.com::2cf21d77-d186-4a5f-a9ba-71fd767305aa" providerId="AD" clId="Web-{4A9EA149-F1B5-2C38-26D7-B75560FC73D2}" dt="2024-03-18T15:09:18.825" v="88" actId="20577"/>
          <ac:spMkLst>
            <pc:docMk/>
            <pc:sldMk cId="727379196" sldId="2147482013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11:55.831" v="90"/>
              <pc2:cmMkLst xmlns:pc2="http://schemas.microsoft.com/office/powerpoint/2019/9/main/command">
                <pc:docMk/>
                <pc:sldMk cId="727379196" sldId="2147482013"/>
                <pc2:cmMk id="{EF21ADCE-C1EE-49BA-8C25-049870FFA0C1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5:20:22.585" v="124" actId="20577"/>
        <pc:sldMkLst>
          <pc:docMk/>
          <pc:sldMk cId="530289441" sldId="2147482014"/>
        </pc:sldMkLst>
        <pc:spChg chg="mod">
          <ac:chgData name="Jenalle Huang" userId="S::jenalle_huang@mckinsey.com::2cf21d77-d186-4a5f-a9ba-71fd767305aa" providerId="AD" clId="Web-{4A9EA149-F1B5-2C38-26D7-B75560FC73D2}" dt="2024-03-18T15:20:22.585" v="124" actId="20577"/>
          <ac:spMkLst>
            <pc:docMk/>
            <pc:sldMk cId="530289441" sldId="2147482014"/>
            <ac:spMk id="16" creationId="{E7E48DE2-497F-2E71-400D-947030854968}"/>
          </ac:spMkLst>
        </pc:spChg>
      </pc:sldChg>
      <pc:sldChg chg="modSp addCm">
        <pc:chgData name="Jenalle Huang" userId="S::jenalle_huang@mckinsey.com::2cf21d77-d186-4a5f-a9ba-71fd767305aa" providerId="AD" clId="Web-{4A9EA149-F1B5-2C38-26D7-B75560FC73D2}" dt="2024-03-18T15:52:01.642" v="164"/>
        <pc:sldMkLst>
          <pc:docMk/>
          <pc:sldMk cId="3308476308" sldId="2147482018"/>
        </pc:sldMkLst>
        <pc:spChg chg="mod">
          <ac:chgData name="Jenalle Huang" userId="S::jenalle_huang@mckinsey.com::2cf21d77-d186-4a5f-a9ba-71fd767305aa" providerId="AD" clId="Web-{4A9EA149-F1B5-2C38-26D7-B75560FC73D2}" dt="2024-03-18T15:42:18.979" v="129" actId="20577"/>
          <ac:spMkLst>
            <pc:docMk/>
            <pc:sldMk cId="3308476308" sldId="2147482018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2:01.642" v="164"/>
              <pc2:cmMkLst xmlns:pc2="http://schemas.microsoft.com/office/powerpoint/2019/9/main/command">
                <pc:docMk/>
                <pc:sldMk cId="3308476308" sldId="2147482018"/>
                <pc2:cmMk id="{0F7FED6C-8950-42C8-B74C-A229702B48BB}"/>
              </pc2:cmMkLst>
            </pc226:cmChg>
          </p:ext>
        </pc:extLst>
      </pc:sldChg>
      <pc:sldChg chg="modSp addCm">
        <pc:chgData name="Jenalle Huang" userId="S::jenalle_huang@mckinsey.com::2cf21d77-d186-4a5f-a9ba-71fd767305aa" providerId="AD" clId="Web-{4A9EA149-F1B5-2C38-26D7-B75560FC73D2}" dt="2024-03-18T15:52:10.595" v="165"/>
        <pc:sldMkLst>
          <pc:docMk/>
          <pc:sldMk cId="2447205899" sldId="2147482019"/>
        </pc:sldMkLst>
        <pc:spChg chg="mod">
          <ac:chgData name="Jenalle Huang" userId="S::jenalle_huang@mckinsey.com::2cf21d77-d186-4a5f-a9ba-71fd767305aa" providerId="AD" clId="Web-{4A9EA149-F1B5-2C38-26D7-B75560FC73D2}" dt="2024-03-18T15:42:35.308" v="132" actId="20577"/>
          <ac:spMkLst>
            <pc:docMk/>
            <pc:sldMk cId="2447205899" sldId="2147482019"/>
            <ac:spMk id="17" creationId="{E93430B4-8AE4-54B3-1DB6-5C8CABDC7CF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enalle Huang" userId="S::jenalle_huang@mckinsey.com::2cf21d77-d186-4a5f-a9ba-71fd767305aa" providerId="AD" clId="Web-{4A9EA149-F1B5-2C38-26D7-B75560FC73D2}" dt="2024-03-18T15:52:10.595" v="165"/>
              <pc2:cmMkLst xmlns:pc2="http://schemas.microsoft.com/office/powerpoint/2019/9/main/command">
                <pc:docMk/>
                <pc:sldMk cId="2447205899" sldId="2147482019"/>
                <pc2:cmMk id="{0BD469D9-973C-4DF4-B317-4986A886FD7B}"/>
              </pc2:cmMkLst>
            </pc226:cmChg>
          </p:ext>
        </pc:extLst>
      </pc:sldChg>
      <pc:sldChg chg="modSp">
        <pc:chgData name="Jenalle Huang" userId="S::jenalle_huang@mckinsey.com::2cf21d77-d186-4a5f-a9ba-71fd767305aa" providerId="AD" clId="Web-{4A9EA149-F1B5-2C38-26D7-B75560FC73D2}" dt="2024-03-18T16:02:50.807" v="179" actId="20577"/>
        <pc:sldMkLst>
          <pc:docMk/>
          <pc:sldMk cId="3579555298" sldId="2147482023"/>
        </pc:sldMkLst>
        <pc:spChg chg="mod">
          <ac:chgData name="Jenalle Huang" userId="S::jenalle_huang@mckinsey.com::2cf21d77-d186-4a5f-a9ba-71fd767305aa" providerId="AD" clId="Web-{4A9EA149-F1B5-2C38-26D7-B75560FC73D2}" dt="2024-03-18T16:02:50.807" v="179" actId="20577"/>
          <ac:spMkLst>
            <pc:docMk/>
            <pc:sldMk cId="3579555298" sldId="2147482023"/>
            <ac:spMk id="17" creationId="{E93430B4-8AE4-54B3-1DB6-5C8CABDC7CF3}"/>
          </ac:spMkLst>
        </pc:spChg>
      </pc:sldChg>
    </pc:docChg>
  </pc:docChgLst>
  <pc:docChgLst>
    <pc:chgData name="Valentina Losada" userId="12c76205-c9be-43ad-bc33-b218726c6d59" providerId="ADAL" clId="{28E50768-478C-4042-A800-DB679B0DBCB6}"/>
    <pc:docChg chg="undo modSld">
      <pc:chgData name="Valentina Losada" userId="12c76205-c9be-43ad-bc33-b218726c6d59" providerId="ADAL" clId="{28E50768-478C-4042-A800-DB679B0DBCB6}" dt="2024-03-18T22:24:29.986" v="38"/>
      <pc:docMkLst>
        <pc:docMk/>
      </pc:docMkLst>
      <pc:sldChg chg="modSp mod">
        <pc:chgData name="Valentina Losada" userId="12c76205-c9be-43ad-bc33-b218726c6d59" providerId="ADAL" clId="{28E50768-478C-4042-A800-DB679B0DBCB6}" dt="2024-03-18T22:24:29.986" v="38"/>
        <pc:sldMkLst>
          <pc:docMk/>
          <pc:sldMk cId="2820581691" sldId="2147481965"/>
        </pc:sldMkLst>
        <pc:spChg chg="mod">
          <ac:chgData name="Valentina Losada" userId="12c76205-c9be-43ad-bc33-b218726c6d59" providerId="ADAL" clId="{28E50768-478C-4042-A800-DB679B0DBCB6}" dt="2024-03-18T22:24:29.986" v="38"/>
          <ac:spMkLst>
            <pc:docMk/>
            <pc:sldMk cId="2820581691" sldId="2147481965"/>
            <ac:spMk id="4" creationId="{BA84E4CF-863E-2BE7-5847-13FBFF6EB897}"/>
          </ac:spMkLst>
        </pc:spChg>
      </pc:sldChg>
      <pc:sldChg chg="modSp mod">
        <pc:chgData name="Valentina Losada" userId="12c76205-c9be-43ad-bc33-b218726c6d59" providerId="ADAL" clId="{28E50768-478C-4042-A800-DB679B0DBCB6}" dt="2024-03-18T22:13:59.096" v="36"/>
        <pc:sldMkLst>
          <pc:docMk/>
          <pc:sldMk cId="3983311566" sldId="2147481978"/>
        </pc:sldMkLst>
        <pc:spChg chg="mod">
          <ac:chgData name="Valentina Losada" userId="12c76205-c9be-43ad-bc33-b218726c6d59" providerId="ADAL" clId="{28E50768-478C-4042-A800-DB679B0DBCB6}" dt="2024-03-18T22:13:59.096" v="36"/>
          <ac:spMkLst>
            <pc:docMk/>
            <pc:sldMk cId="3983311566" sldId="2147481978"/>
            <ac:spMk id="4" creationId="{BA84E4CF-863E-2BE7-5847-13FBFF6EB897}"/>
          </ac:spMkLst>
        </pc:spChg>
      </pc:sldChg>
      <pc:sldChg chg="modSp mod">
        <pc:chgData name="Valentina Losada" userId="12c76205-c9be-43ad-bc33-b218726c6d59" providerId="ADAL" clId="{28E50768-478C-4042-A800-DB679B0DBCB6}" dt="2024-03-18T22:12:44.012" v="24" actId="20577"/>
        <pc:sldMkLst>
          <pc:docMk/>
          <pc:sldMk cId="3570921248" sldId="2147481980"/>
        </pc:sldMkLst>
        <pc:spChg chg="mod">
          <ac:chgData name="Valentina Losada" userId="12c76205-c9be-43ad-bc33-b218726c6d59" providerId="ADAL" clId="{28E50768-478C-4042-A800-DB679B0DBCB6}" dt="2024-03-18T22:12:44.012" v="24" actId="20577"/>
          <ac:spMkLst>
            <pc:docMk/>
            <pc:sldMk cId="3570921248" sldId="2147481980"/>
            <ac:spMk id="4" creationId="{BA84E4CF-863E-2BE7-5847-13FBFF6EB897}"/>
          </ac:spMkLst>
        </pc:spChg>
      </pc:sldChg>
      <pc:sldChg chg="modSp mod">
        <pc:chgData name="Valentina Losada" userId="12c76205-c9be-43ad-bc33-b218726c6d59" providerId="ADAL" clId="{28E50768-478C-4042-A800-DB679B0DBCB6}" dt="2024-03-18T22:12:51.891" v="25"/>
        <pc:sldMkLst>
          <pc:docMk/>
          <pc:sldMk cId="88650764" sldId="2147481981"/>
        </pc:sldMkLst>
        <pc:spChg chg="mod">
          <ac:chgData name="Valentina Losada" userId="12c76205-c9be-43ad-bc33-b218726c6d59" providerId="ADAL" clId="{28E50768-478C-4042-A800-DB679B0DBCB6}" dt="2024-03-18T22:12:51.891" v="25"/>
          <ac:spMkLst>
            <pc:docMk/>
            <pc:sldMk cId="88650764" sldId="2147481981"/>
            <ac:spMk id="8" creationId="{8A22082C-3279-49BC-C162-588A27AD2734}"/>
          </ac:spMkLst>
        </pc:spChg>
      </pc:sldChg>
      <pc:sldChg chg="modSp mod">
        <pc:chgData name="Valentina Losada" userId="12c76205-c9be-43ad-bc33-b218726c6d59" providerId="ADAL" clId="{28E50768-478C-4042-A800-DB679B0DBCB6}" dt="2024-03-18T22:12:58.279" v="26"/>
        <pc:sldMkLst>
          <pc:docMk/>
          <pc:sldMk cId="2528968086" sldId="2147482007"/>
        </pc:sldMkLst>
        <pc:spChg chg="mod">
          <ac:chgData name="Valentina Losada" userId="12c76205-c9be-43ad-bc33-b218726c6d59" providerId="ADAL" clId="{28E50768-478C-4042-A800-DB679B0DBCB6}" dt="2024-03-18T22:12:58.279" v="26"/>
          <ac:spMkLst>
            <pc:docMk/>
            <pc:sldMk cId="2528968086" sldId="2147482007"/>
            <ac:spMk id="2" creationId="{3FA790D5-ABEB-8A94-976F-183D0793C15D}"/>
          </ac:spMkLst>
        </pc:spChg>
      </pc:sldChg>
      <pc:sldChg chg="modSp mod">
        <pc:chgData name="Valentina Losada" userId="12c76205-c9be-43ad-bc33-b218726c6d59" providerId="ADAL" clId="{28E50768-478C-4042-A800-DB679B0DBCB6}" dt="2024-03-18T22:14:01.594" v="37"/>
        <pc:sldMkLst>
          <pc:docMk/>
          <pc:sldMk cId="3926142583" sldId="2147482021"/>
        </pc:sldMkLst>
        <pc:spChg chg="mod">
          <ac:chgData name="Valentina Losada" userId="12c76205-c9be-43ad-bc33-b218726c6d59" providerId="ADAL" clId="{28E50768-478C-4042-A800-DB679B0DBCB6}" dt="2024-03-18T22:14:01.594" v="37"/>
          <ac:spMkLst>
            <pc:docMk/>
            <pc:sldMk cId="3926142583" sldId="2147482021"/>
            <ac:spMk id="10" creationId="{1B80222C-B427-3AC0-3666-7D3A4E67DF01}"/>
          </ac:spMkLst>
        </pc:spChg>
      </pc:sldChg>
      <pc:sldChg chg="modSp mod">
        <pc:chgData name="Valentina Losada" userId="12c76205-c9be-43ad-bc33-b218726c6d59" providerId="ADAL" clId="{28E50768-478C-4042-A800-DB679B0DBCB6}" dt="2024-03-18T22:13:21.593" v="33" actId="20577"/>
        <pc:sldMkLst>
          <pc:docMk/>
          <pc:sldMk cId="4276543715" sldId="2147482022"/>
        </pc:sldMkLst>
        <pc:spChg chg="mod">
          <ac:chgData name="Valentina Losada" userId="12c76205-c9be-43ad-bc33-b218726c6d59" providerId="ADAL" clId="{28E50768-478C-4042-A800-DB679B0DBCB6}" dt="2024-03-18T22:12:26.537" v="14"/>
          <ac:spMkLst>
            <pc:docMk/>
            <pc:sldMk cId="4276543715" sldId="2147482022"/>
            <ac:spMk id="10" creationId="{B7ABC032-1800-47FA-AAFA-E99CEC2CAAC9}"/>
          </ac:spMkLst>
        </pc:spChg>
        <pc:spChg chg="mod">
          <ac:chgData name="Valentina Losada" userId="12c76205-c9be-43ad-bc33-b218726c6d59" providerId="ADAL" clId="{28E50768-478C-4042-A800-DB679B0DBCB6}" dt="2024-03-18T22:13:21.593" v="33" actId="20577"/>
          <ac:spMkLst>
            <pc:docMk/>
            <pc:sldMk cId="4276543715" sldId="2147482022"/>
            <ac:spMk id="17" creationId="{E93430B4-8AE4-54B3-1DB6-5C8CABDC7C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8 May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8 May 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0CB7C52D-12F1-4B27-95B4-DB01358D5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400"/>
      </a:spcBef>
      <a:spcAft>
        <a:spcPts val="4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71450" indent="-171450" algn="l" defTabSz="914400" rtl="0" eaLnBrk="1" latinLnBrk="0" hangingPunct="1">
      <a:buFont typeface="Wingdings" panose="05000000000000000000" pitchFamily="2" charset="2"/>
      <a:buChar char="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buFont typeface="Arial" panose="020B0604020202020204" pitchFamily="34" charset="0"/>
      <a:buChar char="―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579437" indent="-171450" algn="l" defTabSz="914400" rtl="0" eaLnBrk="1" latinLnBrk="0" hangingPunct="1">
      <a:buFont typeface="Arial" panose="020B0604020202020204" pitchFamily="34" charset="0"/>
      <a:buChar char="»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750887" indent="-171450" algn="l" defTabSz="914400" rtl="0" eaLnBrk="1" latinLnBrk="0" hangingPunct="1">
      <a:buFont typeface="Arial" panose="020B0604020202020204" pitchFamily="34" charset="0"/>
      <a:buChar char="›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8 May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8 May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DF34805-1F01-4BDA-A8CA-FCEA2B4BC8D0}" type="datetime3">
              <a:rPr lang="en-US" smtClean="0"/>
              <a:pPr/>
              <a:t>8 May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EBCF4-26FC-4F76-8DA1-52FDDC328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4.emf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.svg"/><Relationship Id="rId5" Type="http://schemas.openxmlformats.org/officeDocument/2006/relationships/tags" Target="../tags/tag27.xml"/><Relationship Id="rId10" Type="http://schemas.openxmlformats.org/officeDocument/2006/relationships/image" Target="../media/image2.png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6.emf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oleObject" Target="../embeddings/oleObject9.bin"/><Relationship Id="rId5" Type="http://schemas.openxmlformats.org/officeDocument/2006/relationships/tags" Target="../tags/tag9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1.emf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9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115.xml"/><Relationship Id="rId7" Type="http://schemas.openxmlformats.org/officeDocument/2006/relationships/image" Target="../media/image7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4.emf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image" Target="../media/image3.svg"/><Relationship Id="rId5" Type="http://schemas.openxmlformats.org/officeDocument/2006/relationships/tags" Target="../tags/tag141.xml"/><Relationship Id="rId10" Type="http://schemas.openxmlformats.org/officeDocument/2006/relationships/image" Target="../media/image2.png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10" Type="http://schemas.openxmlformats.org/officeDocument/2006/relationships/image" Target="../media/image1.emf"/><Relationship Id="rId4" Type="http://schemas.openxmlformats.org/officeDocument/2006/relationships/tags" Target="../tags/tag148.xml"/><Relationship Id="rId9" Type="http://schemas.openxmlformats.org/officeDocument/2006/relationships/oleObject" Target="../embeddings/oleObject1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6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1.emf"/><Relationship Id="rId4" Type="http://schemas.openxmlformats.org/officeDocument/2006/relationships/tags" Target="../tags/tag34.xml"/><Relationship Id="rId9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10" Type="http://schemas.openxmlformats.org/officeDocument/2006/relationships/image" Target="../media/image5.emf"/><Relationship Id="rId4" Type="http://schemas.openxmlformats.org/officeDocument/2006/relationships/tags" Target="../tags/tag169.xml"/><Relationship Id="rId9" Type="http://schemas.openxmlformats.org/officeDocument/2006/relationships/oleObject" Target="../embeddings/oleObject16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../media/image1.emf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7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6.xml"/><Relationship Id="rId9" Type="http://schemas.openxmlformats.org/officeDocument/2006/relationships/tags" Target="../tags/tag18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1.emf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oleObject" Target="../embeddings/oleObject18.bin"/><Relationship Id="rId5" Type="http://schemas.openxmlformats.org/officeDocument/2006/relationships/tags" Target="../tags/tag18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9.emf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19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12" Type="http://schemas.openxmlformats.org/officeDocument/2006/relationships/image" Target="../media/image1.emf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2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3.xml"/><Relationship Id="rId9" Type="http://schemas.openxmlformats.org/officeDocument/2006/relationships/tags" Target="../tags/tag208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image" Target="../media/image9.emf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oleObject" Target="../embeddings/oleObject21.bin"/><Relationship Id="rId5" Type="http://schemas.openxmlformats.org/officeDocument/2006/relationships/tags" Target="../tags/tag21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image" Target="../media/image9.emf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oleObject" Target="../embeddings/oleObject22.bin"/><Relationship Id="rId5" Type="http://schemas.openxmlformats.org/officeDocument/2006/relationships/tags" Target="../tags/tag22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21.xml"/><Relationship Id="rId9" Type="http://schemas.openxmlformats.org/officeDocument/2006/relationships/tags" Target="../tags/tag226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1.emf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oleObject" Target="../embeddings/oleObject23.bin"/><Relationship Id="rId5" Type="http://schemas.openxmlformats.org/officeDocument/2006/relationships/tags" Target="../tags/tag2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../media/image1.emf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oleObject" Target="../embeddings/oleObject24.bin"/><Relationship Id="rId5" Type="http://schemas.openxmlformats.org/officeDocument/2006/relationships/tags" Target="../tags/tag24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9.xml"/><Relationship Id="rId9" Type="http://schemas.openxmlformats.org/officeDocument/2006/relationships/tags" Target="../tags/tag24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5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56.xml"/><Relationship Id="rId7" Type="http://schemas.openxmlformats.org/officeDocument/2006/relationships/oleObject" Target="../embeddings/oleObject25.bin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279.xml"/><Relationship Id="rId7" Type="http://schemas.openxmlformats.org/officeDocument/2006/relationships/oleObject" Target="../embeddings/oleObject27.bin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9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10" Type="http://schemas.openxmlformats.org/officeDocument/2006/relationships/image" Target="../media/image1.emf"/><Relationship Id="rId4" Type="http://schemas.openxmlformats.org/officeDocument/2006/relationships/tags" Target="../tags/tag285.xml"/><Relationship Id="rId9" Type="http://schemas.openxmlformats.org/officeDocument/2006/relationships/oleObject" Target="../embeddings/oleObject28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91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9.emf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29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9" Type="http://schemas.openxmlformats.org/officeDocument/2006/relationships/image" Target="../media/image9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30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9" Type="http://schemas.openxmlformats.org/officeDocument/2006/relationships/image" Target="../media/image9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10" Type="http://schemas.openxmlformats.org/officeDocument/2006/relationships/image" Target="../media/image9.emf"/><Relationship Id="rId4" Type="http://schemas.openxmlformats.org/officeDocument/2006/relationships/tags" Target="../tags/tag310.xml"/><Relationship Id="rId9" Type="http://schemas.openxmlformats.org/officeDocument/2006/relationships/oleObject" Target="../embeddings/oleObject32.bin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image" Target="../media/image10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../media/image1.emf"/><Relationship Id="rId5" Type="http://schemas.openxmlformats.org/officeDocument/2006/relationships/tags" Target="../tags/tag318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317.xml"/><Relationship Id="rId9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image" Target="../media/image10.png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image" Target="../media/image1.emf"/><Relationship Id="rId5" Type="http://schemas.openxmlformats.org/officeDocument/2006/relationships/tags" Target="../tags/tag326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325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3" Type="http://schemas.openxmlformats.org/officeDocument/2006/relationships/tags" Target="../tags/tag332.xml"/><Relationship Id="rId7" Type="http://schemas.openxmlformats.org/officeDocument/2006/relationships/tags" Target="../tags/tag336.xml"/><Relationship Id="rId12" Type="http://schemas.openxmlformats.org/officeDocument/2006/relationships/image" Target="../media/image10.png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image" Target="../media/image1.emf"/><Relationship Id="rId5" Type="http://schemas.openxmlformats.org/officeDocument/2006/relationships/tags" Target="../tags/tag334.xml"/><Relationship Id="rId10" Type="http://schemas.openxmlformats.org/officeDocument/2006/relationships/oleObject" Target="../embeddings/oleObject35.bin"/><Relationship Id="rId4" Type="http://schemas.openxmlformats.org/officeDocument/2006/relationships/tags" Target="../tags/tag333.xml"/><Relationship Id="rId9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image" Target="../media/image10.pn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../media/image6.emf"/><Relationship Id="rId5" Type="http://schemas.openxmlformats.org/officeDocument/2006/relationships/tags" Target="../tags/tag342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341.xml"/><Relationship Id="rId9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image" Target="../media/image10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image" Target="../media/image1.emf"/><Relationship Id="rId5" Type="http://schemas.openxmlformats.org/officeDocument/2006/relationships/tags" Target="../tags/tag350.xml"/><Relationship Id="rId10" Type="http://schemas.openxmlformats.org/officeDocument/2006/relationships/oleObject" Target="../embeddings/oleObject37.bin"/><Relationship Id="rId4" Type="http://schemas.openxmlformats.org/officeDocument/2006/relationships/tags" Target="../tags/tag349.xml"/><Relationship Id="rId9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tags" Target="../tags/tag35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10" Type="http://schemas.openxmlformats.org/officeDocument/2006/relationships/image" Target="../media/image10.png"/><Relationship Id="rId4" Type="http://schemas.openxmlformats.org/officeDocument/2006/relationships/tags" Target="../tags/tag357.xml"/><Relationship Id="rId9" Type="http://schemas.openxmlformats.org/officeDocument/2006/relationships/image" Target="../media/image9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62.xml"/><Relationship Id="rId7" Type="http://schemas.openxmlformats.org/officeDocument/2006/relationships/image" Target="../media/image9.emf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oleObject" Target="../embeddings/oleObject3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6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7" Type="http://schemas.openxmlformats.org/officeDocument/2006/relationships/image" Target="../media/image10.png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tags" Target="../tags/tag379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image" Target="../media/image1.emf"/><Relationship Id="rId2" Type="http://schemas.openxmlformats.org/officeDocument/2006/relationships/tags" Target="../tags/tag368.xml"/><Relationship Id="rId16" Type="http://schemas.openxmlformats.org/officeDocument/2006/relationships/oleObject" Target="../embeddings/oleObject41.bin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5" Type="http://schemas.openxmlformats.org/officeDocument/2006/relationships/tags" Target="../tags/tag371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376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microsoft.com/office/2007/relationships/hdphoto" Target="../media/hdphoto1.wdp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image" Target="../media/image11.pn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image" Target="../media/image1.emf"/><Relationship Id="rId5" Type="http://schemas.openxmlformats.org/officeDocument/2006/relationships/tags" Target="../tags/tag385.xml"/><Relationship Id="rId10" Type="http://schemas.openxmlformats.org/officeDocument/2006/relationships/oleObject" Target="../embeddings/oleObject42.bin"/><Relationship Id="rId4" Type="http://schemas.openxmlformats.org/officeDocument/2006/relationships/tags" Target="../tags/tag384.xml"/><Relationship Id="rId9" Type="http://schemas.openxmlformats.org/officeDocument/2006/relationships/slideMaster" Target="../slideMasters/slideMaster3.xml"/><Relationship Id="rId1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2" Type="http://schemas.openxmlformats.org/officeDocument/2006/relationships/tags" Target="../tags/tag390.xml"/><Relationship Id="rId16" Type="http://schemas.openxmlformats.org/officeDocument/2006/relationships/image" Target="../media/image1.emf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5" Type="http://schemas.openxmlformats.org/officeDocument/2006/relationships/tags" Target="../tags/tag393.xml"/><Relationship Id="rId15" Type="http://schemas.openxmlformats.org/officeDocument/2006/relationships/oleObject" Target="../embeddings/oleObject43.bin"/><Relationship Id="rId10" Type="http://schemas.openxmlformats.org/officeDocument/2006/relationships/tags" Target="../tags/tag398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microsoft.com/office/2007/relationships/hdphoto" Target="../media/hdphoto2.wdp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image" Target="../media/image13.png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image" Target="../media/image1.emf"/><Relationship Id="rId5" Type="http://schemas.openxmlformats.org/officeDocument/2006/relationships/tags" Target="../tags/tag406.xml"/><Relationship Id="rId10" Type="http://schemas.openxmlformats.org/officeDocument/2006/relationships/oleObject" Target="../embeddings/oleObject44.bin"/><Relationship Id="rId4" Type="http://schemas.openxmlformats.org/officeDocument/2006/relationships/tags" Target="../tags/tag405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microsoft.com/office/2007/relationships/hdphoto" Target="../media/hdphoto2.wdp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12" Type="http://schemas.openxmlformats.org/officeDocument/2006/relationships/image" Target="../media/image13.png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image" Target="../media/image9.emf"/><Relationship Id="rId5" Type="http://schemas.openxmlformats.org/officeDocument/2006/relationships/tags" Target="../tags/tag414.xml"/><Relationship Id="rId10" Type="http://schemas.openxmlformats.org/officeDocument/2006/relationships/oleObject" Target="../embeddings/oleObject45.bin"/><Relationship Id="rId4" Type="http://schemas.openxmlformats.org/officeDocument/2006/relationships/tags" Target="../tags/tag413.xml"/><Relationship Id="rId9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420.xml"/><Relationship Id="rId7" Type="http://schemas.openxmlformats.org/officeDocument/2006/relationships/oleObject" Target="../embeddings/oleObject46.bin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22.xml"/><Relationship Id="rId4" Type="http://schemas.openxmlformats.org/officeDocument/2006/relationships/tags" Target="../tags/tag42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5.emf"/><Relationship Id="rId4" Type="http://schemas.openxmlformats.org/officeDocument/2006/relationships/tags" Target="../tags/tag55.xml"/><Relationship Id="rId9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1.emf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oleObject" Target="../embeddings/oleObject6.bin"/><Relationship Id="rId5" Type="http://schemas.openxmlformats.org/officeDocument/2006/relationships/tags" Target="../tags/tag6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1.em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oleObject" Target="../embeddings/oleObject7.bin"/><Relationship Id="rId5" Type="http://schemas.openxmlformats.org/officeDocument/2006/relationships/tags" Target="../tags/tag7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1.e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oleObject" Target="../embeddings/oleObject8.bin"/><Relationship Id="rId5" Type="http://schemas.openxmlformats.org/officeDocument/2006/relationships/tags" Target="../tags/tag8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rtnership">
            <a:extLst>
              <a:ext uri="{FF2B5EF4-FFF2-40B4-BE49-F238E27FC236}">
                <a16:creationId xmlns:a16="http://schemas.microsoft.com/office/drawing/2014/main" id="{2DB70230-A6B5-4979-8308-8CA8DA9D95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3474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44" imgH="344" progId="TCLayout.ActiveDocument.1">
                  <p:embed/>
                </p:oleObj>
              </mc:Choice>
              <mc:Fallback>
                <p:oleObj name="think-cell Slide" r:id="rId12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4" name="LogoImage">
            <a:extLst>
              <a:ext uri="{FF2B5EF4-FFF2-40B4-BE49-F238E27FC236}">
                <a16:creationId xmlns:a16="http://schemas.microsoft.com/office/drawing/2014/main" id="{275CA5E5-0CE7-4325-8DA5-DA17C9380A0C}"/>
              </a:ext>
            </a:extLst>
          </p:cNvPr>
          <p:cNvGrpSpPr>
            <a:grpSpLocks noChangeAspect="1"/>
          </p:cNvGrpSpPr>
          <p:nvPr userDrawn="1">
            <p:custDataLst>
              <p:tags r:id="rId3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F430752-9F46-430E-93A8-58E8FAF852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0C9A1A2-5968-4C0E-9E0B-C061BA0E7F3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3" name="ClientLogo">
            <a:extLst>
              <a:ext uri="{FF2B5EF4-FFF2-40B4-BE49-F238E27FC236}">
                <a16:creationId xmlns:a16="http://schemas.microsoft.com/office/drawing/2014/main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4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Client 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54736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isclaimer-English (United States)">
            <a:extLst>
              <a:ext uri="{FF2B5EF4-FFF2-40B4-BE49-F238E27FC236}">
                <a16:creationId xmlns:a16="http://schemas.microsoft.com/office/drawing/2014/main" id="{FB7A54AC-E14F-4BA1-B48F-5284B039668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551942" y="6190488"/>
            <a:ext cx="2322576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>
                <a:solidFill>
                  <a:schemeClr val="tx1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244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25798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34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79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A91FB312-B423-41B9-AEAA-2BE53183470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977499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7888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LogoImage">
            <a:extLst>
              <a:ext uri="{FF2B5EF4-FFF2-40B4-BE49-F238E27FC236}">
                <a16:creationId xmlns:a16="http://schemas.microsoft.com/office/drawing/2014/main" id="{CC7EE236-F5C9-45E4-A938-FB794BCDD026}"/>
              </a:ext>
            </a:extLst>
          </p:cNvPr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 bwMode="black">
          <a:xfrm>
            <a:off x="549271" y="481160"/>
            <a:ext cx="1893201" cy="585216"/>
            <a:chOff x="0" y="973"/>
            <a:chExt cx="7680" cy="2374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DD51008E-BD46-4558-BF00-CDD9F0CE18C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37904A-905D-4FD7-8DD4-604C419D9AB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11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pic>
        <p:nvPicPr>
          <p:cNvPr id="3" name="Partnership">
            <a:extLst>
              <a:ext uri="{FF2B5EF4-FFF2-40B4-BE49-F238E27FC236}">
                <a16:creationId xmlns:a16="http://schemas.microsoft.com/office/drawing/2014/main" id="{406BABA0-9DFC-49A9-8EAF-33E4D637F9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rtnership">
            <a:extLst>
              <a:ext uri="{FF2B5EF4-FFF2-40B4-BE49-F238E27FC236}">
                <a16:creationId xmlns:a16="http://schemas.microsoft.com/office/drawing/2014/main" id="{81F7CCA8-F56A-4400-9CFC-D4344A1BA6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BEFF58C-83CF-420F-BF45-F188AE9E73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0021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44" imgH="344" progId="TCLayout.ActiveDocument.1">
                  <p:embed/>
                </p:oleObj>
              </mc:Choice>
              <mc:Fallback>
                <p:oleObj name="think-cell Slide" r:id="rId12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BEFF58C-83CF-420F-BF45-F188AE9E7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BEC3B16-0840-4135-8BED-D45704C3559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2" name="ClientLogo">
            <a:extLst>
              <a:ext uri="{FF2B5EF4-FFF2-40B4-BE49-F238E27FC236}">
                <a16:creationId xmlns:a16="http://schemas.microsoft.com/office/drawing/2014/main" id="{5A541723-8353-4CC2-AFDA-19C8B3B786BF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551942" y="4984025"/>
            <a:ext cx="1901952" cy="9692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Client logo goes here.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id="{A8F38EAB-8863-4F94-ACD0-B6D27373BCC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1942" y="4510168"/>
            <a:ext cx="6016752" cy="215444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bg2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C219131-971A-4BF6-8DFB-186691126F2C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2" y="4092559"/>
            <a:ext cx="6016752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B280F3D7-8B5E-4751-907E-C1D9BEBFDCB8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2" y="2049805"/>
            <a:ext cx="6016752" cy="192170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isclaimer-English (United States)">
            <a:extLst>
              <a:ext uri="{FF2B5EF4-FFF2-40B4-BE49-F238E27FC236}">
                <a16:creationId xmlns:a16="http://schemas.microsoft.com/office/drawing/2014/main" id="{365FDE2E-B4AC-48A0-8D5A-94F648AEA896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551942" y="6190488"/>
            <a:ext cx="2322576" cy="35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defTabSz="804863" eaLnBrk="0" hangingPunct="0"/>
            <a:r>
              <a:rPr lang="en-US" sz="800">
                <a:solidFill>
                  <a:schemeClr val="bg2"/>
                </a:solidFill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>
                <a:solidFill>
                  <a:schemeClr val="bg2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grpSp>
        <p:nvGrpSpPr>
          <p:cNvPr id="17" name="LogoImage">
            <a:extLst>
              <a:ext uri="{FF2B5EF4-FFF2-40B4-BE49-F238E27FC236}">
                <a16:creationId xmlns:a16="http://schemas.microsoft.com/office/drawing/2014/main" id="{9AE2EE0E-5AF4-4323-B1E9-DD625EA361C1}"/>
              </a:ext>
            </a:extLst>
          </p:cNvPr>
          <p:cNvGrpSpPr>
            <a:grpSpLocks noChangeAspect="1"/>
          </p:cNvGrpSpPr>
          <p:nvPr userDrawn="1">
            <p:custDataLst>
              <p:tags r:id="rId8"/>
            </p:custDataLst>
          </p:nvPr>
        </p:nvGrpSpPr>
        <p:grpSpPr bwMode="black">
          <a:xfrm>
            <a:off x="551942" y="481160"/>
            <a:ext cx="1893201" cy="585216"/>
            <a:chOff x="0" y="973"/>
            <a:chExt cx="7680" cy="2374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E8A472B5-EC20-41F1-91D8-281D2B5D8D1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0" y="973"/>
              <a:ext cx="7680" cy="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5153A5B-4B89-4D4A-96F0-F9AFF4E7D0F5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0" y="974"/>
              <a:ext cx="7680" cy="2373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0856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95EE31F-4647-48C1-8F33-15A7FC3D3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0BDEB94E-58BF-43E2-8FF2-DCDA24AD4E9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A865C2CC-D12C-4517-9906-7CCD161322EB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id="{FE52895E-A8CE-4207-AC48-2296C3D0140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86FA29AF-027A-4D55-B276-E2DD256DB9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728AF3-A71A-4C7A-97DE-605BB9E1802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0A466E0-AD73-4F3A-9B78-5C1BB1238B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429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0A466E0-AD73-4F3A-9B78-5C1BB1238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52DFA4F-F49F-468D-B19A-F0D9ACACF90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54D7CBA4-82F6-465D-A903-99498223AB1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428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65A42E5-8A95-48CC-91A7-EC09BEF8D2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1396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65A42E5-8A95-48CC-91A7-EC09BEF8D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96343A1-B4C8-41A2-9540-F666771DD09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F4C99502-105F-4A25-9FB4-3478945E9E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6506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BF2AED7-361B-4221-9AF6-77A108DA0C2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3DF66089-C2CC-4E6A-A7ED-0B333FCF2C4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989647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7197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E67A342-8C8E-4A76-A2F2-1541645630A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EDC5E9D8-BFBA-409D-B6E5-65A580E73B6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01729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5793B5E-3475-4FCD-8164-7A168B5C1B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2597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5793B5E-3475-4FCD-8164-7A168B5C1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D89D8F9-1075-4B52-8375-8D4A2673D8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DF67D7DC-1A5A-4301-93C0-59BCC9FE6A85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5065776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3. Subtitle">
            <a:extLst>
              <a:ext uri="{FF2B5EF4-FFF2-40B4-BE49-F238E27FC236}">
                <a16:creationId xmlns:a16="http://schemas.microsoft.com/office/drawing/2014/main" id="{08590DB3-FFB4-489D-B120-ADFDC12014DE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CC3A7643-6C17-4DEC-88AD-F79B0F2E7A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18561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5747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4A5E485D-7560-4AEC-8D55-C1425B9D1F47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6967728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id="{F1301516-07B7-4BE0-9669-E93BD5C22D18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D374A786-7E98-4488-A29B-98B4E357E7B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9"/>
            </p:custDataLst>
          </p:nvPr>
        </p:nvSpPr>
        <p:spPr>
          <a:xfrm>
            <a:off x="8173370" y="78768"/>
            <a:ext cx="3466942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43855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6807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78F94EA0-F844-4358-BAB1-09AA056D6A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051C2C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7387EF73-467A-4B89-B365-A62C8CF7BE39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7918704" cy="731520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3. Subtitle">
            <a:extLst>
              <a:ext uri="{FF2B5EF4-FFF2-40B4-BE49-F238E27FC236}">
                <a16:creationId xmlns:a16="http://schemas.microsoft.com/office/drawing/2014/main" id="{274629CD-1AB4-49FA-9F53-76F3C2EB06BF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8" name="1. On-page tracker">
            <a:extLst>
              <a:ext uri="{FF2B5EF4-FFF2-40B4-BE49-F238E27FC236}">
                <a16:creationId xmlns:a16="http://schemas.microsoft.com/office/drawing/2014/main" id="{DF5FDB83-729E-495E-B061-EB75DD93AD7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868701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B8ACA33-401E-43F4-A170-DD6C5D984D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6890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B8ACA33-401E-43F4-A170-DD6C5D984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4231008-BBCB-47D1-91D5-881CAE172F7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6" name="2. Slide Title">
            <a:extLst>
              <a:ext uri="{FF2B5EF4-FFF2-40B4-BE49-F238E27FC236}">
                <a16:creationId xmlns:a16="http://schemas.microsoft.com/office/drawing/2014/main" id="{A6572372-0AB1-4E81-BB71-21DAADA26CB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82372"/>
            <a:ext cx="5065776" cy="73152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ECA9DF7A-E368-4E06-81DB-9573DB7F92EA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4" name="1. On-page tracker">
            <a:extLst>
              <a:ext uri="{FF2B5EF4-FFF2-40B4-BE49-F238E27FC236}">
                <a16:creationId xmlns:a16="http://schemas.microsoft.com/office/drawing/2014/main" id="{0343DE71-74EF-4CF3-AB14-F26D4241805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83792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82436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-570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61BAB226-116B-4061-AAA6-FA0B19E0A17E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743200"/>
            <a:ext cx="3465576" cy="77040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3. Subtitle">
            <a:extLst>
              <a:ext uri="{FF2B5EF4-FFF2-40B4-BE49-F238E27FC236}">
                <a16:creationId xmlns:a16="http://schemas.microsoft.com/office/drawing/2014/main" id="{901EC9FA-65C7-4AC6-A9AC-B43BD4264291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3661200"/>
            <a:ext cx="3465576" cy="2448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  <p:sp>
        <p:nvSpPr>
          <p:cNvPr id="23" name="1. On-page tracker">
            <a:extLst>
              <a:ext uri="{FF2B5EF4-FFF2-40B4-BE49-F238E27FC236}">
                <a16:creationId xmlns:a16="http://schemas.microsoft.com/office/drawing/2014/main" id="{A75CDD39-93AC-4160-B69B-06F75E5A85A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879495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6601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7F893DE-55B2-4BF3-87B6-545011BEFD9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-5702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931FDB32-E5DC-4F7F-A1B1-FB3CC83090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54736" y="2743200"/>
            <a:ext cx="2514600" cy="77040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04057707-3F89-441E-A13E-6FCB40A78D50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554736" y="3661200"/>
            <a:ext cx="2514600" cy="49320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1600"/>
              <a:t>Click to edit subtitle style</a:t>
            </a:r>
          </a:p>
        </p:txBody>
      </p:sp>
      <p:sp>
        <p:nvSpPr>
          <p:cNvPr id="26" name="1. On-page tracker">
            <a:extLst>
              <a:ext uri="{FF2B5EF4-FFF2-40B4-BE49-F238E27FC236}">
                <a16:creationId xmlns:a16="http://schemas.microsoft.com/office/drawing/2014/main" id="{95F50EB6-435E-4A8C-B188-9BE2198DB2B9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379885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LogoText">
            <a:extLst>
              <a:ext uri="{FF2B5EF4-FFF2-40B4-BE49-F238E27FC236}">
                <a16:creationId xmlns:a16="http://schemas.microsoft.com/office/drawing/2014/main" id="{B789CE62-716F-47B1-B8FE-60436A1FA5A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4511BB28-C86B-4C18-B1A3-EF33CF458B8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4640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2382874E-5BAC-44EB-9C53-2930F0FC66D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LogoText">
            <a:extLst>
              <a:ext uri="{FF2B5EF4-FFF2-40B4-BE49-F238E27FC236}">
                <a16:creationId xmlns:a16="http://schemas.microsoft.com/office/drawing/2014/main" id="{2F705A80-1DB0-43C3-A71A-9587E6BCC3A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rtnership">
            <a:extLst>
              <a:ext uri="{FF2B5EF4-FFF2-40B4-BE49-F238E27FC236}">
                <a16:creationId xmlns:a16="http://schemas.microsoft.com/office/drawing/2014/main" id="{5B679412-C01D-475C-80C6-930AD63EFE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491B0EE-37B4-4A8C-9C8F-48909747EA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2263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4" imgH="344" progId="TCLayout.ActiveDocument.1">
                  <p:embed/>
                </p:oleObj>
              </mc:Choice>
              <mc:Fallback>
                <p:oleObj name="think-cell Slide" r:id="rId7" imgW="344" imgH="34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491B0EE-37B4-4A8C-9C8F-48909747E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logoimage">
            <a:extLst>
              <a:ext uri="{FF2B5EF4-FFF2-40B4-BE49-F238E27FC236}">
                <a16:creationId xmlns:a16="http://schemas.microsoft.com/office/drawing/2014/main" id="{DB583B8C-7162-4D83-AA3D-B0A640125D9F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549271" y="481161"/>
            <a:ext cx="1893202" cy="585216"/>
            <a:chOff x="549271" y="481161"/>
            <a:chExt cx="1893202" cy="58521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D120780-E7D0-42EA-AB5A-363335299EB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black">
            <a:xfrm>
              <a:off x="549271" y="481161"/>
              <a:ext cx="1893202" cy="58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9C60168-96E8-4CC3-91EC-B2F7F57959D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49271" y="481408"/>
              <a:ext cx="1893202" cy="584969"/>
            </a:xfrm>
            <a:custGeom>
              <a:avLst/>
              <a:gdLst>
                <a:gd name="T0" fmla="*/ 4209 w 15155"/>
                <a:gd name="T1" fmla="*/ 2986 h 4678"/>
                <a:gd name="T2" fmla="*/ 3707 w 15155"/>
                <a:gd name="T3" fmla="*/ 2422 h 4678"/>
                <a:gd name="T4" fmla="*/ 3712 w 15155"/>
                <a:gd name="T5" fmla="*/ 2340 h 4678"/>
                <a:gd name="T6" fmla="*/ 4724 w 15155"/>
                <a:gd name="T7" fmla="*/ 4124 h 4678"/>
                <a:gd name="T8" fmla="*/ 3330 w 15155"/>
                <a:gd name="T9" fmla="*/ 3521 h 4678"/>
                <a:gd name="T10" fmla="*/ 5673 w 15155"/>
                <a:gd name="T11" fmla="*/ 3002 h 4678"/>
                <a:gd name="T12" fmla="*/ 6627 w 15155"/>
                <a:gd name="T13" fmla="*/ 2408 h 4678"/>
                <a:gd name="T14" fmla="*/ 6279 w 15155"/>
                <a:gd name="T15" fmla="*/ 4007 h 4678"/>
                <a:gd name="T16" fmla="*/ 10270 w 15155"/>
                <a:gd name="T17" fmla="*/ 3073 h 4678"/>
                <a:gd name="T18" fmla="*/ 10801 w 15155"/>
                <a:gd name="T19" fmla="*/ 4678 h 4678"/>
                <a:gd name="T20" fmla="*/ 11466 w 15155"/>
                <a:gd name="T21" fmla="*/ 3537 h 4678"/>
                <a:gd name="T22" fmla="*/ 10602 w 15155"/>
                <a:gd name="T23" fmla="*/ 3405 h 4678"/>
                <a:gd name="T24" fmla="*/ 14762 w 15155"/>
                <a:gd name="T25" fmla="*/ 3073 h 4678"/>
                <a:gd name="T26" fmla="*/ 14505 w 15155"/>
                <a:gd name="T27" fmla="*/ 2986 h 4678"/>
                <a:gd name="T28" fmla="*/ 14145 w 15155"/>
                <a:gd name="T29" fmla="*/ 4620 h 4678"/>
                <a:gd name="T30" fmla="*/ 15155 w 15155"/>
                <a:gd name="T31" fmla="*/ 2986 h 4678"/>
                <a:gd name="T32" fmla="*/ 10231 w 15155"/>
                <a:gd name="T33" fmla="*/ 4037 h 4678"/>
                <a:gd name="T34" fmla="*/ 9005 w 15155"/>
                <a:gd name="T35" fmla="*/ 2961 h 4678"/>
                <a:gd name="T36" fmla="*/ 8378 w 15155"/>
                <a:gd name="T37" fmla="*/ 3194 h 4678"/>
                <a:gd name="T38" fmla="*/ 8775 w 15155"/>
                <a:gd name="T39" fmla="*/ 4037 h 4678"/>
                <a:gd name="T40" fmla="*/ 9107 w 15155"/>
                <a:gd name="T41" fmla="*/ 3916 h 4678"/>
                <a:gd name="T42" fmla="*/ 9439 w 15155"/>
                <a:gd name="T43" fmla="*/ 4037 h 4678"/>
                <a:gd name="T44" fmla="*/ 9712 w 15155"/>
                <a:gd name="T45" fmla="*/ 4037 h 4678"/>
                <a:gd name="T46" fmla="*/ 7962 w 15155"/>
                <a:gd name="T47" fmla="*/ 3741 h 4678"/>
                <a:gd name="T48" fmla="*/ 7962 w 15155"/>
                <a:gd name="T49" fmla="*/ 3741 h 4678"/>
                <a:gd name="T50" fmla="*/ 12654 w 15155"/>
                <a:gd name="T51" fmla="*/ 2986 h 4678"/>
                <a:gd name="T52" fmla="*/ 12586 w 15155"/>
                <a:gd name="T53" fmla="*/ 4036 h 4678"/>
                <a:gd name="T54" fmla="*/ 11780 w 15155"/>
                <a:gd name="T55" fmla="*/ 3367 h 4678"/>
                <a:gd name="T56" fmla="*/ 11871 w 15155"/>
                <a:gd name="T57" fmla="*/ 4146 h 4678"/>
                <a:gd name="T58" fmla="*/ 13060 w 15155"/>
                <a:gd name="T59" fmla="*/ 3917 h 4678"/>
                <a:gd name="T60" fmla="*/ 13423 w 15155"/>
                <a:gd name="T61" fmla="*/ 4037 h 4678"/>
                <a:gd name="T62" fmla="*/ 12250 w 15155"/>
                <a:gd name="T63" fmla="*/ 3787 h 4678"/>
                <a:gd name="T64" fmla="*/ 12250 w 15155"/>
                <a:gd name="T65" fmla="*/ 3787 h 4678"/>
                <a:gd name="T66" fmla="*/ 8758 w 15155"/>
                <a:gd name="T67" fmla="*/ 1080 h 4678"/>
                <a:gd name="T68" fmla="*/ 8559 w 15155"/>
                <a:gd name="T69" fmla="*/ 1013 h 4678"/>
                <a:gd name="T70" fmla="*/ 9105 w 15155"/>
                <a:gd name="T71" fmla="*/ 2310 h 4678"/>
                <a:gd name="T72" fmla="*/ 9553 w 15155"/>
                <a:gd name="T73" fmla="*/ 626 h 4678"/>
                <a:gd name="T74" fmla="*/ 9293 w 15155"/>
                <a:gd name="T75" fmla="*/ 713 h 4678"/>
                <a:gd name="T76" fmla="*/ 8947 w 15155"/>
                <a:gd name="T77" fmla="*/ 843 h 4678"/>
                <a:gd name="T78" fmla="*/ 5105 w 15155"/>
                <a:gd name="T79" fmla="*/ 349 h 4678"/>
                <a:gd name="T80" fmla="*/ 3793 w 15155"/>
                <a:gd name="T81" fmla="*/ 882 h 4678"/>
                <a:gd name="T82" fmla="*/ 5848 w 15155"/>
                <a:gd name="T83" fmla="*/ 981 h 4678"/>
                <a:gd name="T84" fmla="*/ 6211 w 15155"/>
                <a:gd name="T85" fmla="*/ 1763 h 4678"/>
                <a:gd name="T86" fmla="*/ 6296 w 15155"/>
                <a:gd name="T87" fmla="*/ 601 h 4678"/>
                <a:gd name="T88" fmla="*/ 5638 w 15155"/>
                <a:gd name="T89" fmla="*/ 833 h 4678"/>
                <a:gd name="T90" fmla="*/ 4836 w 15155"/>
                <a:gd name="T91" fmla="*/ 625 h 4678"/>
                <a:gd name="T92" fmla="*/ 4778 w 15155"/>
                <a:gd name="T93" fmla="*/ 1676 h 4678"/>
                <a:gd name="T94" fmla="*/ 4692 w 15155"/>
                <a:gd name="T95" fmla="*/ 0 h 4678"/>
                <a:gd name="T96" fmla="*/ 3614 w 15155"/>
                <a:gd name="T97" fmla="*/ 221 h 4678"/>
                <a:gd name="T98" fmla="*/ 3236 w 15155"/>
                <a:gd name="T99" fmla="*/ 88 h 4678"/>
                <a:gd name="T100" fmla="*/ 3836 w 15155"/>
                <a:gd name="T101" fmla="*/ 1763 h 4678"/>
                <a:gd name="T102" fmla="*/ 7219 w 15155"/>
                <a:gd name="T103" fmla="*/ 683 h 4678"/>
                <a:gd name="T104" fmla="*/ 7226 w 15155"/>
                <a:gd name="T105" fmla="*/ 598 h 4678"/>
                <a:gd name="T106" fmla="*/ 6952 w 15155"/>
                <a:gd name="T107" fmla="*/ 1361 h 4678"/>
                <a:gd name="T108" fmla="*/ 7720 w 15155"/>
                <a:gd name="T109" fmla="*/ 1446 h 4678"/>
                <a:gd name="T110" fmla="*/ 3049 w 15155"/>
                <a:gd name="T111" fmla="*/ 753 h 4678"/>
                <a:gd name="T112" fmla="*/ 2703 w 15155"/>
                <a:gd name="T113" fmla="*/ 1584 h 4678"/>
                <a:gd name="T114" fmla="*/ 87 w 15155"/>
                <a:gd name="T115" fmla="*/ 88 h 4678"/>
                <a:gd name="T116" fmla="*/ 549 w 15155"/>
                <a:gd name="T117" fmla="*/ 1763 h 4678"/>
                <a:gd name="T118" fmla="*/ 1609 w 15155"/>
                <a:gd name="T119" fmla="*/ 259 h 4678"/>
                <a:gd name="T120" fmla="*/ 2069 w 15155"/>
                <a:gd name="T121" fmla="*/ 1676 h 4678"/>
                <a:gd name="T122" fmla="*/ 2070 w 15155"/>
                <a:gd name="T123" fmla="*/ 0 h 4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55" h="4678">
                  <a:moveTo>
                    <a:pt x="4451" y="3751"/>
                  </a:moveTo>
                  <a:cubicBezTo>
                    <a:pt x="4549" y="3607"/>
                    <a:pt x="4604" y="3438"/>
                    <a:pt x="4609" y="3264"/>
                  </a:cubicBezTo>
                  <a:cubicBezTo>
                    <a:pt x="4611" y="3211"/>
                    <a:pt x="4732" y="3072"/>
                    <a:pt x="4766" y="3072"/>
                  </a:cubicBezTo>
                  <a:cubicBezTo>
                    <a:pt x="4834" y="3072"/>
                    <a:pt x="4834" y="3072"/>
                    <a:pt x="4834" y="3072"/>
                  </a:cubicBezTo>
                  <a:cubicBezTo>
                    <a:pt x="4834" y="2986"/>
                    <a:pt x="4834" y="2986"/>
                    <a:pt x="4834" y="2986"/>
                  </a:cubicBezTo>
                  <a:cubicBezTo>
                    <a:pt x="4209" y="2986"/>
                    <a:pt x="4209" y="2986"/>
                    <a:pt x="4209" y="2986"/>
                  </a:cubicBezTo>
                  <a:cubicBezTo>
                    <a:pt x="4209" y="3073"/>
                    <a:pt x="4209" y="3073"/>
                    <a:pt x="4209" y="3073"/>
                  </a:cubicBezTo>
                  <a:cubicBezTo>
                    <a:pt x="4380" y="3078"/>
                    <a:pt x="4487" y="3175"/>
                    <a:pt x="4487" y="3337"/>
                  </a:cubicBezTo>
                  <a:cubicBezTo>
                    <a:pt x="4487" y="3482"/>
                    <a:pt x="4463" y="3591"/>
                    <a:pt x="4395" y="3702"/>
                  </a:cubicBezTo>
                  <a:cubicBezTo>
                    <a:pt x="4155" y="3489"/>
                    <a:pt x="3882" y="3230"/>
                    <a:pt x="3654" y="2986"/>
                  </a:cubicBezTo>
                  <a:cubicBezTo>
                    <a:pt x="3501" y="2928"/>
                    <a:pt x="3404" y="2814"/>
                    <a:pt x="3404" y="2673"/>
                  </a:cubicBezTo>
                  <a:cubicBezTo>
                    <a:pt x="3404" y="2514"/>
                    <a:pt x="3518" y="2422"/>
                    <a:pt x="3707" y="2422"/>
                  </a:cubicBezTo>
                  <a:cubicBezTo>
                    <a:pt x="3942" y="2422"/>
                    <a:pt x="4116" y="2659"/>
                    <a:pt x="4116" y="2777"/>
                  </a:cubicBezTo>
                  <a:cubicBezTo>
                    <a:pt x="4191" y="2777"/>
                    <a:pt x="4191" y="2777"/>
                    <a:pt x="4191" y="2777"/>
                  </a:cubicBezTo>
                  <a:cubicBezTo>
                    <a:pt x="4191" y="2362"/>
                    <a:pt x="4191" y="2362"/>
                    <a:pt x="4191" y="2362"/>
                  </a:cubicBezTo>
                  <a:cubicBezTo>
                    <a:pt x="4116" y="2362"/>
                    <a:pt x="4116" y="2362"/>
                    <a:pt x="4116" y="2362"/>
                  </a:cubicBezTo>
                  <a:cubicBezTo>
                    <a:pt x="4097" y="2391"/>
                    <a:pt x="4074" y="2393"/>
                    <a:pt x="4034" y="2393"/>
                  </a:cubicBezTo>
                  <a:cubicBezTo>
                    <a:pt x="3959" y="2393"/>
                    <a:pt x="3874" y="2340"/>
                    <a:pt x="3712" y="2340"/>
                  </a:cubicBezTo>
                  <a:cubicBezTo>
                    <a:pt x="3453" y="2340"/>
                    <a:pt x="3288" y="2480"/>
                    <a:pt x="3288" y="2732"/>
                  </a:cubicBezTo>
                  <a:cubicBezTo>
                    <a:pt x="3288" y="2887"/>
                    <a:pt x="3346" y="2991"/>
                    <a:pt x="3431" y="3100"/>
                  </a:cubicBezTo>
                  <a:cubicBezTo>
                    <a:pt x="3253" y="3219"/>
                    <a:pt x="3146" y="3420"/>
                    <a:pt x="3148" y="3634"/>
                  </a:cubicBezTo>
                  <a:cubicBezTo>
                    <a:pt x="3148" y="3944"/>
                    <a:pt x="3421" y="4155"/>
                    <a:pt x="3707" y="4155"/>
                  </a:cubicBezTo>
                  <a:cubicBezTo>
                    <a:pt x="3966" y="4155"/>
                    <a:pt x="4145" y="4080"/>
                    <a:pt x="4286" y="3944"/>
                  </a:cubicBezTo>
                  <a:cubicBezTo>
                    <a:pt x="4431" y="4078"/>
                    <a:pt x="4552" y="4124"/>
                    <a:pt x="4724" y="4124"/>
                  </a:cubicBezTo>
                  <a:cubicBezTo>
                    <a:pt x="4913" y="4124"/>
                    <a:pt x="4913" y="4124"/>
                    <a:pt x="4913" y="4124"/>
                  </a:cubicBezTo>
                  <a:cubicBezTo>
                    <a:pt x="4913" y="4036"/>
                    <a:pt x="4913" y="4036"/>
                    <a:pt x="4913" y="4036"/>
                  </a:cubicBezTo>
                  <a:cubicBezTo>
                    <a:pt x="4809" y="4036"/>
                    <a:pt x="4809" y="4036"/>
                    <a:pt x="4809" y="4036"/>
                  </a:cubicBezTo>
                  <a:cubicBezTo>
                    <a:pt x="4685" y="3947"/>
                    <a:pt x="4565" y="3852"/>
                    <a:pt x="4451" y="3751"/>
                  </a:cubicBezTo>
                  <a:close/>
                  <a:moveTo>
                    <a:pt x="3851" y="4015"/>
                  </a:moveTo>
                  <a:cubicBezTo>
                    <a:pt x="3599" y="4015"/>
                    <a:pt x="3330" y="3772"/>
                    <a:pt x="3330" y="3521"/>
                  </a:cubicBezTo>
                  <a:cubicBezTo>
                    <a:pt x="3330" y="3339"/>
                    <a:pt x="3378" y="3243"/>
                    <a:pt x="3470" y="3148"/>
                  </a:cubicBezTo>
                  <a:cubicBezTo>
                    <a:pt x="3707" y="3414"/>
                    <a:pt x="3962" y="3664"/>
                    <a:pt x="4233" y="3896"/>
                  </a:cubicBezTo>
                  <a:cubicBezTo>
                    <a:pt x="4134" y="3971"/>
                    <a:pt x="4008" y="4015"/>
                    <a:pt x="3851" y="4015"/>
                  </a:cubicBezTo>
                  <a:close/>
                  <a:moveTo>
                    <a:pt x="6279" y="4007"/>
                  </a:moveTo>
                  <a:cubicBezTo>
                    <a:pt x="5920" y="4007"/>
                    <a:pt x="5707" y="3758"/>
                    <a:pt x="5678" y="3450"/>
                  </a:cubicBezTo>
                  <a:cubicBezTo>
                    <a:pt x="5664" y="3301"/>
                    <a:pt x="5663" y="3151"/>
                    <a:pt x="5673" y="3002"/>
                  </a:cubicBezTo>
                  <a:cubicBezTo>
                    <a:pt x="5705" y="2605"/>
                    <a:pt x="5887" y="2435"/>
                    <a:pt x="6192" y="2435"/>
                  </a:cubicBezTo>
                  <a:cubicBezTo>
                    <a:pt x="6523" y="2435"/>
                    <a:pt x="6726" y="2803"/>
                    <a:pt x="6726" y="2985"/>
                  </a:cubicBezTo>
                  <a:cubicBezTo>
                    <a:pt x="6801" y="2985"/>
                    <a:pt x="6801" y="2985"/>
                    <a:pt x="6801" y="2985"/>
                  </a:cubicBezTo>
                  <a:cubicBezTo>
                    <a:pt x="6801" y="2362"/>
                    <a:pt x="6801" y="2362"/>
                    <a:pt x="6801" y="2362"/>
                  </a:cubicBezTo>
                  <a:cubicBezTo>
                    <a:pt x="6736" y="2362"/>
                    <a:pt x="6736" y="2362"/>
                    <a:pt x="6736" y="2362"/>
                  </a:cubicBezTo>
                  <a:cubicBezTo>
                    <a:pt x="6709" y="2393"/>
                    <a:pt x="6683" y="2408"/>
                    <a:pt x="6627" y="2408"/>
                  </a:cubicBezTo>
                  <a:cubicBezTo>
                    <a:pt x="6489" y="2408"/>
                    <a:pt x="6370" y="2330"/>
                    <a:pt x="6181" y="2330"/>
                  </a:cubicBezTo>
                  <a:cubicBezTo>
                    <a:pt x="5687" y="2330"/>
                    <a:pt x="5392" y="2732"/>
                    <a:pt x="5392" y="3236"/>
                  </a:cubicBezTo>
                  <a:cubicBezTo>
                    <a:pt x="5392" y="3740"/>
                    <a:pt x="5719" y="4156"/>
                    <a:pt x="6225" y="4156"/>
                  </a:cubicBezTo>
                  <a:cubicBezTo>
                    <a:pt x="6577" y="4156"/>
                    <a:pt x="6824" y="3967"/>
                    <a:pt x="6937" y="3652"/>
                  </a:cubicBezTo>
                  <a:cubicBezTo>
                    <a:pt x="6845" y="3652"/>
                    <a:pt x="6845" y="3652"/>
                    <a:pt x="6845" y="3652"/>
                  </a:cubicBezTo>
                  <a:cubicBezTo>
                    <a:pt x="6731" y="3884"/>
                    <a:pt x="6583" y="4007"/>
                    <a:pt x="6279" y="4007"/>
                  </a:cubicBezTo>
                  <a:close/>
                  <a:moveTo>
                    <a:pt x="11018" y="2957"/>
                  </a:moveTo>
                  <a:cubicBezTo>
                    <a:pt x="10830" y="2957"/>
                    <a:pt x="10704" y="3037"/>
                    <a:pt x="10605" y="3221"/>
                  </a:cubicBezTo>
                  <a:cubicBezTo>
                    <a:pt x="10566" y="2986"/>
                    <a:pt x="10566" y="2986"/>
                    <a:pt x="10566" y="2986"/>
                  </a:cubicBezTo>
                  <a:cubicBezTo>
                    <a:pt x="10195" y="2986"/>
                    <a:pt x="10195" y="2986"/>
                    <a:pt x="10195" y="2986"/>
                  </a:cubicBezTo>
                  <a:cubicBezTo>
                    <a:pt x="10195" y="3073"/>
                    <a:pt x="10195" y="3073"/>
                    <a:pt x="10195" y="3073"/>
                  </a:cubicBezTo>
                  <a:cubicBezTo>
                    <a:pt x="10270" y="3073"/>
                    <a:pt x="10270" y="3073"/>
                    <a:pt x="10270" y="3073"/>
                  </a:cubicBezTo>
                  <a:cubicBezTo>
                    <a:pt x="10304" y="3073"/>
                    <a:pt x="10391" y="3158"/>
                    <a:pt x="10391" y="3194"/>
                  </a:cubicBezTo>
                  <a:cubicBezTo>
                    <a:pt x="10391" y="4470"/>
                    <a:pt x="10391" y="4470"/>
                    <a:pt x="10391" y="4470"/>
                  </a:cubicBezTo>
                  <a:cubicBezTo>
                    <a:pt x="10391" y="4508"/>
                    <a:pt x="10304" y="4591"/>
                    <a:pt x="10270" y="4591"/>
                  </a:cubicBezTo>
                  <a:cubicBezTo>
                    <a:pt x="10195" y="4591"/>
                    <a:pt x="10195" y="4591"/>
                    <a:pt x="10195" y="4591"/>
                  </a:cubicBezTo>
                  <a:cubicBezTo>
                    <a:pt x="10195" y="4678"/>
                    <a:pt x="10195" y="4678"/>
                    <a:pt x="10195" y="4678"/>
                  </a:cubicBezTo>
                  <a:cubicBezTo>
                    <a:pt x="10801" y="4678"/>
                    <a:pt x="10801" y="4678"/>
                    <a:pt x="10801" y="4678"/>
                  </a:cubicBezTo>
                  <a:cubicBezTo>
                    <a:pt x="10801" y="4591"/>
                    <a:pt x="10801" y="4591"/>
                    <a:pt x="10801" y="4591"/>
                  </a:cubicBezTo>
                  <a:cubicBezTo>
                    <a:pt x="10726" y="4591"/>
                    <a:pt x="10726" y="4591"/>
                    <a:pt x="10726" y="4591"/>
                  </a:cubicBezTo>
                  <a:cubicBezTo>
                    <a:pt x="10694" y="4591"/>
                    <a:pt x="10605" y="4508"/>
                    <a:pt x="10605" y="4470"/>
                  </a:cubicBezTo>
                  <a:cubicBezTo>
                    <a:pt x="10605" y="3922"/>
                    <a:pt x="10605" y="3922"/>
                    <a:pt x="10605" y="3922"/>
                  </a:cubicBezTo>
                  <a:cubicBezTo>
                    <a:pt x="10687" y="4070"/>
                    <a:pt x="10793" y="4147"/>
                    <a:pt x="10994" y="4147"/>
                  </a:cubicBezTo>
                  <a:cubicBezTo>
                    <a:pt x="11272" y="4147"/>
                    <a:pt x="11466" y="3888"/>
                    <a:pt x="11466" y="3537"/>
                  </a:cubicBezTo>
                  <a:cubicBezTo>
                    <a:pt x="11466" y="3186"/>
                    <a:pt x="11297" y="2957"/>
                    <a:pt x="11018" y="2957"/>
                  </a:cubicBezTo>
                  <a:close/>
                  <a:moveTo>
                    <a:pt x="11246" y="3722"/>
                  </a:moveTo>
                  <a:cubicBezTo>
                    <a:pt x="11222" y="3903"/>
                    <a:pt x="11130" y="4027"/>
                    <a:pt x="10934" y="4027"/>
                  </a:cubicBezTo>
                  <a:cubicBezTo>
                    <a:pt x="10753" y="4029"/>
                    <a:pt x="10604" y="3884"/>
                    <a:pt x="10602" y="3703"/>
                  </a:cubicBezTo>
                  <a:cubicBezTo>
                    <a:pt x="10602" y="3701"/>
                    <a:pt x="10602" y="3698"/>
                    <a:pt x="10602" y="3695"/>
                  </a:cubicBezTo>
                  <a:cubicBezTo>
                    <a:pt x="10602" y="3405"/>
                    <a:pt x="10602" y="3405"/>
                    <a:pt x="10602" y="3405"/>
                  </a:cubicBezTo>
                  <a:cubicBezTo>
                    <a:pt x="10658" y="3225"/>
                    <a:pt x="10767" y="3092"/>
                    <a:pt x="10961" y="3092"/>
                  </a:cubicBezTo>
                  <a:cubicBezTo>
                    <a:pt x="11125" y="3092"/>
                    <a:pt x="11224" y="3208"/>
                    <a:pt x="11249" y="3390"/>
                  </a:cubicBezTo>
                  <a:cubicBezTo>
                    <a:pt x="11262" y="3500"/>
                    <a:pt x="11261" y="3612"/>
                    <a:pt x="11246" y="3722"/>
                  </a:cubicBezTo>
                  <a:close/>
                  <a:moveTo>
                    <a:pt x="14693" y="2986"/>
                  </a:moveTo>
                  <a:cubicBezTo>
                    <a:pt x="14693" y="3073"/>
                    <a:pt x="14693" y="3073"/>
                    <a:pt x="14693" y="3073"/>
                  </a:cubicBezTo>
                  <a:cubicBezTo>
                    <a:pt x="14762" y="3073"/>
                    <a:pt x="14762" y="3073"/>
                    <a:pt x="14762" y="3073"/>
                  </a:cubicBezTo>
                  <a:cubicBezTo>
                    <a:pt x="14794" y="3073"/>
                    <a:pt x="14864" y="3153"/>
                    <a:pt x="14862" y="3199"/>
                  </a:cubicBezTo>
                  <a:cubicBezTo>
                    <a:pt x="14610" y="3758"/>
                    <a:pt x="14610" y="3758"/>
                    <a:pt x="14610" y="3758"/>
                  </a:cubicBezTo>
                  <a:cubicBezTo>
                    <a:pt x="14335" y="3196"/>
                    <a:pt x="14335" y="3196"/>
                    <a:pt x="14335" y="3196"/>
                  </a:cubicBezTo>
                  <a:cubicBezTo>
                    <a:pt x="14335" y="3154"/>
                    <a:pt x="14403" y="3073"/>
                    <a:pt x="14434" y="3073"/>
                  </a:cubicBezTo>
                  <a:cubicBezTo>
                    <a:pt x="14505" y="3073"/>
                    <a:pt x="14505" y="3073"/>
                    <a:pt x="14505" y="3073"/>
                  </a:cubicBezTo>
                  <a:cubicBezTo>
                    <a:pt x="14505" y="2986"/>
                    <a:pt x="14505" y="2986"/>
                    <a:pt x="14505" y="2986"/>
                  </a:cubicBezTo>
                  <a:cubicBezTo>
                    <a:pt x="13889" y="2986"/>
                    <a:pt x="13889" y="2986"/>
                    <a:pt x="13889" y="2986"/>
                  </a:cubicBezTo>
                  <a:cubicBezTo>
                    <a:pt x="13889" y="3073"/>
                    <a:pt x="13889" y="3073"/>
                    <a:pt x="13889" y="3073"/>
                  </a:cubicBezTo>
                  <a:cubicBezTo>
                    <a:pt x="13940" y="3073"/>
                    <a:pt x="13940" y="3073"/>
                    <a:pt x="13940" y="3073"/>
                  </a:cubicBezTo>
                  <a:cubicBezTo>
                    <a:pt x="13969" y="3073"/>
                    <a:pt x="14068" y="3167"/>
                    <a:pt x="14087" y="3204"/>
                  </a:cubicBezTo>
                  <a:cubicBezTo>
                    <a:pt x="14489" y="3995"/>
                    <a:pt x="14489" y="3995"/>
                    <a:pt x="14489" y="3995"/>
                  </a:cubicBezTo>
                  <a:cubicBezTo>
                    <a:pt x="14145" y="4620"/>
                    <a:pt x="14145" y="4620"/>
                    <a:pt x="14145" y="4620"/>
                  </a:cubicBezTo>
                  <a:cubicBezTo>
                    <a:pt x="14245" y="4671"/>
                    <a:pt x="14245" y="4671"/>
                    <a:pt x="14245" y="4671"/>
                  </a:cubicBezTo>
                  <a:cubicBezTo>
                    <a:pt x="14584" y="4030"/>
                    <a:pt x="14584" y="4030"/>
                    <a:pt x="14584" y="4030"/>
                  </a:cubicBezTo>
                  <a:cubicBezTo>
                    <a:pt x="14968" y="3199"/>
                    <a:pt x="14968" y="3199"/>
                    <a:pt x="14968" y="3199"/>
                  </a:cubicBezTo>
                  <a:cubicBezTo>
                    <a:pt x="14993" y="3161"/>
                    <a:pt x="15075" y="3073"/>
                    <a:pt x="15102" y="3073"/>
                  </a:cubicBezTo>
                  <a:cubicBezTo>
                    <a:pt x="15155" y="3073"/>
                    <a:pt x="15155" y="3073"/>
                    <a:pt x="15155" y="3073"/>
                  </a:cubicBezTo>
                  <a:cubicBezTo>
                    <a:pt x="15155" y="2986"/>
                    <a:pt x="15155" y="2986"/>
                    <a:pt x="15155" y="2986"/>
                  </a:cubicBezTo>
                  <a:lnTo>
                    <a:pt x="14693" y="2986"/>
                  </a:lnTo>
                  <a:close/>
                  <a:moveTo>
                    <a:pt x="9712" y="4037"/>
                  </a:moveTo>
                  <a:cubicBezTo>
                    <a:pt x="9647" y="4037"/>
                    <a:pt x="9647" y="4037"/>
                    <a:pt x="9647" y="4037"/>
                  </a:cubicBezTo>
                  <a:cubicBezTo>
                    <a:pt x="9647" y="4124"/>
                    <a:pt x="9647" y="4124"/>
                    <a:pt x="9647" y="4124"/>
                  </a:cubicBezTo>
                  <a:cubicBezTo>
                    <a:pt x="10231" y="4124"/>
                    <a:pt x="10231" y="4124"/>
                    <a:pt x="10231" y="4124"/>
                  </a:cubicBezTo>
                  <a:cubicBezTo>
                    <a:pt x="10231" y="4037"/>
                    <a:pt x="10231" y="4037"/>
                    <a:pt x="10231" y="4037"/>
                  </a:cubicBezTo>
                  <a:cubicBezTo>
                    <a:pt x="10165" y="4037"/>
                    <a:pt x="10165" y="4037"/>
                    <a:pt x="10165" y="4037"/>
                  </a:cubicBezTo>
                  <a:cubicBezTo>
                    <a:pt x="10131" y="4037"/>
                    <a:pt x="10044" y="3954"/>
                    <a:pt x="10044" y="3916"/>
                  </a:cubicBezTo>
                  <a:cubicBezTo>
                    <a:pt x="10044" y="3288"/>
                    <a:pt x="10044" y="3288"/>
                    <a:pt x="10044" y="3288"/>
                  </a:cubicBezTo>
                  <a:cubicBezTo>
                    <a:pt x="10044" y="3080"/>
                    <a:pt x="9904" y="2964"/>
                    <a:pt x="9732" y="2964"/>
                  </a:cubicBezTo>
                  <a:cubicBezTo>
                    <a:pt x="9538" y="2964"/>
                    <a:pt x="9448" y="3066"/>
                    <a:pt x="9308" y="3204"/>
                  </a:cubicBezTo>
                  <a:cubicBezTo>
                    <a:pt x="9287" y="3044"/>
                    <a:pt x="9158" y="2961"/>
                    <a:pt x="9005" y="2961"/>
                  </a:cubicBezTo>
                  <a:cubicBezTo>
                    <a:pt x="8804" y="2961"/>
                    <a:pt x="8720" y="3068"/>
                    <a:pt x="8589" y="3206"/>
                  </a:cubicBezTo>
                  <a:cubicBezTo>
                    <a:pt x="8544" y="2986"/>
                    <a:pt x="8544" y="2986"/>
                    <a:pt x="8544" y="2986"/>
                  </a:cubicBezTo>
                  <a:cubicBezTo>
                    <a:pt x="8192" y="2986"/>
                    <a:pt x="8192" y="2986"/>
                    <a:pt x="8192" y="2986"/>
                  </a:cubicBezTo>
                  <a:cubicBezTo>
                    <a:pt x="8192" y="3073"/>
                    <a:pt x="8192" y="3073"/>
                    <a:pt x="8192" y="3073"/>
                  </a:cubicBezTo>
                  <a:cubicBezTo>
                    <a:pt x="8257" y="3073"/>
                    <a:pt x="8257" y="3073"/>
                    <a:pt x="8257" y="3073"/>
                  </a:cubicBezTo>
                  <a:cubicBezTo>
                    <a:pt x="8291" y="3073"/>
                    <a:pt x="8378" y="3158"/>
                    <a:pt x="8378" y="3194"/>
                  </a:cubicBezTo>
                  <a:cubicBezTo>
                    <a:pt x="8378" y="3916"/>
                    <a:pt x="8378" y="3916"/>
                    <a:pt x="8378" y="3916"/>
                  </a:cubicBezTo>
                  <a:cubicBezTo>
                    <a:pt x="8378" y="3954"/>
                    <a:pt x="8291" y="4037"/>
                    <a:pt x="8257" y="4037"/>
                  </a:cubicBezTo>
                  <a:cubicBezTo>
                    <a:pt x="8192" y="4037"/>
                    <a:pt x="8192" y="4037"/>
                    <a:pt x="8192" y="4037"/>
                  </a:cubicBezTo>
                  <a:cubicBezTo>
                    <a:pt x="8192" y="4124"/>
                    <a:pt x="8192" y="4124"/>
                    <a:pt x="8192" y="4124"/>
                  </a:cubicBezTo>
                  <a:cubicBezTo>
                    <a:pt x="8775" y="4124"/>
                    <a:pt x="8775" y="4124"/>
                    <a:pt x="8775" y="4124"/>
                  </a:cubicBezTo>
                  <a:cubicBezTo>
                    <a:pt x="8775" y="4037"/>
                    <a:pt x="8775" y="4037"/>
                    <a:pt x="8775" y="4037"/>
                  </a:cubicBezTo>
                  <a:cubicBezTo>
                    <a:pt x="8710" y="4037"/>
                    <a:pt x="8710" y="4037"/>
                    <a:pt x="8710" y="4037"/>
                  </a:cubicBezTo>
                  <a:cubicBezTo>
                    <a:pt x="8676" y="4037"/>
                    <a:pt x="8589" y="3954"/>
                    <a:pt x="8589" y="3916"/>
                  </a:cubicBezTo>
                  <a:cubicBezTo>
                    <a:pt x="8589" y="3330"/>
                    <a:pt x="8589" y="3330"/>
                    <a:pt x="8589" y="3330"/>
                  </a:cubicBezTo>
                  <a:cubicBezTo>
                    <a:pt x="8589" y="3252"/>
                    <a:pt x="8775" y="3099"/>
                    <a:pt x="8925" y="3099"/>
                  </a:cubicBezTo>
                  <a:cubicBezTo>
                    <a:pt x="9049" y="3099"/>
                    <a:pt x="9107" y="3177"/>
                    <a:pt x="9107" y="3288"/>
                  </a:cubicBezTo>
                  <a:cubicBezTo>
                    <a:pt x="9107" y="3916"/>
                    <a:pt x="9107" y="3916"/>
                    <a:pt x="9107" y="3916"/>
                  </a:cubicBezTo>
                  <a:cubicBezTo>
                    <a:pt x="9107" y="3954"/>
                    <a:pt x="9020" y="4037"/>
                    <a:pt x="8986" y="4037"/>
                  </a:cubicBezTo>
                  <a:cubicBezTo>
                    <a:pt x="8921" y="4037"/>
                    <a:pt x="8921" y="4037"/>
                    <a:pt x="8921" y="4037"/>
                  </a:cubicBezTo>
                  <a:cubicBezTo>
                    <a:pt x="8921" y="4124"/>
                    <a:pt x="8921" y="4124"/>
                    <a:pt x="8921" y="4124"/>
                  </a:cubicBezTo>
                  <a:cubicBezTo>
                    <a:pt x="9504" y="4124"/>
                    <a:pt x="9504" y="4124"/>
                    <a:pt x="9504" y="4124"/>
                  </a:cubicBezTo>
                  <a:cubicBezTo>
                    <a:pt x="9504" y="4037"/>
                    <a:pt x="9504" y="4037"/>
                    <a:pt x="9504" y="4037"/>
                  </a:cubicBezTo>
                  <a:cubicBezTo>
                    <a:pt x="9439" y="4037"/>
                    <a:pt x="9439" y="4037"/>
                    <a:pt x="9439" y="4037"/>
                  </a:cubicBezTo>
                  <a:cubicBezTo>
                    <a:pt x="9405" y="4037"/>
                    <a:pt x="9318" y="3954"/>
                    <a:pt x="9318" y="3916"/>
                  </a:cubicBezTo>
                  <a:cubicBezTo>
                    <a:pt x="9318" y="3323"/>
                    <a:pt x="9318" y="3323"/>
                    <a:pt x="9318" y="3323"/>
                  </a:cubicBezTo>
                  <a:cubicBezTo>
                    <a:pt x="9318" y="3246"/>
                    <a:pt x="9504" y="3101"/>
                    <a:pt x="9654" y="3101"/>
                  </a:cubicBezTo>
                  <a:cubicBezTo>
                    <a:pt x="9778" y="3101"/>
                    <a:pt x="9833" y="3178"/>
                    <a:pt x="9833" y="3289"/>
                  </a:cubicBezTo>
                  <a:cubicBezTo>
                    <a:pt x="9833" y="3917"/>
                    <a:pt x="9833" y="3917"/>
                    <a:pt x="9833" y="3917"/>
                  </a:cubicBezTo>
                  <a:cubicBezTo>
                    <a:pt x="9833" y="3954"/>
                    <a:pt x="9746" y="4037"/>
                    <a:pt x="9712" y="4037"/>
                  </a:cubicBezTo>
                  <a:close/>
                  <a:moveTo>
                    <a:pt x="7623" y="2957"/>
                  </a:moveTo>
                  <a:cubicBezTo>
                    <a:pt x="7320" y="2957"/>
                    <a:pt x="7051" y="3184"/>
                    <a:pt x="7051" y="3555"/>
                  </a:cubicBezTo>
                  <a:cubicBezTo>
                    <a:pt x="7051" y="3926"/>
                    <a:pt x="7320" y="4156"/>
                    <a:pt x="7623" y="4156"/>
                  </a:cubicBezTo>
                  <a:cubicBezTo>
                    <a:pt x="7925" y="4156"/>
                    <a:pt x="8192" y="3926"/>
                    <a:pt x="8192" y="3555"/>
                  </a:cubicBezTo>
                  <a:cubicBezTo>
                    <a:pt x="8192" y="3185"/>
                    <a:pt x="7925" y="2957"/>
                    <a:pt x="7623" y="2957"/>
                  </a:cubicBezTo>
                  <a:close/>
                  <a:moveTo>
                    <a:pt x="7962" y="3741"/>
                  </a:moveTo>
                  <a:cubicBezTo>
                    <a:pt x="7940" y="3920"/>
                    <a:pt x="7841" y="4044"/>
                    <a:pt x="7625" y="4044"/>
                  </a:cubicBezTo>
                  <a:cubicBezTo>
                    <a:pt x="7415" y="4044"/>
                    <a:pt x="7315" y="3916"/>
                    <a:pt x="7289" y="3739"/>
                  </a:cubicBezTo>
                  <a:cubicBezTo>
                    <a:pt x="7272" y="3613"/>
                    <a:pt x="7272" y="3485"/>
                    <a:pt x="7289" y="3359"/>
                  </a:cubicBezTo>
                  <a:cubicBezTo>
                    <a:pt x="7315" y="3177"/>
                    <a:pt x="7420" y="3056"/>
                    <a:pt x="7625" y="3056"/>
                  </a:cubicBezTo>
                  <a:cubicBezTo>
                    <a:pt x="7839" y="3056"/>
                    <a:pt x="7940" y="3177"/>
                    <a:pt x="7962" y="3361"/>
                  </a:cubicBezTo>
                  <a:cubicBezTo>
                    <a:pt x="7976" y="3487"/>
                    <a:pt x="7976" y="3615"/>
                    <a:pt x="7962" y="3741"/>
                  </a:cubicBezTo>
                  <a:close/>
                  <a:moveTo>
                    <a:pt x="13826" y="3916"/>
                  </a:moveTo>
                  <a:cubicBezTo>
                    <a:pt x="13826" y="3288"/>
                    <a:pt x="13826" y="3288"/>
                    <a:pt x="13826" y="3288"/>
                  </a:cubicBezTo>
                  <a:cubicBezTo>
                    <a:pt x="13826" y="3092"/>
                    <a:pt x="13685" y="2961"/>
                    <a:pt x="13509" y="2961"/>
                  </a:cubicBezTo>
                  <a:cubicBezTo>
                    <a:pt x="13303" y="2961"/>
                    <a:pt x="13196" y="3080"/>
                    <a:pt x="13058" y="3221"/>
                  </a:cubicBezTo>
                  <a:cubicBezTo>
                    <a:pt x="13016" y="2986"/>
                    <a:pt x="13016" y="2986"/>
                    <a:pt x="13016" y="2986"/>
                  </a:cubicBezTo>
                  <a:cubicBezTo>
                    <a:pt x="12654" y="2986"/>
                    <a:pt x="12654" y="2986"/>
                    <a:pt x="12654" y="2986"/>
                  </a:cubicBezTo>
                  <a:cubicBezTo>
                    <a:pt x="12654" y="3073"/>
                    <a:pt x="12654" y="3073"/>
                    <a:pt x="12654" y="3073"/>
                  </a:cubicBezTo>
                  <a:cubicBezTo>
                    <a:pt x="12724" y="3073"/>
                    <a:pt x="12724" y="3073"/>
                    <a:pt x="12724" y="3073"/>
                  </a:cubicBezTo>
                  <a:cubicBezTo>
                    <a:pt x="12758" y="3073"/>
                    <a:pt x="12850" y="3158"/>
                    <a:pt x="12850" y="3194"/>
                  </a:cubicBezTo>
                  <a:cubicBezTo>
                    <a:pt x="12850" y="3915"/>
                    <a:pt x="12850" y="3915"/>
                    <a:pt x="12850" y="3915"/>
                  </a:cubicBezTo>
                  <a:cubicBezTo>
                    <a:pt x="12850" y="3954"/>
                    <a:pt x="12758" y="4036"/>
                    <a:pt x="12724" y="4036"/>
                  </a:cubicBezTo>
                  <a:cubicBezTo>
                    <a:pt x="12586" y="4036"/>
                    <a:pt x="12586" y="4036"/>
                    <a:pt x="12586" y="4036"/>
                  </a:cubicBezTo>
                  <a:cubicBezTo>
                    <a:pt x="12555" y="4036"/>
                    <a:pt x="12460" y="3954"/>
                    <a:pt x="12460" y="3915"/>
                  </a:cubicBezTo>
                  <a:cubicBezTo>
                    <a:pt x="12460" y="3302"/>
                    <a:pt x="12460" y="3302"/>
                    <a:pt x="12460" y="3302"/>
                  </a:cubicBezTo>
                  <a:cubicBezTo>
                    <a:pt x="12460" y="3077"/>
                    <a:pt x="12267" y="2956"/>
                    <a:pt x="12020" y="2956"/>
                  </a:cubicBezTo>
                  <a:cubicBezTo>
                    <a:pt x="11787" y="2956"/>
                    <a:pt x="11639" y="3041"/>
                    <a:pt x="11545" y="3138"/>
                  </a:cubicBezTo>
                  <a:cubicBezTo>
                    <a:pt x="11698" y="3367"/>
                    <a:pt x="11698" y="3367"/>
                    <a:pt x="11698" y="3367"/>
                  </a:cubicBezTo>
                  <a:cubicBezTo>
                    <a:pt x="11780" y="3367"/>
                    <a:pt x="11780" y="3367"/>
                    <a:pt x="11780" y="3367"/>
                  </a:cubicBezTo>
                  <a:cubicBezTo>
                    <a:pt x="11695" y="3171"/>
                    <a:pt x="11773" y="3041"/>
                    <a:pt x="11969" y="3041"/>
                  </a:cubicBezTo>
                  <a:cubicBezTo>
                    <a:pt x="12175" y="3041"/>
                    <a:pt x="12252" y="3138"/>
                    <a:pt x="12250" y="3300"/>
                  </a:cubicBezTo>
                  <a:cubicBezTo>
                    <a:pt x="12247" y="3435"/>
                    <a:pt x="12247" y="3435"/>
                    <a:pt x="12247" y="3435"/>
                  </a:cubicBezTo>
                  <a:cubicBezTo>
                    <a:pt x="11952" y="3496"/>
                    <a:pt x="11952" y="3496"/>
                    <a:pt x="11952" y="3496"/>
                  </a:cubicBezTo>
                  <a:cubicBezTo>
                    <a:pt x="11790" y="3531"/>
                    <a:pt x="11578" y="3608"/>
                    <a:pt x="11578" y="3836"/>
                  </a:cubicBezTo>
                  <a:cubicBezTo>
                    <a:pt x="11578" y="4023"/>
                    <a:pt x="11714" y="4146"/>
                    <a:pt x="11871" y="4146"/>
                  </a:cubicBezTo>
                  <a:cubicBezTo>
                    <a:pt x="12041" y="4146"/>
                    <a:pt x="12162" y="4008"/>
                    <a:pt x="12254" y="3890"/>
                  </a:cubicBezTo>
                  <a:cubicBezTo>
                    <a:pt x="12283" y="4125"/>
                    <a:pt x="12283" y="4125"/>
                    <a:pt x="12283" y="4125"/>
                  </a:cubicBezTo>
                  <a:cubicBezTo>
                    <a:pt x="13251" y="4125"/>
                    <a:pt x="13251" y="4125"/>
                    <a:pt x="13251" y="4125"/>
                  </a:cubicBezTo>
                  <a:cubicBezTo>
                    <a:pt x="13251" y="4038"/>
                    <a:pt x="13251" y="4038"/>
                    <a:pt x="13251" y="4038"/>
                  </a:cubicBezTo>
                  <a:cubicBezTo>
                    <a:pt x="13186" y="4038"/>
                    <a:pt x="13186" y="4038"/>
                    <a:pt x="13186" y="4038"/>
                  </a:cubicBezTo>
                  <a:cubicBezTo>
                    <a:pt x="13152" y="4038"/>
                    <a:pt x="13060" y="3955"/>
                    <a:pt x="13060" y="3917"/>
                  </a:cubicBezTo>
                  <a:cubicBezTo>
                    <a:pt x="13060" y="3342"/>
                    <a:pt x="13060" y="3342"/>
                    <a:pt x="13060" y="3342"/>
                  </a:cubicBezTo>
                  <a:cubicBezTo>
                    <a:pt x="13060" y="3264"/>
                    <a:pt x="13271" y="3104"/>
                    <a:pt x="13433" y="3104"/>
                  </a:cubicBezTo>
                  <a:cubicBezTo>
                    <a:pt x="13557" y="3104"/>
                    <a:pt x="13615" y="3190"/>
                    <a:pt x="13615" y="3301"/>
                  </a:cubicBezTo>
                  <a:cubicBezTo>
                    <a:pt x="13615" y="3916"/>
                    <a:pt x="13615" y="3916"/>
                    <a:pt x="13615" y="3916"/>
                  </a:cubicBezTo>
                  <a:cubicBezTo>
                    <a:pt x="13615" y="3954"/>
                    <a:pt x="13523" y="4037"/>
                    <a:pt x="13489" y="4037"/>
                  </a:cubicBezTo>
                  <a:cubicBezTo>
                    <a:pt x="13423" y="4037"/>
                    <a:pt x="13423" y="4037"/>
                    <a:pt x="13423" y="4037"/>
                  </a:cubicBezTo>
                  <a:cubicBezTo>
                    <a:pt x="13423" y="4124"/>
                    <a:pt x="13423" y="4124"/>
                    <a:pt x="13423" y="4124"/>
                  </a:cubicBezTo>
                  <a:cubicBezTo>
                    <a:pt x="14022" y="4124"/>
                    <a:pt x="14022" y="4124"/>
                    <a:pt x="14022" y="4124"/>
                  </a:cubicBezTo>
                  <a:cubicBezTo>
                    <a:pt x="14022" y="4037"/>
                    <a:pt x="14022" y="4037"/>
                    <a:pt x="14022" y="4037"/>
                  </a:cubicBezTo>
                  <a:cubicBezTo>
                    <a:pt x="13952" y="4037"/>
                    <a:pt x="13952" y="4037"/>
                    <a:pt x="13952" y="4037"/>
                  </a:cubicBezTo>
                  <a:cubicBezTo>
                    <a:pt x="13918" y="4037"/>
                    <a:pt x="13826" y="3954"/>
                    <a:pt x="13826" y="3916"/>
                  </a:cubicBezTo>
                  <a:close/>
                  <a:moveTo>
                    <a:pt x="12250" y="3787"/>
                  </a:moveTo>
                  <a:cubicBezTo>
                    <a:pt x="12201" y="3873"/>
                    <a:pt x="12080" y="3988"/>
                    <a:pt x="11969" y="3988"/>
                  </a:cubicBezTo>
                  <a:cubicBezTo>
                    <a:pt x="11872" y="3993"/>
                    <a:pt x="11789" y="3918"/>
                    <a:pt x="11785" y="3820"/>
                  </a:cubicBezTo>
                  <a:cubicBezTo>
                    <a:pt x="11785" y="3816"/>
                    <a:pt x="11785" y="3811"/>
                    <a:pt x="11785" y="3807"/>
                  </a:cubicBezTo>
                  <a:cubicBezTo>
                    <a:pt x="11785" y="3693"/>
                    <a:pt x="11833" y="3618"/>
                    <a:pt x="11977" y="3582"/>
                  </a:cubicBezTo>
                  <a:cubicBezTo>
                    <a:pt x="12251" y="3511"/>
                    <a:pt x="12251" y="3511"/>
                    <a:pt x="12251" y="3511"/>
                  </a:cubicBezTo>
                  <a:lnTo>
                    <a:pt x="12250" y="3787"/>
                  </a:lnTo>
                  <a:close/>
                  <a:moveTo>
                    <a:pt x="8336" y="1790"/>
                  </a:moveTo>
                  <a:cubicBezTo>
                    <a:pt x="8617" y="1790"/>
                    <a:pt x="8765" y="1637"/>
                    <a:pt x="8840" y="1388"/>
                  </a:cubicBezTo>
                  <a:cubicBezTo>
                    <a:pt x="8769" y="1388"/>
                    <a:pt x="8769" y="1388"/>
                    <a:pt x="8769" y="1388"/>
                  </a:cubicBezTo>
                  <a:cubicBezTo>
                    <a:pt x="8697" y="1519"/>
                    <a:pt x="8605" y="1584"/>
                    <a:pt x="8411" y="1584"/>
                  </a:cubicBezTo>
                  <a:cubicBezTo>
                    <a:pt x="8152" y="1584"/>
                    <a:pt x="8002" y="1349"/>
                    <a:pt x="7997" y="1141"/>
                  </a:cubicBezTo>
                  <a:cubicBezTo>
                    <a:pt x="8758" y="1080"/>
                    <a:pt x="8758" y="1080"/>
                    <a:pt x="8758" y="1080"/>
                  </a:cubicBezTo>
                  <a:cubicBezTo>
                    <a:pt x="8753" y="997"/>
                    <a:pt x="8753" y="997"/>
                    <a:pt x="8753" y="997"/>
                  </a:cubicBezTo>
                  <a:cubicBezTo>
                    <a:pt x="8740" y="774"/>
                    <a:pt x="8595" y="600"/>
                    <a:pt x="8336" y="598"/>
                  </a:cubicBezTo>
                  <a:cubicBezTo>
                    <a:pt x="8041" y="595"/>
                    <a:pt x="7811" y="857"/>
                    <a:pt x="7811" y="1196"/>
                  </a:cubicBezTo>
                  <a:cubicBezTo>
                    <a:pt x="7811" y="1519"/>
                    <a:pt x="8033" y="1790"/>
                    <a:pt x="8336" y="1790"/>
                  </a:cubicBezTo>
                  <a:close/>
                  <a:moveTo>
                    <a:pt x="8331" y="686"/>
                  </a:moveTo>
                  <a:cubicBezTo>
                    <a:pt x="8554" y="686"/>
                    <a:pt x="8578" y="850"/>
                    <a:pt x="8559" y="1013"/>
                  </a:cubicBezTo>
                  <a:cubicBezTo>
                    <a:pt x="7990" y="1061"/>
                    <a:pt x="7990" y="1061"/>
                    <a:pt x="7990" y="1061"/>
                  </a:cubicBezTo>
                  <a:cubicBezTo>
                    <a:pt x="7997" y="882"/>
                    <a:pt x="8094" y="686"/>
                    <a:pt x="8331" y="686"/>
                  </a:cubicBezTo>
                  <a:close/>
                  <a:moveTo>
                    <a:pt x="8947" y="843"/>
                  </a:moveTo>
                  <a:cubicBezTo>
                    <a:pt x="9349" y="1635"/>
                    <a:pt x="9349" y="1635"/>
                    <a:pt x="9349" y="1635"/>
                  </a:cubicBezTo>
                  <a:cubicBezTo>
                    <a:pt x="9005" y="2259"/>
                    <a:pt x="9005" y="2259"/>
                    <a:pt x="9005" y="2259"/>
                  </a:cubicBezTo>
                  <a:cubicBezTo>
                    <a:pt x="9105" y="2310"/>
                    <a:pt x="9105" y="2310"/>
                    <a:pt x="9105" y="2310"/>
                  </a:cubicBezTo>
                  <a:cubicBezTo>
                    <a:pt x="9444" y="1669"/>
                    <a:pt x="9444" y="1669"/>
                    <a:pt x="9444" y="1669"/>
                  </a:cubicBezTo>
                  <a:cubicBezTo>
                    <a:pt x="9828" y="839"/>
                    <a:pt x="9828" y="839"/>
                    <a:pt x="9828" y="839"/>
                  </a:cubicBezTo>
                  <a:cubicBezTo>
                    <a:pt x="9853" y="800"/>
                    <a:pt x="9935" y="713"/>
                    <a:pt x="9962" y="713"/>
                  </a:cubicBezTo>
                  <a:cubicBezTo>
                    <a:pt x="10015" y="713"/>
                    <a:pt x="10015" y="713"/>
                    <a:pt x="10015" y="713"/>
                  </a:cubicBezTo>
                  <a:cubicBezTo>
                    <a:pt x="10015" y="626"/>
                    <a:pt x="10015" y="626"/>
                    <a:pt x="10015" y="626"/>
                  </a:cubicBezTo>
                  <a:cubicBezTo>
                    <a:pt x="9553" y="626"/>
                    <a:pt x="9553" y="626"/>
                    <a:pt x="9553" y="626"/>
                  </a:cubicBezTo>
                  <a:cubicBezTo>
                    <a:pt x="9553" y="713"/>
                    <a:pt x="9553" y="713"/>
                    <a:pt x="9553" y="713"/>
                  </a:cubicBezTo>
                  <a:cubicBezTo>
                    <a:pt x="9623" y="713"/>
                    <a:pt x="9623" y="713"/>
                    <a:pt x="9623" y="713"/>
                  </a:cubicBezTo>
                  <a:cubicBezTo>
                    <a:pt x="9654" y="713"/>
                    <a:pt x="9725" y="793"/>
                    <a:pt x="9722" y="839"/>
                  </a:cubicBezTo>
                  <a:cubicBezTo>
                    <a:pt x="9470" y="1398"/>
                    <a:pt x="9470" y="1398"/>
                    <a:pt x="9470" y="1398"/>
                  </a:cubicBezTo>
                  <a:cubicBezTo>
                    <a:pt x="9194" y="836"/>
                    <a:pt x="9194" y="836"/>
                    <a:pt x="9194" y="836"/>
                  </a:cubicBezTo>
                  <a:cubicBezTo>
                    <a:pt x="9194" y="794"/>
                    <a:pt x="9262" y="713"/>
                    <a:pt x="9293" y="713"/>
                  </a:cubicBezTo>
                  <a:cubicBezTo>
                    <a:pt x="9364" y="713"/>
                    <a:pt x="9364" y="713"/>
                    <a:pt x="9364" y="713"/>
                  </a:cubicBezTo>
                  <a:cubicBezTo>
                    <a:pt x="9364" y="626"/>
                    <a:pt x="9364" y="626"/>
                    <a:pt x="9364" y="626"/>
                  </a:cubicBezTo>
                  <a:cubicBezTo>
                    <a:pt x="8749" y="626"/>
                    <a:pt x="8749" y="626"/>
                    <a:pt x="8749" y="626"/>
                  </a:cubicBezTo>
                  <a:cubicBezTo>
                    <a:pt x="8749" y="713"/>
                    <a:pt x="8749" y="713"/>
                    <a:pt x="8749" y="713"/>
                  </a:cubicBezTo>
                  <a:cubicBezTo>
                    <a:pt x="8800" y="713"/>
                    <a:pt x="8800" y="713"/>
                    <a:pt x="8800" y="713"/>
                  </a:cubicBezTo>
                  <a:cubicBezTo>
                    <a:pt x="8829" y="712"/>
                    <a:pt x="8928" y="807"/>
                    <a:pt x="8947" y="843"/>
                  </a:cubicBezTo>
                  <a:close/>
                  <a:moveTo>
                    <a:pt x="5117" y="349"/>
                  </a:moveTo>
                  <a:cubicBezTo>
                    <a:pt x="5195" y="353"/>
                    <a:pt x="5261" y="293"/>
                    <a:pt x="5265" y="215"/>
                  </a:cubicBezTo>
                  <a:cubicBezTo>
                    <a:pt x="5265" y="210"/>
                    <a:pt x="5265" y="206"/>
                    <a:pt x="5265" y="201"/>
                  </a:cubicBezTo>
                  <a:cubicBezTo>
                    <a:pt x="5265" y="112"/>
                    <a:pt x="5202" y="56"/>
                    <a:pt x="5117" y="56"/>
                  </a:cubicBezTo>
                  <a:cubicBezTo>
                    <a:pt x="5032" y="56"/>
                    <a:pt x="4967" y="112"/>
                    <a:pt x="4967" y="201"/>
                  </a:cubicBezTo>
                  <a:cubicBezTo>
                    <a:pt x="4965" y="280"/>
                    <a:pt x="5026" y="346"/>
                    <a:pt x="5105" y="349"/>
                  </a:cubicBezTo>
                  <a:cubicBezTo>
                    <a:pt x="5109" y="349"/>
                    <a:pt x="5113" y="349"/>
                    <a:pt x="5117" y="349"/>
                  </a:cubicBezTo>
                  <a:close/>
                  <a:moveTo>
                    <a:pt x="3836" y="1676"/>
                  </a:moveTo>
                  <a:cubicBezTo>
                    <a:pt x="3749" y="1676"/>
                    <a:pt x="3749" y="1676"/>
                    <a:pt x="3749" y="1676"/>
                  </a:cubicBezTo>
                  <a:cubicBezTo>
                    <a:pt x="3715" y="1676"/>
                    <a:pt x="3613" y="1579"/>
                    <a:pt x="3613" y="1543"/>
                  </a:cubicBezTo>
                  <a:cubicBezTo>
                    <a:pt x="3613" y="1075"/>
                    <a:pt x="3613" y="1075"/>
                    <a:pt x="3613" y="1075"/>
                  </a:cubicBezTo>
                  <a:cubicBezTo>
                    <a:pt x="3793" y="882"/>
                    <a:pt x="3793" y="882"/>
                    <a:pt x="3793" y="882"/>
                  </a:cubicBezTo>
                  <a:cubicBezTo>
                    <a:pt x="4403" y="1763"/>
                    <a:pt x="4403" y="1763"/>
                    <a:pt x="4403" y="1763"/>
                  </a:cubicBezTo>
                  <a:cubicBezTo>
                    <a:pt x="6040" y="1763"/>
                    <a:pt x="6040" y="1763"/>
                    <a:pt x="6040" y="1763"/>
                  </a:cubicBezTo>
                  <a:cubicBezTo>
                    <a:pt x="6040" y="1676"/>
                    <a:pt x="6040" y="1676"/>
                    <a:pt x="6040" y="1676"/>
                  </a:cubicBezTo>
                  <a:cubicBezTo>
                    <a:pt x="5974" y="1676"/>
                    <a:pt x="5974" y="1676"/>
                    <a:pt x="5974" y="1676"/>
                  </a:cubicBezTo>
                  <a:cubicBezTo>
                    <a:pt x="5940" y="1676"/>
                    <a:pt x="5848" y="1594"/>
                    <a:pt x="5848" y="1555"/>
                  </a:cubicBezTo>
                  <a:cubicBezTo>
                    <a:pt x="5848" y="981"/>
                    <a:pt x="5848" y="981"/>
                    <a:pt x="5848" y="981"/>
                  </a:cubicBezTo>
                  <a:cubicBezTo>
                    <a:pt x="5848" y="904"/>
                    <a:pt x="6059" y="744"/>
                    <a:pt x="6221" y="744"/>
                  </a:cubicBezTo>
                  <a:cubicBezTo>
                    <a:pt x="6345" y="744"/>
                    <a:pt x="6403" y="829"/>
                    <a:pt x="6403" y="940"/>
                  </a:cubicBezTo>
                  <a:cubicBezTo>
                    <a:pt x="6403" y="1555"/>
                    <a:pt x="6403" y="1555"/>
                    <a:pt x="6403" y="1555"/>
                  </a:cubicBezTo>
                  <a:cubicBezTo>
                    <a:pt x="6403" y="1594"/>
                    <a:pt x="6311" y="1676"/>
                    <a:pt x="6277" y="1676"/>
                  </a:cubicBezTo>
                  <a:cubicBezTo>
                    <a:pt x="6211" y="1676"/>
                    <a:pt x="6211" y="1676"/>
                    <a:pt x="6211" y="1676"/>
                  </a:cubicBezTo>
                  <a:cubicBezTo>
                    <a:pt x="6211" y="1763"/>
                    <a:pt x="6211" y="1763"/>
                    <a:pt x="6211" y="1763"/>
                  </a:cubicBezTo>
                  <a:cubicBezTo>
                    <a:pt x="6810" y="1763"/>
                    <a:pt x="6810" y="1763"/>
                    <a:pt x="6810" y="1763"/>
                  </a:cubicBezTo>
                  <a:cubicBezTo>
                    <a:pt x="6810" y="1676"/>
                    <a:pt x="6810" y="1676"/>
                    <a:pt x="6810" y="1676"/>
                  </a:cubicBezTo>
                  <a:cubicBezTo>
                    <a:pt x="6739" y="1676"/>
                    <a:pt x="6739" y="1676"/>
                    <a:pt x="6739" y="1676"/>
                  </a:cubicBezTo>
                  <a:cubicBezTo>
                    <a:pt x="6706" y="1676"/>
                    <a:pt x="6613" y="1594"/>
                    <a:pt x="6613" y="1555"/>
                  </a:cubicBezTo>
                  <a:cubicBezTo>
                    <a:pt x="6613" y="928"/>
                    <a:pt x="6613" y="928"/>
                    <a:pt x="6613" y="928"/>
                  </a:cubicBezTo>
                  <a:cubicBezTo>
                    <a:pt x="6613" y="732"/>
                    <a:pt x="6473" y="601"/>
                    <a:pt x="6296" y="601"/>
                  </a:cubicBezTo>
                  <a:cubicBezTo>
                    <a:pt x="6091" y="601"/>
                    <a:pt x="5984" y="720"/>
                    <a:pt x="5846" y="860"/>
                  </a:cubicBezTo>
                  <a:cubicBezTo>
                    <a:pt x="5803" y="625"/>
                    <a:pt x="5803" y="625"/>
                    <a:pt x="5803" y="625"/>
                  </a:cubicBezTo>
                  <a:cubicBezTo>
                    <a:pt x="5441" y="625"/>
                    <a:pt x="5441" y="625"/>
                    <a:pt x="5441" y="625"/>
                  </a:cubicBezTo>
                  <a:cubicBezTo>
                    <a:pt x="5441" y="712"/>
                    <a:pt x="5441" y="712"/>
                    <a:pt x="5441" y="712"/>
                  </a:cubicBezTo>
                  <a:cubicBezTo>
                    <a:pt x="5512" y="712"/>
                    <a:pt x="5512" y="712"/>
                    <a:pt x="5512" y="712"/>
                  </a:cubicBezTo>
                  <a:cubicBezTo>
                    <a:pt x="5546" y="712"/>
                    <a:pt x="5638" y="798"/>
                    <a:pt x="5638" y="833"/>
                  </a:cubicBezTo>
                  <a:cubicBezTo>
                    <a:pt x="5638" y="1555"/>
                    <a:pt x="5638" y="1555"/>
                    <a:pt x="5638" y="1555"/>
                  </a:cubicBezTo>
                  <a:cubicBezTo>
                    <a:pt x="5638" y="1593"/>
                    <a:pt x="5546" y="1676"/>
                    <a:pt x="5512" y="1676"/>
                  </a:cubicBezTo>
                  <a:cubicBezTo>
                    <a:pt x="5371" y="1676"/>
                    <a:pt x="5371" y="1676"/>
                    <a:pt x="5371" y="1676"/>
                  </a:cubicBezTo>
                  <a:cubicBezTo>
                    <a:pt x="5340" y="1676"/>
                    <a:pt x="5245" y="1593"/>
                    <a:pt x="5245" y="1555"/>
                  </a:cubicBezTo>
                  <a:cubicBezTo>
                    <a:pt x="5245" y="625"/>
                    <a:pt x="5245" y="625"/>
                    <a:pt x="5245" y="625"/>
                  </a:cubicBezTo>
                  <a:cubicBezTo>
                    <a:pt x="4836" y="625"/>
                    <a:pt x="4836" y="625"/>
                    <a:pt x="4836" y="625"/>
                  </a:cubicBezTo>
                  <a:cubicBezTo>
                    <a:pt x="4836" y="712"/>
                    <a:pt x="4836" y="712"/>
                    <a:pt x="4836" y="712"/>
                  </a:cubicBezTo>
                  <a:cubicBezTo>
                    <a:pt x="4906" y="712"/>
                    <a:pt x="4906" y="712"/>
                    <a:pt x="4906" y="712"/>
                  </a:cubicBezTo>
                  <a:cubicBezTo>
                    <a:pt x="4940" y="712"/>
                    <a:pt x="5032" y="798"/>
                    <a:pt x="5032" y="833"/>
                  </a:cubicBezTo>
                  <a:cubicBezTo>
                    <a:pt x="5032" y="1555"/>
                    <a:pt x="5032" y="1555"/>
                    <a:pt x="5032" y="1555"/>
                  </a:cubicBezTo>
                  <a:cubicBezTo>
                    <a:pt x="5032" y="1594"/>
                    <a:pt x="4940" y="1676"/>
                    <a:pt x="4906" y="1676"/>
                  </a:cubicBezTo>
                  <a:cubicBezTo>
                    <a:pt x="4778" y="1676"/>
                    <a:pt x="4778" y="1676"/>
                    <a:pt x="4778" y="1676"/>
                  </a:cubicBezTo>
                  <a:cubicBezTo>
                    <a:pt x="4742" y="1676"/>
                    <a:pt x="4599" y="1567"/>
                    <a:pt x="4570" y="1528"/>
                  </a:cubicBezTo>
                  <a:cubicBezTo>
                    <a:pt x="3953" y="707"/>
                    <a:pt x="3953" y="707"/>
                    <a:pt x="3953" y="707"/>
                  </a:cubicBezTo>
                  <a:cubicBezTo>
                    <a:pt x="4381" y="247"/>
                    <a:pt x="4381" y="247"/>
                    <a:pt x="4381" y="247"/>
                  </a:cubicBezTo>
                  <a:cubicBezTo>
                    <a:pt x="4405" y="221"/>
                    <a:pt x="4572" y="88"/>
                    <a:pt x="4606" y="88"/>
                  </a:cubicBezTo>
                  <a:cubicBezTo>
                    <a:pt x="4692" y="88"/>
                    <a:pt x="4692" y="88"/>
                    <a:pt x="4692" y="88"/>
                  </a:cubicBezTo>
                  <a:cubicBezTo>
                    <a:pt x="4692" y="0"/>
                    <a:pt x="4692" y="0"/>
                    <a:pt x="4692" y="0"/>
                  </a:cubicBezTo>
                  <a:cubicBezTo>
                    <a:pt x="4052" y="0"/>
                    <a:pt x="4052" y="0"/>
                    <a:pt x="4052" y="0"/>
                  </a:cubicBezTo>
                  <a:cubicBezTo>
                    <a:pt x="4052" y="88"/>
                    <a:pt x="4052" y="88"/>
                    <a:pt x="4052" y="88"/>
                  </a:cubicBezTo>
                  <a:cubicBezTo>
                    <a:pt x="4137" y="88"/>
                    <a:pt x="4137" y="88"/>
                    <a:pt x="4137" y="88"/>
                  </a:cubicBezTo>
                  <a:cubicBezTo>
                    <a:pt x="4171" y="88"/>
                    <a:pt x="4270" y="209"/>
                    <a:pt x="4244" y="240"/>
                  </a:cubicBezTo>
                  <a:cubicBezTo>
                    <a:pt x="3614" y="942"/>
                    <a:pt x="3614" y="942"/>
                    <a:pt x="3614" y="942"/>
                  </a:cubicBezTo>
                  <a:cubicBezTo>
                    <a:pt x="3614" y="221"/>
                    <a:pt x="3614" y="221"/>
                    <a:pt x="3614" y="221"/>
                  </a:cubicBezTo>
                  <a:cubicBezTo>
                    <a:pt x="3614" y="184"/>
                    <a:pt x="3716" y="88"/>
                    <a:pt x="3750" y="88"/>
                  </a:cubicBezTo>
                  <a:cubicBezTo>
                    <a:pt x="3837" y="88"/>
                    <a:pt x="3837" y="88"/>
                    <a:pt x="3837" y="88"/>
                  </a:cubicBezTo>
                  <a:cubicBezTo>
                    <a:pt x="3837" y="0"/>
                    <a:pt x="3837" y="0"/>
                    <a:pt x="3837" y="0"/>
                  </a:cubicBezTo>
                  <a:cubicBezTo>
                    <a:pt x="3149" y="0"/>
                    <a:pt x="3149" y="0"/>
                    <a:pt x="3149" y="0"/>
                  </a:cubicBezTo>
                  <a:cubicBezTo>
                    <a:pt x="3149" y="88"/>
                    <a:pt x="3149" y="88"/>
                    <a:pt x="3149" y="88"/>
                  </a:cubicBezTo>
                  <a:cubicBezTo>
                    <a:pt x="3236" y="88"/>
                    <a:pt x="3236" y="88"/>
                    <a:pt x="3236" y="88"/>
                  </a:cubicBezTo>
                  <a:cubicBezTo>
                    <a:pt x="3270" y="88"/>
                    <a:pt x="3371" y="184"/>
                    <a:pt x="3371" y="221"/>
                  </a:cubicBezTo>
                  <a:cubicBezTo>
                    <a:pt x="3371" y="1543"/>
                    <a:pt x="3371" y="1543"/>
                    <a:pt x="3371" y="1543"/>
                  </a:cubicBezTo>
                  <a:cubicBezTo>
                    <a:pt x="3371" y="1579"/>
                    <a:pt x="3270" y="1676"/>
                    <a:pt x="3236" y="1676"/>
                  </a:cubicBezTo>
                  <a:cubicBezTo>
                    <a:pt x="3149" y="1676"/>
                    <a:pt x="3149" y="1676"/>
                    <a:pt x="3149" y="1676"/>
                  </a:cubicBezTo>
                  <a:cubicBezTo>
                    <a:pt x="3149" y="1763"/>
                    <a:pt x="3149" y="1763"/>
                    <a:pt x="3149" y="1763"/>
                  </a:cubicBezTo>
                  <a:cubicBezTo>
                    <a:pt x="3836" y="1763"/>
                    <a:pt x="3836" y="1763"/>
                    <a:pt x="3836" y="1763"/>
                  </a:cubicBezTo>
                  <a:lnTo>
                    <a:pt x="3836" y="1676"/>
                  </a:lnTo>
                  <a:close/>
                  <a:moveTo>
                    <a:pt x="7720" y="1446"/>
                  </a:moveTo>
                  <a:cubicBezTo>
                    <a:pt x="7720" y="1262"/>
                    <a:pt x="7579" y="1163"/>
                    <a:pt x="7456" y="1114"/>
                  </a:cubicBezTo>
                  <a:cubicBezTo>
                    <a:pt x="7361" y="1078"/>
                    <a:pt x="7296" y="1049"/>
                    <a:pt x="7209" y="1013"/>
                  </a:cubicBezTo>
                  <a:cubicBezTo>
                    <a:pt x="7090" y="962"/>
                    <a:pt x="7023" y="927"/>
                    <a:pt x="7023" y="829"/>
                  </a:cubicBezTo>
                  <a:cubicBezTo>
                    <a:pt x="7023" y="739"/>
                    <a:pt x="7085" y="683"/>
                    <a:pt x="7219" y="683"/>
                  </a:cubicBezTo>
                  <a:cubicBezTo>
                    <a:pt x="7432" y="683"/>
                    <a:pt x="7565" y="884"/>
                    <a:pt x="7565" y="979"/>
                  </a:cubicBezTo>
                  <a:cubicBezTo>
                    <a:pt x="7635" y="979"/>
                    <a:pt x="7635" y="979"/>
                    <a:pt x="7635" y="979"/>
                  </a:cubicBezTo>
                  <a:cubicBezTo>
                    <a:pt x="7635" y="625"/>
                    <a:pt x="7635" y="625"/>
                    <a:pt x="7635" y="625"/>
                  </a:cubicBezTo>
                  <a:cubicBezTo>
                    <a:pt x="7572" y="625"/>
                    <a:pt x="7572" y="625"/>
                    <a:pt x="7572" y="625"/>
                  </a:cubicBezTo>
                  <a:cubicBezTo>
                    <a:pt x="7562" y="649"/>
                    <a:pt x="7543" y="657"/>
                    <a:pt x="7509" y="657"/>
                  </a:cubicBezTo>
                  <a:cubicBezTo>
                    <a:pt x="7422" y="657"/>
                    <a:pt x="7352" y="598"/>
                    <a:pt x="7226" y="598"/>
                  </a:cubicBezTo>
                  <a:cubicBezTo>
                    <a:pt x="7015" y="598"/>
                    <a:pt x="6882" y="707"/>
                    <a:pt x="6882" y="913"/>
                  </a:cubicBezTo>
                  <a:cubicBezTo>
                    <a:pt x="6882" y="1071"/>
                    <a:pt x="6986" y="1160"/>
                    <a:pt x="7124" y="1223"/>
                  </a:cubicBezTo>
                  <a:cubicBezTo>
                    <a:pt x="7216" y="1264"/>
                    <a:pt x="7282" y="1291"/>
                    <a:pt x="7361" y="1325"/>
                  </a:cubicBezTo>
                  <a:cubicBezTo>
                    <a:pt x="7463" y="1367"/>
                    <a:pt x="7577" y="1412"/>
                    <a:pt x="7577" y="1540"/>
                  </a:cubicBezTo>
                  <a:cubicBezTo>
                    <a:pt x="7577" y="1647"/>
                    <a:pt x="7497" y="1695"/>
                    <a:pt x="7354" y="1695"/>
                  </a:cubicBezTo>
                  <a:cubicBezTo>
                    <a:pt x="7107" y="1695"/>
                    <a:pt x="6952" y="1468"/>
                    <a:pt x="6952" y="1361"/>
                  </a:cubicBezTo>
                  <a:cubicBezTo>
                    <a:pt x="6882" y="1361"/>
                    <a:pt x="6882" y="1361"/>
                    <a:pt x="6882" y="1361"/>
                  </a:cubicBezTo>
                  <a:cubicBezTo>
                    <a:pt x="6882" y="1763"/>
                    <a:pt x="6882" y="1763"/>
                    <a:pt x="6882" y="1763"/>
                  </a:cubicBezTo>
                  <a:cubicBezTo>
                    <a:pt x="6938" y="1763"/>
                    <a:pt x="6938" y="1763"/>
                    <a:pt x="6938" y="1763"/>
                  </a:cubicBezTo>
                  <a:cubicBezTo>
                    <a:pt x="6967" y="1737"/>
                    <a:pt x="6979" y="1725"/>
                    <a:pt x="7025" y="1725"/>
                  </a:cubicBezTo>
                  <a:cubicBezTo>
                    <a:pt x="7124" y="1725"/>
                    <a:pt x="7209" y="1790"/>
                    <a:pt x="7354" y="1790"/>
                  </a:cubicBezTo>
                  <a:cubicBezTo>
                    <a:pt x="7570" y="1790"/>
                    <a:pt x="7720" y="1664"/>
                    <a:pt x="7720" y="1446"/>
                  </a:cubicBezTo>
                  <a:close/>
                  <a:moveTo>
                    <a:pt x="2703" y="1584"/>
                  </a:moveTo>
                  <a:cubicBezTo>
                    <a:pt x="2442" y="1584"/>
                    <a:pt x="2282" y="1383"/>
                    <a:pt x="2282" y="1129"/>
                  </a:cubicBezTo>
                  <a:cubicBezTo>
                    <a:pt x="2282" y="860"/>
                    <a:pt x="2391" y="683"/>
                    <a:pt x="2618" y="683"/>
                  </a:cubicBezTo>
                  <a:cubicBezTo>
                    <a:pt x="2815" y="683"/>
                    <a:pt x="2844" y="840"/>
                    <a:pt x="2812" y="1017"/>
                  </a:cubicBezTo>
                  <a:cubicBezTo>
                    <a:pt x="2882" y="1013"/>
                    <a:pt x="2882" y="1013"/>
                    <a:pt x="2882" y="1013"/>
                  </a:cubicBezTo>
                  <a:cubicBezTo>
                    <a:pt x="3049" y="753"/>
                    <a:pt x="3049" y="753"/>
                    <a:pt x="3049" y="753"/>
                  </a:cubicBezTo>
                  <a:cubicBezTo>
                    <a:pt x="2945" y="649"/>
                    <a:pt x="2824" y="596"/>
                    <a:pt x="2645" y="596"/>
                  </a:cubicBezTo>
                  <a:cubicBezTo>
                    <a:pt x="2345" y="596"/>
                    <a:pt x="2100" y="833"/>
                    <a:pt x="2100" y="1201"/>
                  </a:cubicBezTo>
                  <a:cubicBezTo>
                    <a:pt x="2100" y="1526"/>
                    <a:pt x="2306" y="1792"/>
                    <a:pt x="2623" y="1792"/>
                  </a:cubicBezTo>
                  <a:cubicBezTo>
                    <a:pt x="2909" y="1792"/>
                    <a:pt x="3061" y="1635"/>
                    <a:pt x="3136" y="1386"/>
                  </a:cubicBezTo>
                  <a:cubicBezTo>
                    <a:pt x="3066" y="1386"/>
                    <a:pt x="3066" y="1386"/>
                    <a:pt x="3066" y="1386"/>
                  </a:cubicBezTo>
                  <a:cubicBezTo>
                    <a:pt x="2986" y="1519"/>
                    <a:pt x="2902" y="1584"/>
                    <a:pt x="2703" y="1584"/>
                  </a:cubicBezTo>
                  <a:close/>
                  <a:moveTo>
                    <a:pt x="1053" y="1322"/>
                  </a:moveTo>
                  <a:cubicBezTo>
                    <a:pt x="1041" y="1322"/>
                    <a:pt x="1041" y="1322"/>
                    <a:pt x="1041" y="1322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21" y="88"/>
                    <a:pt x="223" y="184"/>
                    <a:pt x="223" y="221"/>
                  </a:cubicBezTo>
                  <a:cubicBezTo>
                    <a:pt x="223" y="1543"/>
                    <a:pt x="223" y="1543"/>
                    <a:pt x="223" y="1543"/>
                  </a:cubicBezTo>
                  <a:cubicBezTo>
                    <a:pt x="223" y="1579"/>
                    <a:pt x="121" y="1676"/>
                    <a:pt x="87" y="1676"/>
                  </a:cubicBezTo>
                  <a:cubicBezTo>
                    <a:pt x="0" y="1676"/>
                    <a:pt x="0" y="1676"/>
                    <a:pt x="0" y="1676"/>
                  </a:cubicBezTo>
                  <a:cubicBezTo>
                    <a:pt x="0" y="1763"/>
                    <a:pt x="0" y="1763"/>
                    <a:pt x="0" y="1763"/>
                  </a:cubicBezTo>
                  <a:cubicBezTo>
                    <a:pt x="549" y="1763"/>
                    <a:pt x="549" y="1763"/>
                    <a:pt x="549" y="1763"/>
                  </a:cubicBezTo>
                  <a:cubicBezTo>
                    <a:pt x="549" y="1676"/>
                    <a:pt x="549" y="1676"/>
                    <a:pt x="549" y="1676"/>
                  </a:cubicBezTo>
                  <a:cubicBezTo>
                    <a:pt x="462" y="1676"/>
                    <a:pt x="462" y="1676"/>
                    <a:pt x="462" y="1676"/>
                  </a:cubicBezTo>
                  <a:cubicBezTo>
                    <a:pt x="428" y="1676"/>
                    <a:pt x="327" y="1579"/>
                    <a:pt x="327" y="1543"/>
                  </a:cubicBezTo>
                  <a:cubicBezTo>
                    <a:pt x="327" y="233"/>
                    <a:pt x="327" y="233"/>
                    <a:pt x="327" y="233"/>
                  </a:cubicBezTo>
                  <a:cubicBezTo>
                    <a:pt x="968" y="1794"/>
                    <a:pt x="968" y="1794"/>
                    <a:pt x="968" y="1794"/>
                  </a:cubicBezTo>
                  <a:cubicBezTo>
                    <a:pt x="1609" y="259"/>
                    <a:pt x="1609" y="259"/>
                    <a:pt x="1609" y="259"/>
                  </a:cubicBezTo>
                  <a:cubicBezTo>
                    <a:pt x="1609" y="1543"/>
                    <a:pt x="1609" y="1543"/>
                    <a:pt x="1609" y="1543"/>
                  </a:cubicBezTo>
                  <a:cubicBezTo>
                    <a:pt x="1609" y="1579"/>
                    <a:pt x="1507" y="1676"/>
                    <a:pt x="1473" y="1676"/>
                  </a:cubicBezTo>
                  <a:cubicBezTo>
                    <a:pt x="1386" y="1676"/>
                    <a:pt x="1386" y="1676"/>
                    <a:pt x="1386" y="1676"/>
                  </a:cubicBezTo>
                  <a:cubicBezTo>
                    <a:pt x="1386" y="1763"/>
                    <a:pt x="1386" y="1763"/>
                    <a:pt x="1386" y="1763"/>
                  </a:cubicBezTo>
                  <a:cubicBezTo>
                    <a:pt x="2069" y="1763"/>
                    <a:pt x="2069" y="1763"/>
                    <a:pt x="2069" y="1763"/>
                  </a:cubicBezTo>
                  <a:cubicBezTo>
                    <a:pt x="2069" y="1676"/>
                    <a:pt x="2069" y="1676"/>
                    <a:pt x="2069" y="1676"/>
                  </a:cubicBezTo>
                  <a:cubicBezTo>
                    <a:pt x="1983" y="1676"/>
                    <a:pt x="1983" y="1676"/>
                    <a:pt x="1983" y="1676"/>
                  </a:cubicBezTo>
                  <a:cubicBezTo>
                    <a:pt x="1949" y="1676"/>
                    <a:pt x="1848" y="1579"/>
                    <a:pt x="1848" y="1543"/>
                  </a:cubicBezTo>
                  <a:cubicBezTo>
                    <a:pt x="1848" y="221"/>
                    <a:pt x="1848" y="221"/>
                    <a:pt x="1848" y="221"/>
                  </a:cubicBezTo>
                  <a:cubicBezTo>
                    <a:pt x="1848" y="184"/>
                    <a:pt x="1949" y="88"/>
                    <a:pt x="1983" y="88"/>
                  </a:cubicBezTo>
                  <a:cubicBezTo>
                    <a:pt x="2070" y="88"/>
                    <a:pt x="2070" y="88"/>
                    <a:pt x="2070" y="88"/>
                  </a:cubicBezTo>
                  <a:cubicBezTo>
                    <a:pt x="2070" y="0"/>
                    <a:pt x="2070" y="0"/>
                    <a:pt x="2070" y="0"/>
                  </a:cubicBezTo>
                  <a:cubicBezTo>
                    <a:pt x="1610" y="0"/>
                    <a:pt x="1610" y="0"/>
                    <a:pt x="1610" y="0"/>
                  </a:cubicBezTo>
                  <a:lnTo>
                    <a:pt x="1053" y="1322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389705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2911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0" y="4862204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1" y="4444595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200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1" y="2994283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C7959-29AC-4CFC-852C-38178A73DC7B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CFFB8F-A9C1-4A44-B46D-84CBB32DDEB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66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233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919250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519011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75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4508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60371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0013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9510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33218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06865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2986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77177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621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290A3A-5DDA-4F96-AF64-2FAD0E774865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DC3AB9-CCD3-4788-B469-B3509DF1F1C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24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9610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9AF443-B18B-4A90-806B-881434C82BAB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BA441D-7915-4AD2-9E10-790030044EF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2A77292F-0F7C-43B4-9782-AB706C93BD6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127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1C514-3052-487B-9FC2-034F9711183C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1525CB-D137-48B9-B63B-6A484F715C8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55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320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41A6F-ED3E-4618-A466-517E9BB9FB0C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76AFBC-FD04-493C-B435-D998C4D50FE5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E24EA1-C110-4701-B51C-69AD2FEE87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20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5548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CCE3EC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 vert="horz"/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6C3A5-2659-4DC3-9D92-18B81CE3AA9E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DA03C-EEB6-4AEC-A8AA-5871983456B2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A82882-FA3A-4F0E-99E5-CEC7C4262FA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60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1656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989512"/>
          </a:xfrm>
        </p:spPr>
        <p:txBody>
          <a:bodyPr vert="horz">
            <a:noAutofit/>
          </a:bodyPr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538165-B44C-40EB-A2D6-335604DB45AC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1D4BDA-0112-4477-81AD-CC720BADB9A2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7F7764-608F-4DEE-A027-FEC2BD49CE6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7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0439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2E2B5-CBE9-4934-B634-1A562643E1CC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F5524-A156-47A9-A0EA-49EC56F3E074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03D459-8B9C-4E65-AE89-39978717521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67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9454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0013C-5475-4CCC-B44D-9FE421F67921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A4AB5-2004-4D33-A80A-6404D72291F2}"/>
              </a:ext>
            </a:extLst>
          </p:cNvPr>
          <p:cNvSpPr txBox="1"/>
          <p:nvPr userDrawn="1"/>
        </p:nvSpPr>
        <p:spPr>
          <a:xfrm>
            <a:off x="4215678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846F66FE-6C4B-44F6-A177-6AE6FDD7BAA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2934244"/>
            <a:ext cx="11082528" cy="989512"/>
          </a:xfrm>
        </p:spPr>
        <p:txBody>
          <a:bodyPr vert="horz" anchor="ctr">
            <a:noAutofit/>
          </a:bodyPr>
          <a:lstStyle>
            <a:lvl1pPr algn="ctr" rtl="0"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C7BFE-7CA4-4B2A-9255-17B9AD3E4E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9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89329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709935" y="6499381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529171"/>
            <a:ext cx="5065776" cy="384721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554736" y="919250"/>
            <a:ext cx="5065776" cy="246221"/>
          </a:xfrm>
        </p:spPr>
        <p:txBody>
          <a:bodyPr anchor="ctr" anchorCtr="0"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752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6867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63901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236334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93893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BFC3FE-91E4-4E26-9E4F-5E0E70F5EA54}"/>
              </a:ext>
            </a:extLst>
          </p:cNvPr>
          <p:cNvGrpSpPr/>
          <p:nvPr userDrawn="1"/>
        </p:nvGrpSpPr>
        <p:grpSpPr>
          <a:xfrm>
            <a:off x="10042790" y="412298"/>
            <a:ext cx="1578588" cy="687926"/>
            <a:chOff x="8448828" y="-288678"/>
            <a:chExt cx="3438372" cy="1498394"/>
          </a:xfrm>
        </p:grpSpPr>
        <p:pic>
          <p:nvPicPr>
            <p:cNvPr id="12" name="Picture 11" descr="COVID-19 Announcement from the Michigan Department of Labor ...">
              <a:extLst>
                <a:ext uri="{FF2B5EF4-FFF2-40B4-BE49-F238E27FC236}">
                  <a16:creationId xmlns:a16="http://schemas.microsoft.com/office/drawing/2014/main" id="{3EC1445D-6540-4C20-8EE2-4DB2EF2624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7" t="26315" r="4012" b="27131"/>
            <a:stretch/>
          </p:blipFill>
          <p:spPr bwMode="ltGray">
            <a:xfrm>
              <a:off x="9479678" y="40669"/>
              <a:ext cx="2407522" cy="824251"/>
            </a:xfrm>
            <a:custGeom>
              <a:avLst/>
              <a:gdLst>
                <a:gd name="connsiteX0" fmla="*/ 0 w 4377686"/>
                <a:gd name="connsiteY0" fmla="*/ 0 h 1498766"/>
                <a:gd name="connsiteX1" fmla="*/ 4377686 w 4377686"/>
                <a:gd name="connsiteY1" fmla="*/ 0 h 1498766"/>
                <a:gd name="connsiteX2" fmla="*/ 4377686 w 4377686"/>
                <a:gd name="connsiteY2" fmla="*/ 1498766 h 1498766"/>
                <a:gd name="connsiteX3" fmla="*/ 0 w 4377686"/>
                <a:gd name="connsiteY3" fmla="*/ 1498766 h 1498766"/>
                <a:gd name="connsiteX4" fmla="*/ 0 w 4377686"/>
                <a:gd name="connsiteY4" fmla="*/ 0 h 149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686" h="1498766">
                  <a:moveTo>
                    <a:pt x="0" y="0"/>
                  </a:moveTo>
                  <a:lnTo>
                    <a:pt x="4377686" y="0"/>
                  </a:lnTo>
                  <a:lnTo>
                    <a:pt x="4377686" y="1498766"/>
                  </a:lnTo>
                  <a:lnTo>
                    <a:pt x="0" y="1498766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COVID-19 Announcement from the Michigan Department of Labor ...">
              <a:extLst>
                <a:ext uri="{FF2B5EF4-FFF2-40B4-BE49-F238E27FC236}">
                  <a16:creationId xmlns:a16="http://schemas.microsoft.com/office/drawing/2014/main" id="{A4A8D0B1-F939-46D8-A9B3-58E9F3BA4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8" t="7713" r="4012" b="7657"/>
            <a:stretch/>
          </p:blipFill>
          <p:spPr bwMode="ltGray">
            <a:xfrm>
              <a:off x="8448828" y="-288678"/>
              <a:ext cx="3438372" cy="1498394"/>
            </a:xfrm>
            <a:custGeom>
              <a:avLst/>
              <a:gdLst>
                <a:gd name="connsiteX0" fmla="*/ 0 w 6252118"/>
                <a:gd name="connsiteY0" fmla="*/ 0 h 2724584"/>
                <a:gd name="connsiteX1" fmla="*/ 6252118 w 6252118"/>
                <a:gd name="connsiteY1" fmla="*/ 0 h 2724584"/>
                <a:gd name="connsiteX2" fmla="*/ 6252118 w 6252118"/>
                <a:gd name="connsiteY2" fmla="*/ 598864 h 2724584"/>
                <a:gd name="connsiteX3" fmla="*/ 1874432 w 6252118"/>
                <a:gd name="connsiteY3" fmla="*/ 598864 h 2724584"/>
                <a:gd name="connsiteX4" fmla="*/ 1874432 w 6252118"/>
                <a:gd name="connsiteY4" fmla="*/ 2097630 h 2724584"/>
                <a:gd name="connsiteX5" fmla="*/ 6252118 w 6252118"/>
                <a:gd name="connsiteY5" fmla="*/ 2097630 h 2724584"/>
                <a:gd name="connsiteX6" fmla="*/ 6252118 w 6252118"/>
                <a:gd name="connsiteY6" fmla="*/ 2724584 h 2724584"/>
                <a:gd name="connsiteX7" fmla="*/ 0 w 6252118"/>
                <a:gd name="connsiteY7" fmla="*/ 2724584 h 2724584"/>
                <a:gd name="connsiteX8" fmla="*/ 0 w 6252118"/>
                <a:gd name="connsiteY8" fmla="*/ 0 h 272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2118" h="2724584">
                  <a:moveTo>
                    <a:pt x="0" y="0"/>
                  </a:moveTo>
                  <a:lnTo>
                    <a:pt x="6252118" y="0"/>
                  </a:lnTo>
                  <a:lnTo>
                    <a:pt x="6252118" y="598864"/>
                  </a:lnTo>
                  <a:lnTo>
                    <a:pt x="1874432" y="598864"/>
                  </a:lnTo>
                  <a:lnTo>
                    <a:pt x="1874432" y="2097630"/>
                  </a:lnTo>
                  <a:lnTo>
                    <a:pt x="6252118" y="2097630"/>
                  </a:lnTo>
                  <a:lnTo>
                    <a:pt x="6252118" y="2724584"/>
                  </a:lnTo>
                  <a:lnTo>
                    <a:pt x="0" y="2724584"/>
                  </a:lnTo>
                  <a:lnTo>
                    <a:pt x="0" y="0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48EB9A3-F7B8-4A48-9F28-3D1C1986CA30}"/>
              </a:ext>
            </a:extLst>
          </p:cNvPr>
          <p:cNvSpPr txBox="1"/>
          <p:nvPr userDrawn="1"/>
        </p:nvSpPr>
        <p:spPr>
          <a:xfrm>
            <a:off x="319865" y="6702056"/>
            <a:ext cx="765048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x-none" sz="1600" baseline="0"/>
            </a:lvl1pPr>
            <a:lvl2pPr marL="197607" lvl="1" indent="-195987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/>
            </a:lvl2pPr>
            <a:lvl3pPr marL="466481" lvl="2" indent="-267255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/>
            </a:lvl3pPr>
            <a:lvl4pPr marL="626835" lvl="3" indent="-158733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/>
            </a:lvl4pPr>
            <a:lvl5pPr marL="765029" lvl="4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/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/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/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/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/>
            </a:lvl9pPr>
          </a:lstStyle>
          <a:p>
            <a:r>
              <a:rPr lang="en-US" sz="8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2DC28D9-4243-4C14-9354-7EE43917557A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781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48139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504487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18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6C212-02AE-4B00-9CFA-7AE8EE81A37F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solidFill>
                  <a:schemeClr val="bg2"/>
                </a:solidFill>
                <a:latin typeface="+mn-lt"/>
                <a:ea typeface="+mn-ea"/>
                <a:cs typeface="+mn-cs"/>
              </a:rPr>
              <a:t>Document intended to provide insight based on currently available information for con</a:t>
            </a:r>
            <a:r>
              <a:rPr lang="en-US" sz="800" b="1" cap="all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sideration and not specific advice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A96218-06AB-49FF-A784-36E34DF9792D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latin typeface="+mn-lt"/>
                <a:ea typeface="+mn-ea"/>
                <a:cs typeface="+mn-cs"/>
              </a:rPr>
              <a:t>CONFIDENTIAL FOR INTERNAL USE ONLY: Working Draft Subject to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087448-20BD-4646-BD72-52BC6680A2C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608D4BB-56F5-4BF1-8C9C-8799BAA8C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3700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3" imgH="476" progId="TCLayout.ActiveDocument.1">
                  <p:embed/>
                </p:oleObj>
              </mc:Choice>
              <mc:Fallback>
                <p:oleObj name="think-cell Slide" r:id="rId8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608D4BB-56F5-4BF1-8C9C-8799BAA8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88743A-B5B4-4D5C-9D2C-F17D5A50E4B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07CA98DC-1A07-45D0-A835-AD1606EE7BA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9901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 vert="horz"/>
          <a:lstStyle>
            <a:lvl1pPr rtl="0"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919250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2D798-1DCF-494B-B77B-F21A4EAF4240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r"/>
            <a:r>
              <a:rPr lang="en-US" sz="800" b="1" cap="all">
                <a:solidFill>
                  <a:schemeClr val="bg2"/>
                </a:solidFill>
                <a:latin typeface="+mn-lt"/>
                <a:ea typeface="+mn-ea"/>
                <a:cs typeface="+mn-cs"/>
              </a:rPr>
              <a:t>Document intended to provide insight based on currently available information for consideration and n</a:t>
            </a:r>
            <a:r>
              <a:rPr lang="en-US" sz="800" b="1" cap="all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 specific advice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49D56-3750-486B-A259-91FCECCF711A}"/>
              </a:ext>
            </a:extLst>
          </p:cNvPr>
          <p:cNvSpPr txBox="1"/>
          <p:nvPr userDrawn="1"/>
        </p:nvSpPr>
        <p:spPr>
          <a:xfrm>
            <a:off x="7876619" y="41597"/>
            <a:ext cx="3760645" cy="12311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>
                <a:solidFill>
                  <a:schemeClr val="bg2"/>
                </a:solidFill>
                <a:latin typeface="+mn-lt"/>
                <a:ea typeface="+mn-ea"/>
                <a:cs typeface="+mn-cs"/>
              </a:rPr>
              <a:t>CONFIDENTIAL FO</a:t>
            </a:r>
            <a:r>
              <a:rPr lang="en-US" sz="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 INTERNAL USE ONLY: Working Draft Subject to Review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45E9D-455B-42CB-A0DD-8E3EC05417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77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1A1C0D3-6447-79AB-756B-F27FCB3987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1494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1A1C0D3-6447-79AB-756B-F27FCB398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LogoText">
            <a:extLst>
              <a:ext uri="{FF2B5EF4-FFF2-40B4-BE49-F238E27FC236}">
                <a16:creationId xmlns:a16="http://schemas.microsoft.com/office/drawing/2014/main" id="{2F705A80-1DB0-43C3-A71A-9587E6BCC3A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McKinsey &amp; Company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AD9436C5-E5F5-42BD-9013-D04449180E9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7346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CD01A5A-D383-4F62-8841-DD01725307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7211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CD01A5A-D383-4F62-8841-DD0172530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AC2F000-47EB-4070-866B-EF082C9E10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92841"/>
            <a:ext cx="9180576" cy="486608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3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69A753E-961A-4AC3-B6E0-4407B9A4AF3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77992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2C7757ED-5357-4B01-BB59-15D4406B0FD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18947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5518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id="{1ADFA379-EDDB-4C62-A3BB-AC227312C68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10899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78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66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tags" Target="../tags/tag12.xml"/><Relationship Id="rId21" Type="http://schemas.openxmlformats.org/officeDocument/2006/relationships/tags" Target="../tags/tag7.xml"/><Relationship Id="rId34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tags" Target="../tags/tag11.xml"/><Relationship Id="rId33" Type="http://schemas.openxmlformats.org/officeDocument/2006/relationships/tags" Target="../tags/tag19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29" Type="http://schemas.openxmlformats.org/officeDocument/2006/relationships/tags" Target="../tags/tag1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32" Type="http://schemas.openxmlformats.org/officeDocument/2006/relationships/tags" Target="../tags/tag18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28" Type="http://schemas.openxmlformats.org/officeDocument/2006/relationships/tags" Target="../tags/tag14.xml"/><Relationship Id="rId36" Type="http://schemas.openxmlformats.org/officeDocument/2006/relationships/tags" Target="../tags/tag2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31" Type="http://schemas.openxmlformats.org/officeDocument/2006/relationships/tags" Target="../tags/tag1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Relationship Id="rId27" Type="http://schemas.openxmlformats.org/officeDocument/2006/relationships/tags" Target="../tags/tag13.xml"/><Relationship Id="rId30" Type="http://schemas.openxmlformats.org/officeDocument/2006/relationships/tags" Target="../tags/tag16.xml"/><Relationship Id="rId35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26" Type="http://schemas.openxmlformats.org/officeDocument/2006/relationships/tags" Target="../tags/tag123.xml"/><Relationship Id="rId39" Type="http://schemas.openxmlformats.org/officeDocument/2006/relationships/tags" Target="../tags/tag136.xml"/><Relationship Id="rId21" Type="http://schemas.openxmlformats.org/officeDocument/2006/relationships/tags" Target="../tags/tag118.xml"/><Relationship Id="rId34" Type="http://schemas.openxmlformats.org/officeDocument/2006/relationships/tags" Target="../tags/tag131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ags" Target="../tags/tag117.xml"/><Relationship Id="rId29" Type="http://schemas.openxmlformats.org/officeDocument/2006/relationships/tags" Target="../tags/tag126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121.xml"/><Relationship Id="rId32" Type="http://schemas.openxmlformats.org/officeDocument/2006/relationships/tags" Target="../tags/tag129.xml"/><Relationship Id="rId37" Type="http://schemas.openxmlformats.org/officeDocument/2006/relationships/tags" Target="../tags/tag134.xml"/><Relationship Id="rId40" Type="http://schemas.openxmlformats.org/officeDocument/2006/relationships/oleObject" Target="../embeddings/oleObject12.bin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tags" Target="../tags/tag133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116.xml"/><Relationship Id="rId31" Type="http://schemas.openxmlformats.org/officeDocument/2006/relationships/tags" Target="../tags/tag128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tags" Target="../tags/tag127.xml"/><Relationship Id="rId35" Type="http://schemas.openxmlformats.org/officeDocument/2006/relationships/tags" Target="../tags/tag132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ags" Target="../tags/tag122.xml"/><Relationship Id="rId33" Type="http://schemas.openxmlformats.org/officeDocument/2006/relationships/tags" Target="../tags/tag130.xml"/><Relationship Id="rId38" Type="http://schemas.openxmlformats.org/officeDocument/2006/relationships/tags" Target="../tags/tag13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tags" Target="../tags/tag261.xml"/><Relationship Id="rId39" Type="http://schemas.openxmlformats.org/officeDocument/2006/relationships/tags" Target="../tags/tag274.xml"/><Relationship Id="rId21" Type="http://schemas.openxmlformats.org/officeDocument/2006/relationships/theme" Target="../theme/theme3.xml"/><Relationship Id="rId34" Type="http://schemas.openxmlformats.org/officeDocument/2006/relationships/tags" Target="../tags/tag269.xml"/><Relationship Id="rId42" Type="http://schemas.openxmlformats.org/officeDocument/2006/relationships/oleObject" Target="../embeddings/oleObject26.bin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ags" Target="../tags/tag264.xml"/><Relationship Id="rId41" Type="http://schemas.openxmlformats.org/officeDocument/2006/relationships/tags" Target="../tags/tag276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ags" Target="../tags/tag259.xml"/><Relationship Id="rId32" Type="http://schemas.openxmlformats.org/officeDocument/2006/relationships/tags" Target="../tags/tag267.xml"/><Relationship Id="rId37" Type="http://schemas.openxmlformats.org/officeDocument/2006/relationships/tags" Target="../tags/tag272.xml"/><Relationship Id="rId40" Type="http://schemas.openxmlformats.org/officeDocument/2006/relationships/tags" Target="../tags/tag27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ags" Target="../tags/tag258.xml"/><Relationship Id="rId28" Type="http://schemas.openxmlformats.org/officeDocument/2006/relationships/tags" Target="../tags/tag263.xml"/><Relationship Id="rId36" Type="http://schemas.openxmlformats.org/officeDocument/2006/relationships/tags" Target="../tags/tag271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ags" Target="../tags/tag266.xml"/><Relationship Id="rId44" Type="http://schemas.openxmlformats.org/officeDocument/2006/relationships/image" Target="../media/image10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ags" Target="../tags/tag257.xml"/><Relationship Id="rId27" Type="http://schemas.openxmlformats.org/officeDocument/2006/relationships/tags" Target="../tags/tag262.xml"/><Relationship Id="rId30" Type="http://schemas.openxmlformats.org/officeDocument/2006/relationships/tags" Target="../tags/tag265.xml"/><Relationship Id="rId35" Type="http://schemas.openxmlformats.org/officeDocument/2006/relationships/tags" Target="../tags/tag270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tags" Target="../tags/tag260.xml"/><Relationship Id="rId33" Type="http://schemas.openxmlformats.org/officeDocument/2006/relationships/tags" Target="../tags/tag268.xml"/><Relationship Id="rId38" Type="http://schemas.openxmlformats.org/officeDocument/2006/relationships/tags" Target="../tags/tag2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658031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7" imgW="413" imgH="416" progId="TCLayout.ActiveDocument.1">
                  <p:embed/>
                </p:oleObj>
              </mc:Choice>
              <mc:Fallback>
                <p:oleObj name="think-cell Slide" r:id="rId37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18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728000" y="4323600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4" name="LegendMoons" hidden="1">
            <a:extLst>
              <a:ext uri="{FF2B5EF4-FFF2-40B4-BE49-F238E27FC236}">
                <a16:creationId xmlns:a16="http://schemas.microsoft.com/office/drawing/2014/main" id="{A74D0957-B8E1-0203-5942-B3CDCECEFC07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5" name="Legend1">
              <a:extLst>
                <a:ext uri="{FF2B5EF4-FFF2-40B4-BE49-F238E27FC236}">
                  <a16:creationId xmlns:a16="http://schemas.microsoft.com/office/drawing/2014/main" id="{A579D789-E781-7373-9902-2ED2044F84A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6" name="Legend2">
              <a:extLst>
                <a:ext uri="{FF2B5EF4-FFF2-40B4-BE49-F238E27FC236}">
                  <a16:creationId xmlns:a16="http://schemas.microsoft.com/office/drawing/2014/main" id="{AE219666-526F-9C6F-0799-DEDE1ED7C6B4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7" name="Legend3">
              <a:extLst>
                <a:ext uri="{FF2B5EF4-FFF2-40B4-BE49-F238E27FC236}">
                  <a16:creationId xmlns:a16="http://schemas.microsoft.com/office/drawing/2014/main" id="{22CE313E-44F3-0F57-9118-789F5A7E4BE2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8" name="Legend4">
              <a:extLst>
                <a:ext uri="{FF2B5EF4-FFF2-40B4-BE49-F238E27FC236}">
                  <a16:creationId xmlns:a16="http://schemas.microsoft.com/office/drawing/2014/main" id="{D0B5E1D7-1CD7-D84F-3620-B4FA0EF324DB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9" name="Legend5">
              <a:extLst>
                <a:ext uri="{FF2B5EF4-FFF2-40B4-BE49-F238E27FC236}">
                  <a16:creationId xmlns:a16="http://schemas.microsoft.com/office/drawing/2014/main" id="{F40C396B-7721-8A80-0BC4-C8F93B6E54CA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0" name="MoonLegend1">
              <a:extLst>
                <a:ext uri="{FF2B5EF4-FFF2-40B4-BE49-F238E27FC236}">
                  <a16:creationId xmlns:a16="http://schemas.microsoft.com/office/drawing/2014/main" id="{D19BD4EA-9682-50D3-B979-152445E49E10}"/>
                </a:ext>
              </a:extLst>
            </p:cNvPr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A0B6C31-1F56-F41C-44CD-9D5FBF4D034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Arc 24" hidden="1">
                <a:extLst>
                  <a:ext uri="{FF2B5EF4-FFF2-40B4-BE49-F238E27FC236}">
                    <a16:creationId xmlns:a16="http://schemas.microsoft.com/office/drawing/2014/main" id="{B50CF1FE-8D31-700D-F0C2-ACB607372AE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MoonLegend2">
              <a:extLst>
                <a:ext uri="{FF2B5EF4-FFF2-40B4-BE49-F238E27FC236}">
                  <a16:creationId xmlns:a16="http://schemas.microsoft.com/office/drawing/2014/main" id="{E34FB525-F2A2-061A-A353-799809BF5FC7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C6EA1B-42E3-0F8A-87FD-05CAF1FDA5F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349961EB-4044-DDFA-0CF7-F5D66FDD64F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MoonLegend3">
              <a:extLst>
                <a:ext uri="{FF2B5EF4-FFF2-40B4-BE49-F238E27FC236}">
                  <a16:creationId xmlns:a16="http://schemas.microsoft.com/office/drawing/2014/main" id="{81D58525-2DB4-58E3-4841-2B88C4F9BBE1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D052903-9CD8-AB5E-E69F-03405F84882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BB370F7E-886E-6962-667A-24DD8C636B1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MoonLegend4">
              <a:extLst>
                <a:ext uri="{FF2B5EF4-FFF2-40B4-BE49-F238E27FC236}">
                  <a16:creationId xmlns:a16="http://schemas.microsoft.com/office/drawing/2014/main" id="{12DC2918-BD74-B2EB-0BB2-D46E7084496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8309338-2E0C-8EAB-278B-36BB84E8955A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28AA2C47-9903-4C18-8098-1106BE8B197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MoonLegend5">
              <a:extLst>
                <a:ext uri="{FF2B5EF4-FFF2-40B4-BE49-F238E27FC236}">
                  <a16:creationId xmlns:a16="http://schemas.microsoft.com/office/drawing/2014/main" id="{85016F10-0401-6973-A0D0-23D227FF8FED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8041A10-C91C-7EF2-F7EA-D1D0412188C6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CCCCCC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B1A7ADC8-55DF-963B-3C8A-AAB44F2EF67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79" r:id="rId12"/>
    <p:sldLayoutId id="2147483706" r:id="rId13"/>
    <p:sldLayoutId id="2147483718" r:id="rId14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8800E62-ECD5-472D-995B-013B57BB4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175072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344" imgH="344" progId="TCLayout.ActiveDocument.1">
                  <p:embed/>
                </p:oleObj>
              </mc:Choice>
              <mc:Fallback>
                <p:oleObj name="think-cell Slide" r:id="rId40" imgW="344" imgH="34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8800E62-ECD5-472D-995B-013B57BB4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D1744EB-7E76-4AE2-88F6-C0D4CE03B5B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6A9C4AD8-E579-4AD3-9B92-5A31AC8D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3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grpSp>
        <p:nvGrpSpPr>
          <p:cNvPr id="185" name="LegendBoxes" hidden="1">
            <a:extLst>
              <a:ext uri="{FF2B5EF4-FFF2-40B4-BE49-F238E27FC236}">
                <a16:creationId xmlns:a16="http://schemas.microsoft.com/office/drawing/2014/main" id="{28785628-9685-42DD-85C6-4A7FDEAEB9E4}"/>
              </a:ext>
            </a:extLst>
          </p:cNvPr>
          <p:cNvGrpSpPr/>
          <p:nvPr userDrawn="1"/>
        </p:nvGrpSpPr>
        <p:grpSpPr>
          <a:xfrm>
            <a:off x="10722394" y="4323600"/>
            <a:ext cx="984864" cy="1717282"/>
            <a:chOff x="9585951" y="2980105"/>
            <a:chExt cx="984864" cy="1717282"/>
          </a:xfrm>
        </p:grpSpPr>
        <p:sp>
          <p:nvSpPr>
            <p:cNvPr id="186" name="RectangleLegend1">
              <a:extLst>
                <a:ext uri="{FF2B5EF4-FFF2-40B4-BE49-F238E27FC236}">
                  <a16:creationId xmlns:a16="http://schemas.microsoft.com/office/drawing/2014/main" id="{F6C915EA-5130-4DA7-8B9A-5E522A1DBE2F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7" name="RectangleLegend2">
              <a:extLst>
                <a:ext uri="{FF2B5EF4-FFF2-40B4-BE49-F238E27FC236}">
                  <a16:creationId xmlns:a16="http://schemas.microsoft.com/office/drawing/2014/main" id="{056BAC0D-94D9-4BAA-A238-909A42CD485B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8" name="RectangleLegend3">
              <a:extLst>
                <a:ext uri="{FF2B5EF4-FFF2-40B4-BE49-F238E27FC236}">
                  <a16:creationId xmlns:a16="http://schemas.microsoft.com/office/drawing/2014/main" id="{BC7BB400-0474-421B-B1C4-D9D83F8D7025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4">
              <a:extLst>
                <a:ext uri="{FF2B5EF4-FFF2-40B4-BE49-F238E27FC236}">
                  <a16:creationId xmlns:a16="http://schemas.microsoft.com/office/drawing/2014/main" id="{5D84FBCC-8195-429D-ADA2-ADF26D0822E2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5">
              <a:extLst>
                <a:ext uri="{FF2B5EF4-FFF2-40B4-BE49-F238E27FC236}">
                  <a16:creationId xmlns:a16="http://schemas.microsoft.com/office/drawing/2014/main" id="{655825D0-671B-44EC-90C5-7913A4E7BAB9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91" name="Legend1">
              <a:extLst>
                <a:ext uri="{FF2B5EF4-FFF2-40B4-BE49-F238E27FC236}">
                  <a16:creationId xmlns:a16="http://schemas.microsoft.com/office/drawing/2014/main" id="{CD018A8B-4FD0-4C99-AA47-D684D1049136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2" name="Legend2">
              <a:extLst>
                <a:ext uri="{FF2B5EF4-FFF2-40B4-BE49-F238E27FC236}">
                  <a16:creationId xmlns:a16="http://schemas.microsoft.com/office/drawing/2014/main" id="{24E194E3-38A9-4A3A-AEBA-D1DCF1935051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3" name="Legend3">
              <a:extLst>
                <a:ext uri="{FF2B5EF4-FFF2-40B4-BE49-F238E27FC236}">
                  <a16:creationId xmlns:a16="http://schemas.microsoft.com/office/drawing/2014/main" id="{DCCF084D-A8B2-46B3-BE03-CFDA8E58B2B9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4">
              <a:extLst>
                <a:ext uri="{FF2B5EF4-FFF2-40B4-BE49-F238E27FC236}">
                  <a16:creationId xmlns:a16="http://schemas.microsoft.com/office/drawing/2014/main" id="{0E49468C-EFEE-4C9A-BECB-CC10BE34BF4B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5">
              <a:extLst>
                <a:ext uri="{FF2B5EF4-FFF2-40B4-BE49-F238E27FC236}">
                  <a16:creationId xmlns:a16="http://schemas.microsoft.com/office/drawing/2014/main" id="{443480AB-89E7-497E-A131-91869590BDB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4" name="LegendMoons" hidden="1">
            <a:extLst>
              <a:ext uri="{FF2B5EF4-FFF2-40B4-BE49-F238E27FC236}">
                <a16:creationId xmlns:a16="http://schemas.microsoft.com/office/drawing/2014/main" id="{78CA310D-6D76-F64D-43BD-A9F8058D0B83}"/>
              </a:ext>
            </a:extLst>
          </p:cNvPr>
          <p:cNvGrpSpPr/>
          <p:nvPr userDrawn="1"/>
        </p:nvGrpSpPr>
        <p:grpSpPr>
          <a:xfrm>
            <a:off x="10692000" y="1339200"/>
            <a:ext cx="1023616" cy="1731859"/>
            <a:chOff x="7723680" y="1702457"/>
            <a:chExt cx="1023616" cy="1731859"/>
          </a:xfrm>
        </p:grpSpPr>
        <p:sp>
          <p:nvSpPr>
            <p:cNvPr id="5" name="Legend1">
              <a:extLst>
                <a:ext uri="{FF2B5EF4-FFF2-40B4-BE49-F238E27FC236}">
                  <a16:creationId xmlns:a16="http://schemas.microsoft.com/office/drawing/2014/main" id="{5EB4C1BD-D02B-BD12-5727-6F58C39BD4CB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6" name="Legend2">
              <a:extLst>
                <a:ext uri="{FF2B5EF4-FFF2-40B4-BE49-F238E27FC236}">
                  <a16:creationId xmlns:a16="http://schemas.microsoft.com/office/drawing/2014/main" id="{760D5CA7-F2EA-45CF-81C8-C3EDA5FA3954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7" name="Legend3">
              <a:extLst>
                <a:ext uri="{FF2B5EF4-FFF2-40B4-BE49-F238E27FC236}">
                  <a16:creationId xmlns:a16="http://schemas.microsoft.com/office/drawing/2014/main" id="{EB43A491-1FC0-C08D-DC0F-9312F78D3BB5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8" name="Legend4">
              <a:extLst>
                <a:ext uri="{FF2B5EF4-FFF2-40B4-BE49-F238E27FC236}">
                  <a16:creationId xmlns:a16="http://schemas.microsoft.com/office/drawing/2014/main" id="{41DC0170-C64F-96F4-DD57-F6BBE781B8CA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9" name="Legend5">
              <a:extLst>
                <a:ext uri="{FF2B5EF4-FFF2-40B4-BE49-F238E27FC236}">
                  <a16:creationId xmlns:a16="http://schemas.microsoft.com/office/drawing/2014/main" id="{7E1C2B9C-8B0A-AC6B-B386-E28E8F253128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0" name="MoonLegend1">
              <a:extLst>
                <a:ext uri="{FF2B5EF4-FFF2-40B4-BE49-F238E27FC236}">
                  <a16:creationId xmlns:a16="http://schemas.microsoft.com/office/drawing/2014/main" id="{C1E862B0-BA6B-93BC-31CC-9EDF1CA824BB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4A84F48-2944-98CC-156D-EC5FA62990B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c 23" hidden="1">
                <a:extLst>
                  <a:ext uri="{FF2B5EF4-FFF2-40B4-BE49-F238E27FC236}">
                    <a16:creationId xmlns:a16="http://schemas.microsoft.com/office/drawing/2014/main" id="{49AE9D7C-3BC5-C5DD-0AFA-71D915D9D8D1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MoonLegend2">
              <a:extLst>
                <a:ext uri="{FF2B5EF4-FFF2-40B4-BE49-F238E27FC236}">
                  <a16:creationId xmlns:a16="http://schemas.microsoft.com/office/drawing/2014/main" id="{3623EFE0-7A55-35A0-763D-A7CCEABC576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A3B4311-025C-426B-9E06-BDDA476EF4AE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9ABB8959-417A-20E2-3BFB-820D653F8B1E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MoonLegend3">
              <a:extLst>
                <a:ext uri="{FF2B5EF4-FFF2-40B4-BE49-F238E27FC236}">
                  <a16:creationId xmlns:a16="http://schemas.microsoft.com/office/drawing/2014/main" id="{7A7E4CBF-9B94-C8D7-EF8F-9662FD33055A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5A66490-5468-AC46-5ED5-E8212992AFC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2164DC02-AF00-DEB2-344B-46D05BDC2865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MoonLegend4">
              <a:extLst>
                <a:ext uri="{FF2B5EF4-FFF2-40B4-BE49-F238E27FC236}">
                  <a16:creationId xmlns:a16="http://schemas.microsoft.com/office/drawing/2014/main" id="{37ACCC41-9C6B-7C20-5C62-B34B467FA718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4731651-049D-FD74-10A9-3B77CDA9C266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5AADA01A-6C4E-7E32-6930-9C7BE1CCCDFC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MoonLegend5">
              <a:extLst>
                <a:ext uri="{FF2B5EF4-FFF2-40B4-BE49-F238E27FC236}">
                  <a16:creationId xmlns:a16="http://schemas.microsoft.com/office/drawing/2014/main" id="{E9C1FE7B-027B-2A18-4D77-A6B6DC1EDC9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5520F20-D7D9-7F64-BF4E-B26721F00ED8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757575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1AC3D5E5-FFBA-7695-4382-807739B76632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Sticker" hidden="1">
            <a:extLst>
              <a:ext uri="{FF2B5EF4-FFF2-40B4-BE49-F238E27FC236}">
                <a16:creationId xmlns:a16="http://schemas.microsoft.com/office/drawing/2014/main" id="{174FA759-1A16-45E2-B8DB-6AC61DFC92D4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9460" y="1289273"/>
            <a:ext cx="428337" cy="156997"/>
            <a:chOff x="8456447" y="272180"/>
            <a:chExt cx="322188" cy="156966"/>
          </a:xfrm>
        </p:grpSpPr>
        <p:sp>
          <p:nvSpPr>
            <p:cNvPr id="168" name="StickerRectangle">
              <a:extLst>
                <a:ext uri="{FF2B5EF4-FFF2-40B4-BE49-F238E27FC236}">
                  <a16:creationId xmlns:a16="http://schemas.microsoft.com/office/drawing/2014/main" id="{99FB5892-A9FF-4D0E-8661-19A39D5E096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9" name="StickerUnderline">
              <a:extLst>
                <a:ext uri="{FF2B5EF4-FFF2-40B4-BE49-F238E27FC236}">
                  <a16:creationId xmlns:a16="http://schemas.microsoft.com/office/drawing/2014/main" id="{B821CB31-49E5-49E7-966F-3C5449557168}"/>
                </a:ext>
              </a:extLst>
            </p:cNvPr>
            <p:cNvCxnSpPr>
              <a:cxnSpLocks noChangeShapeType="1"/>
              <a:stCxn id="168" idx="4"/>
              <a:endCxn id="168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4" name="LegendLines" hidden="1">
            <a:extLst>
              <a:ext uri="{FF2B5EF4-FFF2-40B4-BE49-F238E27FC236}">
                <a16:creationId xmlns:a16="http://schemas.microsoft.com/office/drawing/2014/main" id="{96520A0D-E8D0-48B5-8162-BA1976A5C3E1}"/>
              </a:ext>
            </a:extLst>
          </p:cNvPr>
          <p:cNvGrpSpPr/>
          <p:nvPr userDrawn="1"/>
        </p:nvGrpSpPr>
        <p:grpSpPr>
          <a:xfrm>
            <a:off x="10440000" y="3243600"/>
            <a:ext cx="1269335" cy="958286"/>
            <a:chOff x="4372690" y="3739101"/>
            <a:chExt cx="1269335" cy="958286"/>
          </a:xfrm>
        </p:grpSpPr>
        <p:sp>
          <p:nvSpPr>
            <p:cNvPr id="170" name="Legend1">
              <a:extLst>
                <a:ext uri="{FF2B5EF4-FFF2-40B4-BE49-F238E27FC236}">
                  <a16:creationId xmlns:a16="http://schemas.microsoft.com/office/drawing/2014/main" id="{D5E27233-7661-43E0-8C1B-859EBE562598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1" name="Legend2">
              <a:extLst>
                <a:ext uri="{FF2B5EF4-FFF2-40B4-BE49-F238E27FC236}">
                  <a16:creationId xmlns:a16="http://schemas.microsoft.com/office/drawing/2014/main" id="{215BA769-FC3A-4971-81E8-16C8E7138029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3">
              <a:extLst>
                <a:ext uri="{FF2B5EF4-FFF2-40B4-BE49-F238E27FC236}">
                  <a16:creationId xmlns:a16="http://schemas.microsoft.com/office/drawing/2014/main" id="{75880242-A8D7-441D-805E-B817DF5CA854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ineLegend3">
              <a:extLst>
                <a:ext uri="{FF2B5EF4-FFF2-40B4-BE49-F238E27FC236}">
                  <a16:creationId xmlns:a16="http://schemas.microsoft.com/office/drawing/2014/main" id="{5C3089E9-5649-4103-BA5F-72175F24BEF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74" name="LineLegend2">
              <a:extLst>
                <a:ext uri="{FF2B5EF4-FFF2-40B4-BE49-F238E27FC236}">
                  <a16:creationId xmlns:a16="http://schemas.microsoft.com/office/drawing/2014/main" id="{70A7CFCE-D526-433E-9FBC-6DEF2F5E9EB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75" name="LineLegend1">
              <a:extLst>
                <a:ext uri="{FF2B5EF4-FFF2-40B4-BE49-F238E27FC236}">
                  <a16:creationId xmlns:a16="http://schemas.microsoft.com/office/drawing/2014/main" id="{4AD9EC0A-8F45-49FA-BB0F-195682A6F6B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80" r:id="rId15"/>
    <p:sldLayoutId id="2147483877" r:id="rId16"/>
    <p:sldLayoutId id="2147483899" r:id="rId17"/>
  </p:sldLayoutIdLst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—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429157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413" imgH="416" progId="TCLayout.ActiveDocument.1">
                  <p:embed/>
                </p:oleObj>
              </mc:Choice>
              <mc:Fallback>
                <p:oleObj name="think-cell Slide" r:id="rId4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" name="Picture 152">
            <a:extLst>
              <a:ext uri="{FF2B5EF4-FFF2-40B4-BE49-F238E27FC236}">
                <a16:creationId xmlns:a16="http://schemas.microsoft.com/office/drawing/2014/main" id="{57F927C6-FFCD-40E7-8EA9-255428A2861D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9584040" y="6412684"/>
            <a:ext cx="1670449" cy="329213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4736" y="6357056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54736" y="519011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Above Chart Exhibit Title</a:t>
            </a:r>
          </a:p>
          <a:p>
            <a:pPr lvl="0"/>
            <a:r>
              <a:rPr lang="en-US" b="0">
                <a:latin typeface="+mn-lt"/>
                <a:ea typeface="+mn-ea"/>
                <a:cs typeface="+mn-cs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4FE2361-E2E1-41CB-8BCE-908F14957526}"/>
              </a:ext>
            </a:extLst>
          </p:cNvPr>
          <p:cNvSpPr txBox="1"/>
          <p:nvPr userDrawn="1"/>
        </p:nvSpPr>
        <p:spPr>
          <a:xfrm>
            <a:off x="2365812" y="6686070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800" b="1" cap="all">
                <a:latin typeface="+mn-lt"/>
                <a:ea typeface="+mn-ea"/>
                <a:cs typeface="+mn-cs"/>
              </a:rPr>
              <a:t>Document intended to provide insight based on currently available information for consideration and not specific advice</a:t>
            </a:r>
          </a:p>
        </p:txBody>
      </p:sp>
      <p:grpSp>
        <p:nvGrpSpPr>
          <p:cNvPr id="150" name="LegendLines" hidden="1">
            <a:extLst>
              <a:ext uri="{FF2B5EF4-FFF2-40B4-BE49-F238E27FC236}">
                <a16:creationId xmlns:a16="http://schemas.microsoft.com/office/drawing/2014/main" id="{72297B01-1C3A-4D47-998C-8F9D273DF800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51" name="Legend1" hidden="1">
              <a:extLst>
                <a:ext uri="{FF2B5EF4-FFF2-40B4-BE49-F238E27FC236}">
                  <a16:creationId xmlns:a16="http://schemas.microsoft.com/office/drawing/2014/main" id="{17334C99-A6D7-4FB7-818D-35CFF914848B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2" name="Legend2" hidden="1">
              <a:extLst>
                <a:ext uri="{FF2B5EF4-FFF2-40B4-BE49-F238E27FC236}">
                  <a16:creationId xmlns:a16="http://schemas.microsoft.com/office/drawing/2014/main" id="{49A69C00-9671-4C5B-A92C-2DA65B6D9C72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id="{5E8F2462-8419-4BAF-93C0-C24FFD0F49C1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5" name="LineLegend3" hidden="1">
              <a:extLst>
                <a:ext uri="{FF2B5EF4-FFF2-40B4-BE49-F238E27FC236}">
                  <a16:creationId xmlns:a16="http://schemas.microsoft.com/office/drawing/2014/main" id="{BF9CBA64-3D95-4902-9676-21285C542DF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6" name="LineLegend2" hidden="1">
              <a:extLst>
                <a:ext uri="{FF2B5EF4-FFF2-40B4-BE49-F238E27FC236}">
                  <a16:creationId xmlns:a16="http://schemas.microsoft.com/office/drawing/2014/main" id="{6195CBFD-6856-4510-8245-D8ECEBB4119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7" name="LineLegend1" hidden="1">
              <a:extLst>
                <a:ext uri="{FF2B5EF4-FFF2-40B4-BE49-F238E27FC236}">
                  <a16:creationId xmlns:a16="http://schemas.microsoft.com/office/drawing/2014/main" id="{4B8CFFB7-C4EE-4D23-880D-4EF490EB2EE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8" name="LegendMoons" hidden="1">
            <a:extLst>
              <a:ext uri="{FF2B5EF4-FFF2-40B4-BE49-F238E27FC236}">
                <a16:creationId xmlns:a16="http://schemas.microsoft.com/office/drawing/2014/main" id="{5AC59863-83B4-404C-8C1E-B5F4A9CCA40B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59" name="Legend1" hidden="1">
              <a:extLst>
                <a:ext uri="{FF2B5EF4-FFF2-40B4-BE49-F238E27FC236}">
                  <a16:creationId xmlns:a16="http://schemas.microsoft.com/office/drawing/2014/main" id="{A8DB9AEA-0FB5-4276-BE74-5525518A92D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0" name="Legend2" hidden="1">
              <a:extLst>
                <a:ext uri="{FF2B5EF4-FFF2-40B4-BE49-F238E27FC236}">
                  <a16:creationId xmlns:a16="http://schemas.microsoft.com/office/drawing/2014/main" id="{393DFF27-65E1-43A3-BCDC-0F4633F97075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1" name="Legend3" hidden="1">
              <a:extLst>
                <a:ext uri="{FF2B5EF4-FFF2-40B4-BE49-F238E27FC236}">
                  <a16:creationId xmlns:a16="http://schemas.microsoft.com/office/drawing/2014/main" id="{DCC9C7AF-5A4F-4D84-9523-C128355A12C1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2" name="Legend4" hidden="1">
              <a:extLst>
                <a:ext uri="{FF2B5EF4-FFF2-40B4-BE49-F238E27FC236}">
                  <a16:creationId xmlns:a16="http://schemas.microsoft.com/office/drawing/2014/main" id="{ADD0C11F-1299-4FCD-9994-EDC37BF93C97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3" name="Legend5" hidden="1">
              <a:extLst>
                <a:ext uri="{FF2B5EF4-FFF2-40B4-BE49-F238E27FC236}">
                  <a16:creationId xmlns:a16="http://schemas.microsoft.com/office/drawing/2014/main" id="{89410099-065D-42E5-B5BC-2B52D23CB520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164" name="MoonLegend1" hidden="1">
              <a:extLst>
                <a:ext uri="{FF2B5EF4-FFF2-40B4-BE49-F238E27FC236}">
                  <a16:creationId xmlns:a16="http://schemas.microsoft.com/office/drawing/2014/main" id="{3E7978B4-0301-4747-BE9E-13466DE7761B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88" name="Oval 187" hidden="1">
                <a:extLst>
                  <a:ext uri="{FF2B5EF4-FFF2-40B4-BE49-F238E27FC236}">
                    <a16:creationId xmlns:a16="http://schemas.microsoft.com/office/drawing/2014/main" id="{A097FBE4-65B6-405D-BAAC-890C12323E44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Arc 188" hidden="1">
                <a:extLst>
                  <a:ext uri="{FF2B5EF4-FFF2-40B4-BE49-F238E27FC236}">
                    <a16:creationId xmlns:a16="http://schemas.microsoft.com/office/drawing/2014/main" id="{908F9BB9-ED25-492C-85C6-452AA7139AA9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5" name="MoonLegend2" hidden="1">
              <a:extLst>
                <a:ext uri="{FF2B5EF4-FFF2-40B4-BE49-F238E27FC236}">
                  <a16:creationId xmlns:a16="http://schemas.microsoft.com/office/drawing/2014/main" id="{78022CBC-78C6-4E65-9902-5E367C9BE199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85" name="Oval 184" hidden="1">
                <a:extLst>
                  <a:ext uri="{FF2B5EF4-FFF2-40B4-BE49-F238E27FC236}">
                    <a16:creationId xmlns:a16="http://schemas.microsoft.com/office/drawing/2014/main" id="{8E97E61F-A6B9-4F83-B70A-11C8CA0BC3A3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Arc 186" hidden="1">
                <a:extLst>
                  <a:ext uri="{FF2B5EF4-FFF2-40B4-BE49-F238E27FC236}">
                    <a16:creationId xmlns:a16="http://schemas.microsoft.com/office/drawing/2014/main" id="{FBEA236D-E91E-4909-B099-90D5D8B7E01A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MoonLegend3" hidden="1">
              <a:extLst>
                <a:ext uri="{FF2B5EF4-FFF2-40B4-BE49-F238E27FC236}">
                  <a16:creationId xmlns:a16="http://schemas.microsoft.com/office/drawing/2014/main" id="{1F3B2187-1D67-47DE-B724-3EDA17C919E2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83" name="Oval 182" hidden="1">
                <a:extLst>
                  <a:ext uri="{FF2B5EF4-FFF2-40B4-BE49-F238E27FC236}">
                    <a16:creationId xmlns:a16="http://schemas.microsoft.com/office/drawing/2014/main" id="{17E510E8-E6B0-483D-AA0B-BACF7D4B696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Arc 183" hidden="1">
                <a:extLst>
                  <a:ext uri="{FF2B5EF4-FFF2-40B4-BE49-F238E27FC236}">
                    <a16:creationId xmlns:a16="http://schemas.microsoft.com/office/drawing/2014/main" id="{DCC7959B-FDAF-4C56-89ED-25EF8E3EFF8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7" name="MoonLegend4" hidden="1">
              <a:extLst>
                <a:ext uri="{FF2B5EF4-FFF2-40B4-BE49-F238E27FC236}">
                  <a16:creationId xmlns:a16="http://schemas.microsoft.com/office/drawing/2014/main" id="{02DEC345-50F3-4AB4-A148-97ECE4294F12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81" name="Oval 180" hidden="1">
                <a:extLst>
                  <a:ext uri="{FF2B5EF4-FFF2-40B4-BE49-F238E27FC236}">
                    <a16:creationId xmlns:a16="http://schemas.microsoft.com/office/drawing/2014/main" id="{04832C77-A09F-49F3-9884-67DE2DF411B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Arc 181" hidden="1">
                <a:extLst>
                  <a:ext uri="{FF2B5EF4-FFF2-40B4-BE49-F238E27FC236}">
                    <a16:creationId xmlns:a16="http://schemas.microsoft.com/office/drawing/2014/main" id="{45F463C8-1145-4DAA-95D0-261645CB8ABB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68" name="MoonLegend5" hidden="1">
              <a:extLst>
                <a:ext uri="{FF2B5EF4-FFF2-40B4-BE49-F238E27FC236}">
                  <a16:creationId xmlns:a16="http://schemas.microsoft.com/office/drawing/2014/main" id="{DB62630B-3B45-48B0-BC0F-D1AAA34BB885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79" name="Oval 178" hidden="1">
                <a:extLst>
                  <a:ext uri="{FF2B5EF4-FFF2-40B4-BE49-F238E27FC236}">
                    <a16:creationId xmlns:a16="http://schemas.microsoft.com/office/drawing/2014/main" id="{6BAC342C-DB85-4D9C-B5A4-D9DF31D248A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Arc 179" hidden="1">
                <a:extLst>
                  <a:ext uri="{FF2B5EF4-FFF2-40B4-BE49-F238E27FC236}">
                    <a16:creationId xmlns:a16="http://schemas.microsoft.com/office/drawing/2014/main" id="{14EDD296-636E-4DB2-83E2-A078A6820813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0" name="LegendBoxes" hidden="1">
            <a:extLst>
              <a:ext uri="{FF2B5EF4-FFF2-40B4-BE49-F238E27FC236}">
                <a16:creationId xmlns:a16="http://schemas.microsoft.com/office/drawing/2014/main" id="{F1E56480-F214-4C43-8B33-7A64F8729F30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191" name="RectangleLegend1" hidden="1">
              <a:extLst>
                <a:ext uri="{FF2B5EF4-FFF2-40B4-BE49-F238E27FC236}">
                  <a16:creationId xmlns:a16="http://schemas.microsoft.com/office/drawing/2014/main" id="{ED3F747A-926E-41D5-BC28-9636F478E18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2" name="RectangleLegend2" hidden="1">
              <a:extLst>
                <a:ext uri="{FF2B5EF4-FFF2-40B4-BE49-F238E27FC236}">
                  <a16:creationId xmlns:a16="http://schemas.microsoft.com/office/drawing/2014/main" id="{EFE98F5E-ACE5-4D8E-A654-390F1DDF7E38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3" name="RectangleLegend3" hidden="1">
              <a:extLst>
                <a:ext uri="{FF2B5EF4-FFF2-40B4-BE49-F238E27FC236}">
                  <a16:creationId xmlns:a16="http://schemas.microsoft.com/office/drawing/2014/main" id="{EF3EA70D-A726-44A6-8DB3-2E86D8BFF6F7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" name="RectangleLegend4" hidden="1">
              <a:extLst>
                <a:ext uri="{FF2B5EF4-FFF2-40B4-BE49-F238E27FC236}">
                  <a16:creationId xmlns:a16="http://schemas.microsoft.com/office/drawing/2014/main" id="{6902764E-E18D-4F68-86E8-D00D10102D2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5" name="RectangleLegend5" hidden="1">
              <a:extLst>
                <a:ext uri="{FF2B5EF4-FFF2-40B4-BE49-F238E27FC236}">
                  <a16:creationId xmlns:a16="http://schemas.microsoft.com/office/drawing/2014/main" id="{B5AC1A35-CBD9-465E-9A20-3FBAB162ED3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6" name="Legend1" hidden="1">
              <a:extLst>
                <a:ext uri="{FF2B5EF4-FFF2-40B4-BE49-F238E27FC236}">
                  <a16:creationId xmlns:a16="http://schemas.microsoft.com/office/drawing/2014/main" id="{AB94EE34-35D1-410F-875D-C5AFFFC9F385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7" name="Legend2" hidden="1">
              <a:extLst>
                <a:ext uri="{FF2B5EF4-FFF2-40B4-BE49-F238E27FC236}">
                  <a16:creationId xmlns:a16="http://schemas.microsoft.com/office/drawing/2014/main" id="{869B1315-B760-4AB5-80CE-FEA992D42F54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7" name="Legend3" hidden="1">
              <a:extLst>
                <a:ext uri="{FF2B5EF4-FFF2-40B4-BE49-F238E27FC236}">
                  <a16:creationId xmlns:a16="http://schemas.microsoft.com/office/drawing/2014/main" id="{230C3462-7DE2-44F8-96C2-178C40E5A7FC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8" name="Legend4" hidden="1">
              <a:extLst>
                <a:ext uri="{FF2B5EF4-FFF2-40B4-BE49-F238E27FC236}">
                  <a16:creationId xmlns:a16="http://schemas.microsoft.com/office/drawing/2014/main" id="{6998DD4A-D659-4BF6-BF6F-15A79124C3B2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9" name="Legend5" hidden="1">
              <a:extLst>
                <a:ext uri="{FF2B5EF4-FFF2-40B4-BE49-F238E27FC236}">
                  <a16:creationId xmlns:a16="http://schemas.microsoft.com/office/drawing/2014/main" id="{00925F77-0E88-4B2D-A15D-E53EFA75E6E6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41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17.png"/><Relationship Id="rId3" Type="http://schemas.openxmlformats.org/officeDocument/2006/relationships/tags" Target="../tags/tag425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6.sv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image" Target="../media/image15.png"/><Relationship Id="rId5" Type="http://schemas.openxmlformats.org/officeDocument/2006/relationships/tags" Target="../tags/tag427.xml"/><Relationship Id="rId15" Type="http://schemas.openxmlformats.org/officeDocument/2006/relationships/image" Target="../media/image19.jpeg"/><Relationship Id="rId10" Type="http://schemas.openxmlformats.org/officeDocument/2006/relationships/image" Target="../media/image10.png"/><Relationship Id="rId4" Type="http://schemas.openxmlformats.org/officeDocument/2006/relationships/tags" Target="../tags/tag426.xml"/><Relationship Id="rId9" Type="http://schemas.openxmlformats.org/officeDocument/2006/relationships/image" Target="../media/image14.emf"/><Relationship Id="rId1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431.xml"/><Relationship Id="rId7" Type="http://schemas.openxmlformats.org/officeDocument/2006/relationships/oleObject" Target="../embeddings/oleObject48.bin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1.svg"/><Relationship Id="rId4" Type="http://schemas.openxmlformats.org/officeDocument/2006/relationships/tags" Target="../tags/tag432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12" Type="http://schemas.openxmlformats.org/officeDocument/2006/relationships/slideLayout" Target="../slideLayouts/slideLayout33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5" Type="http://schemas.openxmlformats.org/officeDocument/2006/relationships/tags" Target="../tags/tag437.xml"/><Relationship Id="rId15" Type="http://schemas.openxmlformats.org/officeDocument/2006/relationships/image" Target="../media/image14.emf"/><Relationship Id="rId10" Type="http://schemas.openxmlformats.org/officeDocument/2006/relationships/tags" Target="../tags/tag442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3.svg"/><Relationship Id="rId3" Type="http://schemas.openxmlformats.org/officeDocument/2006/relationships/tags" Target="../tags/tag446.xml"/><Relationship Id="rId7" Type="http://schemas.openxmlformats.org/officeDocument/2006/relationships/tags" Target="../tags/tag450.xml"/><Relationship Id="rId12" Type="http://schemas.openxmlformats.org/officeDocument/2006/relationships/image" Target="../media/image22.png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image" Target="../media/image14.emf"/><Relationship Id="rId5" Type="http://schemas.openxmlformats.org/officeDocument/2006/relationships/tags" Target="../tags/tag448.xml"/><Relationship Id="rId15" Type="http://schemas.openxmlformats.org/officeDocument/2006/relationships/image" Target="../media/image25.svg"/><Relationship Id="rId10" Type="http://schemas.openxmlformats.org/officeDocument/2006/relationships/oleObject" Target="../embeddings/oleObject50.bin"/><Relationship Id="rId4" Type="http://schemas.openxmlformats.org/officeDocument/2006/relationships/tags" Target="../tags/tag447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375E70C3-86D5-EC0C-CFBD-F3AECFFA71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04" imgH="403" progId="TCLayout.ActiveDocument.1">
                  <p:embed/>
                </p:oleObj>
              </mc:Choice>
              <mc:Fallback>
                <p:oleObj name="think-cell Slide" r:id="rId8" imgW="404" imgH="40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375E70C3-86D5-EC0C-CFBD-F3AECFFA7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Rectangle 1">
            <a:extLst>
              <a:ext uri="{FF2B5EF4-FFF2-40B4-BE49-F238E27FC236}">
                <a16:creationId xmlns:a16="http://schemas.microsoft.com/office/drawing/2014/main" id="{70541CF4-D2A4-37F7-F017-27FFE8D1D0E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BE96F8-C350-FDD6-5F7D-541DB718D65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Right Triangle 44">
              <a:extLst>
                <a:ext uri="{FF2B5EF4-FFF2-40B4-BE49-F238E27FC236}">
                  <a16:creationId xmlns:a16="http://schemas.microsoft.com/office/drawing/2014/main" id="{DDBDB479-0EAA-695F-9CB5-CE58CEC30495}"/>
                </a:ext>
              </a:extLst>
            </p:cNvPr>
            <p:cNvSpPr/>
            <p:nvPr/>
          </p:nvSpPr>
          <p:spPr>
            <a:xfrm flipH="1">
              <a:off x="9855200" y="3806934"/>
              <a:ext cx="2336800" cy="3051066"/>
            </a:xfrm>
            <a:prstGeom prst="rtTriangle">
              <a:avLst/>
            </a:prstGeom>
            <a:solidFill>
              <a:schemeClr val="bg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A35756A-EBFD-DB41-6E61-292A25289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9264" y="6412684"/>
            <a:ext cx="1670449" cy="329213"/>
          </a:xfrm>
          <a:prstGeom prst="rect">
            <a:avLst/>
          </a:prstGeom>
        </p:spPr>
      </p:pic>
      <p:sp>
        <p:nvSpPr>
          <p:cNvPr id="13" name="2. Slide Title">
            <a:extLst>
              <a:ext uri="{FF2B5EF4-FFF2-40B4-BE49-F238E27FC236}">
                <a16:creationId xmlns:a16="http://schemas.microsoft.com/office/drawing/2014/main" id="{347FA692-B7E7-75C4-6CBF-3AEEAA6527E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26743" y="1755253"/>
            <a:ext cx="6309321" cy="984885"/>
          </a:xfrm>
        </p:spPr>
        <p:txBody>
          <a:bodyPr vert="horz"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en-US" sz="3200" dirty="0">
                <a:solidFill>
                  <a:schemeClr val="bg2"/>
                </a:solidFill>
                <a:cs typeface="Arial"/>
              </a:rPr>
              <a:t>Energy Improvement in Rural or Remote Areas (ERA)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6" name="Subtitle 13">
            <a:extLst>
              <a:ext uri="{FF2B5EF4-FFF2-40B4-BE49-F238E27FC236}">
                <a16:creationId xmlns:a16="http://schemas.microsoft.com/office/drawing/2014/main" id="{E7E48DE2-497F-2E71-400D-947030854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5982" y="3189684"/>
            <a:ext cx="5177207" cy="692497"/>
          </a:xfrm>
        </p:spPr>
        <p:txBody>
          <a:bodyPr wrap="square">
            <a:no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Application due*: </a:t>
            </a:r>
          </a:p>
          <a:p>
            <a:r>
              <a:rPr lang="en-US" sz="2000">
                <a:solidFill>
                  <a:schemeClr val="bg2"/>
                </a:solidFill>
              </a:rPr>
              <a:t>6/28/2024</a:t>
            </a:r>
          </a:p>
        </p:txBody>
      </p:sp>
      <p:grpSp>
        <p:nvGrpSpPr>
          <p:cNvPr id="37" name="CustomIcon">
            <a:extLst>
              <a:ext uri="{FF2B5EF4-FFF2-40B4-BE49-F238E27FC236}">
                <a16:creationId xmlns:a16="http://schemas.microsoft.com/office/drawing/2014/main" id="{06265480-CFC8-C203-AA5A-ED0A91D92485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5326743" y="3103845"/>
            <a:ext cx="787231" cy="787231"/>
            <a:chOff x="-205105" y="-205105"/>
            <a:chExt cx="1019810" cy="101981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94D70B7-F028-F6D5-F24B-0F2CE8045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lt1"/>
            </a:solidFill>
            <a:ln w="6350" cap="sq">
              <a:pattFill prst="solidDmnd">
                <a:fgClr>
                  <a:srgbClr val="277C78"/>
                </a:fgClr>
                <a:bgClr>
                  <a:srgbClr val="277C78"/>
                </a:bgClr>
              </a:patt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2CCE907A-E4DB-15CF-DA99-D7A279B8D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17" name="2. Slide Title">
            <a:extLst>
              <a:ext uri="{FF2B5EF4-FFF2-40B4-BE49-F238E27FC236}">
                <a16:creationId xmlns:a16="http://schemas.microsoft.com/office/drawing/2014/main" id="{E93430B4-8AE4-54B3-1DB6-5C8CABDC7CF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315982" y="4494512"/>
            <a:ext cx="5177207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n-US" sz="1600" b="1" baseline="0"/>
            </a:lvl1pPr>
            <a:lvl2pPr marL="457178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None/>
              <a:defRPr lang="en-US" sz="2000"/>
            </a:lvl2pPr>
            <a:lvl3pPr marL="914354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None/>
              <a:defRPr lang="en-US"/>
            </a:lvl3pPr>
            <a:lvl4pPr marL="1371532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/>
            </a:lvl4pPr>
            <a:lvl5pPr marL="1828709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600"/>
            </a:lvl5pPr>
            <a:lvl6pPr marL="2285886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6pPr>
            <a:lvl7pPr marL="2743062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7pPr>
            <a:lvl8pPr marL="320024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8pPr>
            <a:lvl9pPr marL="3657418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 funding for 2024: $300M</a:t>
            </a:r>
          </a:p>
        </p:txBody>
      </p:sp>
      <p:grpSp>
        <p:nvGrpSpPr>
          <p:cNvPr id="41" name="CustomIcon">
            <a:extLst>
              <a:ext uri="{FF2B5EF4-FFF2-40B4-BE49-F238E27FC236}">
                <a16:creationId xmlns:a16="http://schemas.microsoft.com/office/drawing/2014/main" id="{39F03CA2-8FCF-15D4-BF5B-79D6390555E6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5326743" y="4254785"/>
            <a:ext cx="787231" cy="787231"/>
            <a:chOff x="-205105" y="-205105"/>
            <a:chExt cx="1019810" cy="101981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91E4C30-60AF-2D1E-C44B-5AD6734F3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lt1"/>
            </a:solidFill>
            <a:ln w="6350" cap="sq">
              <a:pattFill prst="solidDmnd">
                <a:fgClr>
                  <a:srgbClr val="277C78"/>
                </a:fgClr>
                <a:bgClr>
                  <a:srgbClr val="277C78"/>
                </a:bgClr>
              </a:patt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70B40825-2368-D009-2B02-08DE7EDCF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7" name="5. Source">
            <a:extLst>
              <a:ext uri="{FF2B5EF4-FFF2-40B4-BE49-F238E27FC236}">
                <a16:creationId xmlns:a16="http://schemas.microsoft.com/office/drawing/2014/main" id="{5E204A6E-8C70-06BA-B8CA-463F04423FB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>
              <a:buClr>
                <a:schemeClr val="tx2"/>
              </a:buClr>
            </a:pPr>
            <a:r>
              <a:rPr lang="en-US" dirty="0" err="1">
                <a:solidFill>
                  <a:schemeClr val="tx2"/>
                </a:solidFill>
                <a:ea typeface="+mn-ea"/>
                <a:cs typeface="+mn-cs"/>
              </a:rPr>
              <a:t>Source:https</a:t>
            </a:r>
            <a:r>
              <a:rPr lang="en-US" dirty="0">
                <a:solidFill>
                  <a:schemeClr val="tx2"/>
                </a:solidFill>
                <a:ea typeface="+mn-ea"/>
                <a:cs typeface="+mn-cs"/>
              </a:rPr>
              <a:t>://www.energy.gov/oced/era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25412-2DFC-5145-CCFD-53CAF9FF0FB3}"/>
              </a:ext>
            </a:extLst>
          </p:cNvPr>
          <p:cNvSpPr txBox="1"/>
          <p:nvPr/>
        </p:nvSpPr>
        <p:spPr>
          <a:xfrm>
            <a:off x="5326743" y="5405725"/>
            <a:ext cx="4470400" cy="3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 i="1">
                <a:solidFill>
                  <a:schemeClr val="bg2"/>
                </a:solidFill>
              </a:rPr>
              <a:t>**New grant, no previous winners**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083BF-07D7-DEF5-62B0-6C799CC3F501}"/>
              </a:ext>
            </a:extLst>
          </p:cNvPr>
          <p:cNvSpPr txBox="1"/>
          <p:nvPr/>
        </p:nvSpPr>
        <p:spPr>
          <a:xfrm>
            <a:off x="2365812" y="6668135"/>
            <a:ext cx="7460376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Document intended to provide insight based on currently available information for consideration and not specific advice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D4061B-825D-CA3D-5D27-7F36D4BBE77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67" y="1101600"/>
            <a:ext cx="4654800" cy="46548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0507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375E70C3-86D5-EC0C-CFBD-F3AECFFA71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3" progId="TCLayout.ActiveDocument.1">
                  <p:embed/>
                </p:oleObj>
              </mc:Choice>
              <mc:Fallback>
                <p:oleObj name="think-cell Slide" r:id="rId7" imgW="404" imgH="40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375E70C3-86D5-EC0C-CFBD-F3AECFFA7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7CE79696-8283-CC68-A37A-B66457619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36" y="919250"/>
            <a:ext cx="11082528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533F71-6456-8097-4CC2-C56837366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5" y="41597"/>
            <a:ext cx="3843338" cy="1231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7F3B9F-30F9-AD01-C399-20EA8D3E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34291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The </a:t>
            </a:r>
            <a:r>
              <a:rPr lang="en-US">
                <a:latin typeface="Arial" panose="020B0604020202020204" pitchFamily="34" charset="0"/>
                <a:cs typeface="Arial"/>
              </a:rPr>
              <a:t>Energy Improvement in Rural or Remote Areas </a:t>
            </a:r>
            <a:r>
              <a:rPr lang="en-US">
                <a:latin typeface="Arial" panose="020B0604020202020204" pitchFamily="34" charset="0"/>
              </a:rPr>
              <a:t>will fund projects that advance clean energy solutions in rural and remote areas</a:t>
            </a:r>
          </a:p>
        </p:txBody>
      </p:sp>
      <p:sp>
        <p:nvSpPr>
          <p:cNvPr id="2" name="5. Source">
            <a:extLst>
              <a:ext uri="{FF2B5EF4-FFF2-40B4-BE49-F238E27FC236}">
                <a16:creationId xmlns:a16="http://schemas.microsoft.com/office/drawing/2014/main" id="{2877688B-4FDF-7E7D-CF33-618C0D0CFFD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https://www.energy.gov/oced/era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D9B8F-F340-33AB-BDDC-B38028041177}"/>
              </a:ext>
            </a:extLst>
          </p:cNvPr>
          <p:cNvSpPr txBox="1">
            <a:spLocks/>
          </p:cNvSpPr>
          <p:nvPr/>
        </p:nvSpPr>
        <p:spPr>
          <a:xfrm>
            <a:off x="1824734" y="2729668"/>
            <a:ext cx="9812529" cy="209288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/>
              <a:t>This opportunity provides financial investment, technical assistance, and other resources to advance clean energy demonstrations and energy solutions in rural and remote areas that can be replicated and scaled</a:t>
            </a:r>
          </a:p>
          <a:p>
            <a:pPr>
              <a:spcBef>
                <a:spcPts val="1200"/>
              </a:spcBef>
            </a:pPr>
            <a:r>
              <a:rPr lang="en-US"/>
              <a:t>The main goals of the program are to: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Deliver measurable benefits to energy customers in rural or remote areas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Demonstrate new rural or remote energy system models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Build clean energy knowledge, capacity, and self-reliance in rural America.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B8D328-AA8C-D119-58D1-4498D922FA6A}"/>
              </a:ext>
            </a:extLst>
          </p:cNvPr>
          <p:cNvSpPr txBox="1"/>
          <p:nvPr/>
        </p:nvSpPr>
        <p:spPr>
          <a:xfrm>
            <a:off x="1824736" y="1673942"/>
            <a:ext cx="9812528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2000" b="1"/>
              <a:t>Goals and merit criteria for Energy Improvement in Rural or Remote Areas grants:</a:t>
            </a:r>
          </a:p>
        </p:txBody>
      </p:sp>
      <p:grpSp>
        <p:nvGrpSpPr>
          <p:cNvPr id="15" name="CustomIcon">
            <a:extLst>
              <a:ext uri="{FF2B5EF4-FFF2-40B4-BE49-F238E27FC236}">
                <a16:creationId xmlns:a16="http://schemas.microsoft.com/office/drawing/2014/main" id="{98778F14-B6C8-37F9-1773-7D8037433B41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554736" y="1705605"/>
            <a:ext cx="989103" cy="989103"/>
            <a:chOff x="-205105" y="-205105"/>
            <a:chExt cx="1019810" cy="10198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33B45A-A3D5-8503-B158-479EE11716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err="1">
                <a:solidFill>
                  <a:schemeClr val="bg1"/>
                </a:solidFill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A349406-2FD8-8C4D-A053-8DBC21DB9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cxnSp>
        <p:nvCxnSpPr>
          <p:cNvPr id="3" name="LineBasicImpact 7">
            <a:extLst>
              <a:ext uri="{FF2B5EF4-FFF2-40B4-BE49-F238E27FC236}">
                <a16:creationId xmlns:a16="http://schemas.microsoft.com/office/drawing/2014/main" id="{080B1126-8D89-1BEB-6EC4-BBBCF2F53C1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824736" y="2434168"/>
            <a:ext cx="9437804" cy="0"/>
          </a:xfrm>
          <a:prstGeom prst="straightConnector1">
            <a:avLst/>
          </a:prstGeom>
          <a:ln w="3810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23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375E70C3-86D5-EC0C-CFBD-F3AECFFA71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04" imgH="403" progId="TCLayout.ActiveDocument.1">
                  <p:embed/>
                </p:oleObj>
              </mc:Choice>
              <mc:Fallback>
                <p:oleObj name="think-cell Slide" r:id="rId14" imgW="404" imgH="40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375E70C3-86D5-EC0C-CFBD-F3AECFFA7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3. Subtitle">
            <a:extLst>
              <a:ext uri="{FF2B5EF4-FFF2-40B4-BE49-F238E27FC236}">
                <a16:creationId xmlns:a16="http://schemas.microsoft.com/office/drawing/2014/main" id="{E47E7055-EC6F-ED7A-7ADB-3B017D55C075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54736" y="919250"/>
            <a:ext cx="11082528" cy="2462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pPr>
              <a:buNone/>
            </a:pPr>
            <a:r>
              <a:rPr lang="en-US"/>
              <a:t>Assistance for the Energy Improvement in Rural or Remote Areas grants cover two topics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F5BD6-62DD-D60A-3886-77AC4A8055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5" y="41597"/>
            <a:ext cx="3843338" cy="12311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0">
            <a:spAutoFit/>
          </a:bodyPr>
          <a:lstStyle/>
          <a:p>
            <a:endParaRPr lang="en-US"/>
          </a:p>
        </p:txBody>
      </p:sp>
      <p:sp>
        <p:nvSpPr>
          <p:cNvPr id="5" name="2. Slide Title">
            <a:extLst>
              <a:ext uri="{FF2B5EF4-FFF2-40B4-BE49-F238E27FC236}">
                <a16:creationId xmlns:a16="http://schemas.microsoft.com/office/drawing/2014/main" id="{1350216A-E851-6782-416D-8A0DC6BBC7B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34291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Assistance for Energy Improvement in Rural or Remote Areas grant details</a:t>
            </a:r>
          </a:p>
        </p:txBody>
      </p:sp>
      <p:cxnSp>
        <p:nvCxnSpPr>
          <p:cNvPr id="80" name="LineBasicDefault 119">
            <a:extLst>
              <a:ext uri="{FF2B5EF4-FFF2-40B4-BE49-F238E27FC236}">
                <a16:creationId xmlns:a16="http://schemas.microsoft.com/office/drawing/2014/main" id="{D83BA48A-0F2B-9EA6-8663-88F8879FDAD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554736" y="4760521"/>
            <a:ext cx="11082528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DB93CE-FE85-73C1-4462-42152E3C8A14}"/>
              </a:ext>
            </a:extLst>
          </p:cNvPr>
          <p:cNvSpPr txBox="1">
            <a:spLocks/>
          </p:cNvSpPr>
          <p:nvPr/>
        </p:nvSpPr>
        <p:spPr>
          <a:xfrm>
            <a:off x="2295464" y="5128735"/>
            <a:ext cx="830356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Award number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4C5381-25A6-DCB4-AC7E-E88D4C851FDC}"/>
              </a:ext>
            </a:extLst>
          </p:cNvPr>
          <p:cNvSpPr txBox="1">
            <a:spLocks/>
          </p:cNvSpPr>
          <p:nvPr/>
        </p:nvSpPr>
        <p:spPr>
          <a:xfrm>
            <a:off x="2295464" y="5425507"/>
            <a:ext cx="878446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Applicant share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BA88C0-7785-9304-8016-ECCD0B34D7D4}"/>
              </a:ext>
            </a:extLst>
          </p:cNvPr>
          <p:cNvSpPr txBox="1">
            <a:spLocks/>
          </p:cNvSpPr>
          <p:nvPr/>
        </p:nvSpPr>
        <p:spPr>
          <a:xfrm>
            <a:off x="554735" y="4809389"/>
            <a:ext cx="135897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Award amounts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F62DE6-BB41-4807-A069-EA5570E435B4}"/>
              </a:ext>
            </a:extLst>
          </p:cNvPr>
          <p:cNvSpPr txBox="1">
            <a:spLocks/>
          </p:cNvSpPr>
          <p:nvPr/>
        </p:nvSpPr>
        <p:spPr>
          <a:xfrm>
            <a:off x="2295464" y="4831963"/>
            <a:ext cx="625171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Award size</a:t>
            </a:r>
          </a:p>
        </p:txBody>
      </p:sp>
      <p:cxnSp>
        <p:nvCxnSpPr>
          <p:cNvPr id="88" name="LineBasicDefault 119">
            <a:extLst>
              <a:ext uri="{FF2B5EF4-FFF2-40B4-BE49-F238E27FC236}">
                <a16:creationId xmlns:a16="http://schemas.microsoft.com/office/drawing/2014/main" id="{95E7844F-0AEE-4A70-9474-D044DBC8DBB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2295464" y="5057293"/>
            <a:ext cx="9341800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BasicDefault 119">
            <a:extLst>
              <a:ext uri="{FF2B5EF4-FFF2-40B4-BE49-F238E27FC236}">
                <a16:creationId xmlns:a16="http://schemas.microsoft.com/office/drawing/2014/main" id="{A56FB7E5-76D7-6391-4630-848FB5A1120F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2295464" y="5354065"/>
            <a:ext cx="9341800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BasicDefault 119">
            <a:extLst>
              <a:ext uri="{FF2B5EF4-FFF2-40B4-BE49-F238E27FC236}">
                <a16:creationId xmlns:a16="http://schemas.microsoft.com/office/drawing/2014/main" id="{5424F003-1710-7C3B-4F0D-316ECE425E6B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2295464" y="5650837"/>
            <a:ext cx="9341800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B754CBA-23ED-4757-6CAE-C46D43BCBA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5. Source">
            <a:extLst>
              <a:ext uri="{FF2B5EF4-FFF2-40B4-BE49-F238E27FC236}">
                <a16:creationId xmlns:a16="http://schemas.microsoft.com/office/drawing/2014/main" id="{8A22082C-3279-49BC-C162-588A27AD273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https://www.energy.gov/oced/era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64D6680-6E9C-B591-C22F-B4DAC4EEE171}"/>
              </a:ext>
            </a:extLst>
          </p:cNvPr>
          <p:cNvSpPr txBox="1">
            <a:spLocks/>
          </p:cNvSpPr>
          <p:nvPr/>
        </p:nvSpPr>
        <p:spPr>
          <a:xfrm>
            <a:off x="2295464" y="5722279"/>
            <a:ext cx="1564531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Total anticipated Fed Share</a:t>
            </a:r>
            <a:endParaRPr kumimoji="0" lang="en-US" sz="10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LineBasicStrong 123">
            <a:extLst>
              <a:ext uri="{FF2B5EF4-FFF2-40B4-BE49-F238E27FC236}">
                <a16:creationId xmlns:a16="http://schemas.microsoft.com/office/drawing/2014/main" id="{DEB85619-E022-B375-9655-8D75E6270370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554736" y="2847922"/>
            <a:ext cx="11082528" cy="0"/>
          </a:xfrm>
          <a:prstGeom prst="straightConnector1">
            <a:avLst/>
          </a:prstGeom>
          <a:ln w="635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neBasicStrong 123">
            <a:extLst>
              <a:ext uri="{FF2B5EF4-FFF2-40B4-BE49-F238E27FC236}">
                <a16:creationId xmlns:a16="http://schemas.microsoft.com/office/drawing/2014/main" id="{75804F37-FF51-A1A4-E40E-201D83B59542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>
            <a:off x="554736" y="1951925"/>
            <a:ext cx="11082528" cy="0"/>
          </a:xfrm>
          <a:prstGeom prst="straightConnector1">
            <a:avLst/>
          </a:prstGeom>
          <a:ln w="12700" cap="flat">
            <a:solidFill>
              <a:srgbClr val="7F7F7F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4ADC7E-70C2-2479-3019-5AF9089694C5}"/>
              </a:ext>
            </a:extLst>
          </p:cNvPr>
          <p:cNvSpPr txBox="1">
            <a:spLocks/>
          </p:cNvSpPr>
          <p:nvPr/>
        </p:nvSpPr>
        <p:spPr>
          <a:xfrm>
            <a:off x="2295464" y="1725411"/>
            <a:ext cx="4464565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Community-Scale Demonstrations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AB3A42-EEFB-6B4C-8135-1927C8D2F9B5}"/>
              </a:ext>
            </a:extLst>
          </p:cNvPr>
          <p:cNvSpPr txBox="1">
            <a:spLocks/>
          </p:cNvSpPr>
          <p:nvPr/>
        </p:nvSpPr>
        <p:spPr>
          <a:xfrm>
            <a:off x="7060474" y="1725411"/>
            <a:ext cx="457679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Large-Scale Demonstrations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D62243-46FA-C66F-2BCE-AF922B03D6FB}"/>
              </a:ext>
            </a:extLst>
          </p:cNvPr>
          <p:cNvSpPr txBox="1">
            <a:spLocks/>
          </p:cNvSpPr>
          <p:nvPr/>
        </p:nvSpPr>
        <p:spPr>
          <a:xfrm>
            <a:off x="554735" y="2007039"/>
            <a:ext cx="135897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0D8246-6FBC-93BA-AA4E-32768F82D0D7}"/>
              </a:ext>
            </a:extLst>
          </p:cNvPr>
          <p:cNvSpPr txBox="1">
            <a:spLocks/>
          </p:cNvSpPr>
          <p:nvPr/>
        </p:nvSpPr>
        <p:spPr>
          <a:xfrm>
            <a:off x="7060474" y="2007039"/>
            <a:ext cx="4576790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Funding available to implement clean energy projects with a Federal cost share of at least $10 million and at most $100 million. Projects should benefit multiple communities, either through a single installation (single site project), or through a series of installations with similar or complementary characteristics across multiple communities (aggregation projects).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87504E-86DC-A722-255F-18E7E49A85DF}"/>
              </a:ext>
            </a:extLst>
          </p:cNvPr>
          <p:cNvSpPr txBox="1">
            <a:spLocks/>
          </p:cNvSpPr>
          <p:nvPr/>
        </p:nvSpPr>
        <p:spPr>
          <a:xfrm>
            <a:off x="2295464" y="2007039"/>
            <a:ext cx="4464565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000"/>
              <a:t>Funding available to implement clean energy projects with a Federal cost share of at least $5 million and at most $10 million, using one or more clean energy technologies that advance resilience and provide other benefits to one or more rural or remote communities.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8D2B02-D14B-D426-FF88-A537A4D8E3CE}"/>
              </a:ext>
            </a:extLst>
          </p:cNvPr>
          <p:cNvSpPr txBox="1">
            <a:spLocks/>
          </p:cNvSpPr>
          <p:nvPr/>
        </p:nvSpPr>
        <p:spPr>
          <a:xfrm>
            <a:off x="554735" y="2919364"/>
            <a:ext cx="1358973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Eligible grant uses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39A883-DFE2-BD55-CD50-9364F14FF761}"/>
              </a:ext>
            </a:extLst>
          </p:cNvPr>
          <p:cNvSpPr txBox="1">
            <a:spLocks/>
          </p:cNvSpPr>
          <p:nvPr/>
        </p:nvSpPr>
        <p:spPr>
          <a:xfrm>
            <a:off x="7060474" y="2919364"/>
            <a:ext cx="4576790" cy="176971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000"/>
              <a:t>Solar and/or wind farms, with or without energy storage, in multiple locations that share a common administrative and support staff</a:t>
            </a:r>
          </a:p>
          <a:p>
            <a:pPr lvl="1">
              <a:spcBef>
                <a:spcPts val="300"/>
              </a:spcBef>
            </a:pPr>
            <a:r>
              <a:rPr lang="en-US" sz="1000"/>
              <a:t>Utility-scale solar, wind farm and/or hydrogen or battery storage facility</a:t>
            </a:r>
          </a:p>
          <a:p>
            <a:pPr lvl="1">
              <a:spcBef>
                <a:spcPts val="300"/>
              </a:spcBef>
            </a:pPr>
            <a:r>
              <a:rPr lang="en-US" sz="1000"/>
              <a:t>Bioreactor that uses locally available biomass to replace fossil fuel generation</a:t>
            </a:r>
          </a:p>
          <a:p>
            <a:pPr lvl="1">
              <a:spcBef>
                <a:spcPts val="300"/>
              </a:spcBef>
            </a:pPr>
            <a:r>
              <a:rPr lang="en-US" sz="1000"/>
              <a:t>Renewables project that delivers significant additional benefits to a local community. </a:t>
            </a:r>
          </a:p>
          <a:p>
            <a:pPr lvl="1">
              <a:spcBef>
                <a:spcPts val="300"/>
              </a:spcBef>
            </a:pPr>
            <a:r>
              <a:rPr lang="en-US" sz="1000"/>
              <a:t>Transmission investment that reduces reliance on fossil fuels</a:t>
            </a:r>
          </a:p>
          <a:p>
            <a:pPr lvl="1">
              <a:spcBef>
                <a:spcPts val="300"/>
              </a:spcBef>
            </a:pPr>
            <a:r>
              <a:rPr lang="en-US" sz="1000"/>
              <a:t>Clean energy generation in an area having trouble attracting investment due to geographic isolation.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0DE798-B47D-320F-6673-A198AAD95EB4}"/>
              </a:ext>
            </a:extLst>
          </p:cNvPr>
          <p:cNvSpPr txBox="1">
            <a:spLocks/>
          </p:cNvSpPr>
          <p:nvPr/>
        </p:nvSpPr>
        <p:spPr>
          <a:xfrm>
            <a:off x="2295464" y="2919364"/>
            <a:ext cx="4464565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1">
              <a:spcBef>
                <a:spcPts val="300"/>
              </a:spcBef>
            </a:pPr>
            <a:r>
              <a:rPr lang="en-US" sz="1000"/>
              <a:t>Microgrid designs and service models</a:t>
            </a:r>
          </a:p>
          <a:p>
            <a:pPr lvl="1">
              <a:spcBef>
                <a:spcPts val="300"/>
              </a:spcBef>
            </a:pPr>
            <a:r>
              <a:rPr lang="en-US" sz="1000"/>
              <a:t>Small hydropower systems</a:t>
            </a:r>
          </a:p>
          <a:p>
            <a:pPr lvl="1">
              <a:spcBef>
                <a:spcPts val="300"/>
              </a:spcBef>
            </a:pPr>
            <a:r>
              <a:rPr lang="en-US" sz="1000"/>
              <a:t>Hybrid configurations of distributed energy resources that are operable during extreme weather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46DE07-37A8-FD58-5F56-AC050E40B2ED}"/>
              </a:ext>
            </a:extLst>
          </p:cNvPr>
          <p:cNvSpPr txBox="1"/>
          <p:nvPr/>
        </p:nvSpPr>
        <p:spPr>
          <a:xfrm>
            <a:off x="4753231" y="4832487"/>
            <a:ext cx="5813170" cy="153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en-US" sz="1000" dirty="0"/>
              <a:t>Community scale demonstrations ($5M-$10M) ; Large scale demonstrations ($10M - $100M)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1C2BDC-62DB-5B4A-E704-01628057EFAD}"/>
              </a:ext>
            </a:extLst>
          </p:cNvPr>
          <p:cNvSpPr txBox="1"/>
          <p:nvPr/>
        </p:nvSpPr>
        <p:spPr>
          <a:xfrm>
            <a:off x="4753231" y="5119475"/>
            <a:ext cx="5813170" cy="153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en-US" sz="1000" dirty="0"/>
              <a:t>Community scale demonstrations (4 - 8) ; Large scale demonstrations (3 - 20)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8807C-8D3B-19E1-A942-AD94691A6E50}"/>
              </a:ext>
            </a:extLst>
          </p:cNvPr>
          <p:cNvSpPr txBox="1"/>
          <p:nvPr/>
        </p:nvSpPr>
        <p:spPr>
          <a:xfrm>
            <a:off x="4753231" y="5435985"/>
            <a:ext cx="5813170" cy="153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en-US" sz="1000" dirty="0"/>
              <a:t>Community scale demonstrations ($1M-$10M) ; Large scale demonstrations ($2M - $100M)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D7B43-03AC-7D5E-A6EF-BB0B34117578}"/>
              </a:ext>
            </a:extLst>
          </p:cNvPr>
          <p:cNvSpPr txBox="1"/>
          <p:nvPr/>
        </p:nvSpPr>
        <p:spPr>
          <a:xfrm>
            <a:off x="4753231" y="5696204"/>
            <a:ext cx="5813170" cy="15388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None/>
              <a:tabLst/>
              <a:defRPr/>
            </a:pPr>
            <a:r>
              <a:rPr lang="en-US" sz="1000" dirty="0"/>
              <a:t>Community scale demonstrations ($40M) ; Large scale demonstrations ($260M)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30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 hidden="1">
            <a:extLst>
              <a:ext uri="{FF2B5EF4-FFF2-40B4-BE49-F238E27FC236}">
                <a16:creationId xmlns:a16="http://schemas.microsoft.com/office/drawing/2014/main" id="{0498ACB8-85D7-0B91-1E81-62625D92EC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04" imgH="403" progId="TCLayout.ActiveDocument.1">
                  <p:embed/>
                </p:oleObj>
              </mc:Choice>
              <mc:Fallback>
                <p:oleObj name="think-cell Slide" r:id="rId10" imgW="404" imgH="403" progId="TCLayout.ActiveDocument.1">
                  <p:embed/>
                  <p:pic>
                    <p:nvPicPr>
                      <p:cNvPr id="6" name="Object 6" hidden="1">
                        <a:extLst>
                          <a:ext uri="{FF2B5EF4-FFF2-40B4-BE49-F238E27FC236}">
                            <a16:creationId xmlns:a16="http://schemas.microsoft.com/office/drawing/2014/main" id="{0498ACB8-85D7-0B91-1E81-62625D92E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2. Slide Title">
            <a:extLst>
              <a:ext uri="{FF2B5EF4-FFF2-40B4-BE49-F238E27FC236}">
                <a16:creationId xmlns:a16="http://schemas.microsoft.com/office/drawing/2014/main" id="{AADF1DF7-E9E3-35B6-275C-EBD2BA2A1FC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34291"/>
            <a:ext cx="11082528" cy="769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pPr>
              <a:buClr>
                <a:schemeClr val="tx1"/>
              </a:buClr>
            </a:pPr>
            <a:r>
              <a:rPr lang="en-US">
                <a:latin typeface="Arial" panose="020B0604020202020204" pitchFamily="34" charset="0"/>
              </a:rPr>
              <a:t>High level requirements to apply for a for Energy Improvement in Rural or Remote Areas grant </a:t>
            </a:r>
          </a:p>
        </p:txBody>
      </p:sp>
      <p:sp>
        <p:nvSpPr>
          <p:cNvPr id="15" name="5. Source">
            <a:extLst>
              <a:ext uri="{FF2B5EF4-FFF2-40B4-BE49-F238E27FC236}">
                <a16:creationId xmlns:a16="http://schemas.microsoft.com/office/drawing/2014/main" id="{31002620-C248-E484-B67A-897BE32153A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trike="noStrike" kern="1200" spc="0" normalizeH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https://www.energy.gov/oced/era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0663A4-F8F2-843B-CE10-270B4507A5B5}"/>
              </a:ext>
            </a:extLst>
          </p:cNvPr>
          <p:cNvSpPr txBox="1">
            <a:spLocks/>
          </p:cNvSpPr>
          <p:nvPr/>
        </p:nvSpPr>
        <p:spPr>
          <a:xfrm>
            <a:off x="554736" y="2737946"/>
            <a:ext cx="2790141" cy="25622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fontAlgn="base">
              <a:buNone/>
            </a:pPr>
            <a:r>
              <a:rPr lang="en-US" sz="1200" b="1" i="1">
                <a:solidFill>
                  <a:srgbClr val="212529"/>
                </a:solidFill>
              </a:rPr>
              <a:t>(As long as they can identify a US area with a population of over 10,000 that would befit from the project),</a:t>
            </a:r>
            <a:r>
              <a:rPr lang="en-US" sz="1200">
                <a:solidFill>
                  <a:srgbClr val="212529"/>
                </a:solidFill>
              </a:rPr>
              <a:t> eligible entities include: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1200">
              <a:solidFill>
                <a:srgbClr val="212529"/>
              </a:solidFill>
            </a:endParaRP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Institutions of higher education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Non-profit entities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For-profit entities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Tribal Nations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State and local governmental entities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Incorporated Consortia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Unincorporated Consortia</a:t>
            </a:r>
          </a:p>
        </p:txBody>
      </p:sp>
      <p:sp>
        <p:nvSpPr>
          <p:cNvPr id="16" name="4. Footnote">
            <a:extLst>
              <a:ext uri="{FF2B5EF4-FFF2-40B4-BE49-F238E27FC236}">
                <a16:creationId xmlns:a16="http://schemas.microsoft.com/office/drawing/2014/main" id="{63479BCE-6D9C-73E0-47F0-F63FB1D1CD8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4736" y="6110835"/>
            <a:ext cx="7278624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1.	Not the requirements to apply for TAC support. Not inclusive of all documents required to apply; please refer to  upcoming NOFO for the full requirements and details</a:t>
            </a:r>
          </a:p>
          <a:p>
            <a:pPr lvl="0"/>
            <a:r>
              <a:rPr lang="en-US">
                <a:latin typeface="+mn-lt"/>
                <a:ea typeface="+mn-ea"/>
                <a:cs typeface="+mn-cs"/>
              </a:rPr>
              <a:t>2.	Excluding supporting documents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C2BDC3-2B75-2C2B-039B-DB450D4F428D}"/>
              </a:ext>
            </a:extLst>
          </p:cNvPr>
          <p:cNvSpPr>
            <a:spLocks/>
          </p:cNvSpPr>
          <p:nvPr/>
        </p:nvSpPr>
        <p:spPr>
          <a:xfrm>
            <a:off x="7467601" y="2790105"/>
            <a:ext cx="4169662" cy="2956794"/>
          </a:xfrm>
          <a:prstGeom prst="roundRect">
            <a:avLst>
              <a:gd name="adj" fmla="val 2280"/>
            </a:avLst>
          </a:prstGeom>
          <a:solidFill>
            <a:schemeClr val="bg1">
              <a:lumMod val="95000"/>
            </a:schemeClr>
          </a:solidFill>
          <a:ln w="6350" cap="sq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D2BE3B-4655-D282-C400-BB700905A62F}"/>
              </a:ext>
            </a:extLst>
          </p:cNvPr>
          <p:cNvSpPr>
            <a:spLocks/>
          </p:cNvSpPr>
          <p:nvPr/>
        </p:nvSpPr>
        <p:spPr>
          <a:xfrm>
            <a:off x="7467601" y="2674272"/>
            <a:ext cx="4169662" cy="435146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FFFFFF"/>
                </a:solidFill>
              </a:rPr>
              <a:t>Additional information on application requirements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937CFF-799E-778A-6F56-518E4EAF1277}"/>
              </a:ext>
            </a:extLst>
          </p:cNvPr>
          <p:cNvSpPr txBox="1"/>
          <p:nvPr/>
        </p:nvSpPr>
        <p:spPr>
          <a:xfrm>
            <a:off x="3588731" y="2716607"/>
            <a:ext cx="3672413" cy="24852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ct val="110000"/>
              <a:buNone/>
              <a:tabLst/>
              <a:defRPr/>
            </a:pPr>
            <a:r>
              <a:rPr lang="en-US" sz="1200" b="1">
                <a:solidFill>
                  <a:srgbClr val="212529"/>
                </a:solidFill>
              </a:rPr>
              <a:t>Full application including: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Cover page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Project overview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Business development and management (including business, management, and financial plan)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/>
              <a:t>EPC&amp;O section (including description of technologies, existing infrastructure, and engineering evaluations)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/>
              <a:t>Safety and Occupational Health, Cybersecurity, Permitting and Regulatory Requirements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/>
              <a:t>Risk Analysis and Mitigation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rgbClr val="212529"/>
                </a:solidFill>
              </a:rPr>
              <a:t>Workplan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3BF721-B7F5-C654-A8F7-5E57D4769A29}"/>
              </a:ext>
            </a:extLst>
          </p:cNvPr>
          <p:cNvSpPr txBox="1"/>
          <p:nvPr/>
        </p:nvSpPr>
        <p:spPr>
          <a:xfrm>
            <a:off x="7614056" y="3178854"/>
            <a:ext cx="3899072" cy="244682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/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200"/>
              <a:t>Application process includes a Concept Paper phase and a Full Application. Only applicants who have submitted an eligible Concept Paper will be eligible to submit a Full Application. </a:t>
            </a:r>
          </a:p>
          <a:p>
            <a:endParaRPr lang="en-US" sz="1200"/>
          </a:p>
          <a:p>
            <a:r>
              <a:rPr lang="en-US" sz="1200" b="1"/>
              <a:t>Concept paper including:</a:t>
            </a:r>
          </a:p>
          <a:p>
            <a:pPr lvl="1"/>
            <a:r>
              <a:rPr lang="en-US" sz="1200"/>
              <a:t>A statement about the applicant and an attestation of the entity’s authority to adopt building codes</a:t>
            </a:r>
          </a:p>
          <a:p>
            <a:pPr lvl="1"/>
            <a:r>
              <a:rPr lang="en-US" sz="1200"/>
              <a:t>A description of the applicant’s high-level plan to adopt, implement, and enforce the eligible code or codes, or implement and enforce an already adopted eligible code or codes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7A21050-9E79-D390-8506-35CD8D47EE99}"/>
              </a:ext>
            </a:extLst>
          </p:cNvPr>
          <p:cNvSpPr>
            <a:spLocks/>
          </p:cNvSpPr>
          <p:nvPr/>
        </p:nvSpPr>
        <p:spPr>
          <a:xfrm>
            <a:off x="3517859" y="1962140"/>
            <a:ext cx="8119404" cy="571779"/>
          </a:xfrm>
          <a:prstGeom prst="roundRect">
            <a:avLst/>
          </a:prstGeom>
          <a:solidFill>
            <a:srgbClr val="277C7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</a:rPr>
              <a:t>	Key Grant Application Components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2CE86FF-D45D-F891-9789-9CB2E315858A}"/>
              </a:ext>
            </a:extLst>
          </p:cNvPr>
          <p:cNvSpPr>
            <a:spLocks/>
          </p:cNvSpPr>
          <p:nvPr/>
        </p:nvSpPr>
        <p:spPr>
          <a:xfrm>
            <a:off x="554736" y="1962140"/>
            <a:ext cx="2790141" cy="571779"/>
          </a:xfrm>
          <a:prstGeom prst="roundRect">
            <a:avLst>
              <a:gd name="adj" fmla="val 16667"/>
            </a:avLst>
          </a:prstGeom>
          <a:solidFill>
            <a:srgbClr val="277C78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Eligible Entities</a:t>
            </a:r>
          </a:p>
        </p:txBody>
      </p:sp>
      <p:grpSp>
        <p:nvGrpSpPr>
          <p:cNvPr id="35" name="CustomIcon">
            <a:extLst>
              <a:ext uri="{FF2B5EF4-FFF2-40B4-BE49-F238E27FC236}">
                <a16:creationId xmlns:a16="http://schemas.microsoft.com/office/drawing/2014/main" id="{38D36CA6-7966-AC79-DF23-44D282A5B5D3}"/>
              </a:ext>
            </a:extLst>
          </p:cNvPr>
          <p:cNvGrpSpPr>
            <a:grpSpLocks/>
          </p:cNvGrpSpPr>
          <p:nvPr>
            <p:custDataLst>
              <p:tags r:id="rId5"/>
            </p:custDataLst>
          </p:nvPr>
        </p:nvGrpSpPr>
        <p:grpSpPr>
          <a:xfrm>
            <a:off x="1648014" y="1551776"/>
            <a:ext cx="603584" cy="603584"/>
            <a:chOff x="-205105" y="-205105"/>
            <a:chExt cx="1019810" cy="101981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D54DFC-0721-7AC4-2EDC-6A01928545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63D0875D-42DA-3643-3AD0-BC090D66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grpSp>
        <p:nvGrpSpPr>
          <p:cNvPr id="39" name="CustomIcon">
            <a:extLst>
              <a:ext uri="{FF2B5EF4-FFF2-40B4-BE49-F238E27FC236}">
                <a16:creationId xmlns:a16="http://schemas.microsoft.com/office/drawing/2014/main" id="{2146C7AB-FC75-4455-A48C-AA077F873962}"/>
              </a:ext>
            </a:extLst>
          </p:cNvPr>
          <p:cNvGrpSpPr>
            <a:grpSpLocks/>
          </p:cNvGrpSpPr>
          <p:nvPr>
            <p:custDataLst>
              <p:tags r:id="rId6"/>
            </p:custDataLst>
          </p:nvPr>
        </p:nvGrpSpPr>
        <p:grpSpPr>
          <a:xfrm>
            <a:off x="5805056" y="1551776"/>
            <a:ext cx="603584" cy="603584"/>
            <a:chOff x="-205105" y="-205105"/>
            <a:chExt cx="1019810" cy="101981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CE5895A-10AF-CBED-0C2C-FA897BDFC5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05105" y="-205105"/>
              <a:ext cx="1019810" cy="1019810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54920AB0-C9F0-28D0-C411-2B3DDB88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600" cy="609600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3189BCE-3C08-CAEF-A6A8-4A4E719CA532}"/>
              </a:ext>
            </a:extLst>
          </p:cNvPr>
          <p:cNvSpPr>
            <a:spLocks/>
          </p:cNvSpPr>
          <p:nvPr/>
        </p:nvSpPr>
        <p:spPr>
          <a:xfrm>
            <a:off x="9208477" y="2003236"/>
            <a:ext cx="2387690" cy="492443"/>
          </a:xfrm>
          <a:prstGeom prst="roundRect">
            <a:avLst/>
          </a:prstGeom>
          <a:solidFill>
            <a:schemeClr val="bg1"/>
          </a:solidFill>
          <a:ln w="6350" cap="sq">
            <a:solidFill>
              <a:srgbClr val="277C7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>
                <a:solidFill>
                  <a:schemeClr val="tx1"/>
                </a:solidFill>
              </a:rPr>
              <a:t>Specific page limits for each application section in the FOA</a:t>
            </a:r>
          </a:p>
        </p:txBody>
      </p:sp>
      <p:cxnSp>
        <p:nvCxnSpPr>
          <p:cNvPr id="44" name="GreyLineSeparatorDefaultVertical 31">
            <a:extLst>
              <a:ext uri="{FF2B5EF4-FFF2-40B4-BE49-F238E27FC236}">
                <a16:creationId xmlns:a16="http://schemas.microsoft.com/office/drawing/2014/main" id="{1EE89BD9-F7DC-EBFA-2E3E-36A679D57E56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3431368" y="2716607"/>
            <a:ext cx="0" cy="3103325"/>
          </a:xfrm>
          <a:prstGeom prst="straightConnector1">
            <a:avLst/>
          </a:prstGeom>
          <a:ln w="6350" cap="flat">
            <a:solidFill>
              <a:srgbClr val="D0D0D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176DC45-7128-00ED-5EBB-05261BAC2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TEMPLATELASTEDITED" val="2023-08-21 11:41 AM"/>
  <p:tag name="THINKCELLPRESENTATIONDONOTDELETE" val="&lt;?xml version=&quot;1.0&quot; encoding=&quot;UTF-16&quot; standalone=&quot;yes&quot;?&gt;&lt;root reqver=&quot;27037&quot;&gt;&lt;version val=&quot;3313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bNumberIsYear val=&quot;0&quot;/&gt;&lt;m_strFormatTime&gt;%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DSS_ID" val="9a023e45-0e0b-4faf-915d-32dfde099263"/>
  <p:tag name="ICONFILLBACKGROUND" val="Color [A=255, R=39, G=124, B=120]"/>
  <p:tag name="ICONFILLBACKGROUNDTHEME" val="Accent 1"/>
  <p:tag name="ICONLINEFILL" val="Color [A=255, R=39, G=124, B=120]"/>
  <p:tag name="ICONLINEFILLTHEME" val="Accent 1"/>
  <p:tag name="ICONENCLOSURE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0sklhGDg_J5JkHAJOV5J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d9z.T0ityQiOhevFTgF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G5iHMTSC2mGhtG.mpRU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ZQyKFgCFD5XAZPv3AWB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.LyJP9Ef7CM8T6PUBqd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JMKD2AQ9e77MMhub83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6iKZZoTDSflm.OoOVoM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RCzsv.ik_t3bs5QJ6VL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pd5uKiKgbfSxqQQ0aBG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w0tr2VymfPrG.nUcDK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f0lKEfRW2M5NTSiP3pC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LogoImag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_new_logoimag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isclaimer-templa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Stron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Vertica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uZ.dr0dtPKYSWmGw_6Y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QibaDMIQaIJXCExx3C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White">
  <a:themeElements>
    <a:clrScheme name="Custom 1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61F79"/>
      </a:accent1>
      <a:accent2>
        <a:srgbClr val="00A9F4"/>
      </a:accent2>
      <a:accent3>
        <a:srgbClr val="2251FF"/>
      </a:accent3>
      <a:accent4>
        <a:srgbClr val="99E6FF"/>
      </a:accent4>
      <a:accent5>
        <a:srgbClr val="0679C3"/>
      </a:accent5>
      <a:accent6>
        <a:srgbClr val="75F0E7"/>
      </a:accent6>
      <a:hlink>
        <a:srgbClr val="1F40E6"/>
      </a:hlink>
      <a:folHlink>
        <a:srgbClr val="8C5AC8"/>
      </a:folHlink>
    </a:clrScheme>
    <a:fontScheme name="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61F79"/>
        </a:accent1>
        <a:accent2>
          <a:srgbClr val="00A9F4"/>
        </a:accent2>
        <a:accent3>
          <a:srgbClr val="2251FF"/>
        </a:accent3>
        <a:accent4>
          <a:srgbClr val="99E6FF"/>
        </a:accent4>
        <a:accent5>
          <a:srgbClr val="0679C3"/>
        </a:accent5>
        <a:accent6>
          <a:srgbClr val="75F0E7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Electric Blue 900">
      <a:srgbClr val="061F79"/>
    </a:custClr>
    <a:custClr name="Electric Blue 700">
      <a:srgbClr val="1537BA"/>
    </a:custClr>
    <a:custClr name="Electric Blue 500">
      <a:srgbClr val="2251FF"/>
    </a:custClr>
    <a:custClr name="Electric Blue 300">
      <a:srgbClr val="5E9DFF"/>
    </a:custClr>
    <a:custClr name="Electric Blue 200">
      <a:srgbClr val="99C4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Deep Blue 900">
      <a:srgbClr val="051C2C"/>
    </a:custClr>
    <a:custClr name="Electric Blue 800">
      <a:srgbClr val="0E2B99"/>
    </a:custClr>
    <a:custClr name="Electric Blue 500">
      <a:srgbClr val="2251FF"/>
    </a:custClr>
    <a:custClr name="Electric Blue 200">
      <a:srgbClr val="99C4FF"/>
    </a:custClr>
    <a:custClr name="Gray 10%">
      <a:srgbClr val="E6E6E6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Marine Green 900">
      <a:srgbClr val="108980"/>
    </a:custClr>
    <a:custClr name="Marine Green 700">
      <a:srgbClr val="14B8AB"/>
    </a:custClr>
    <a:custClr name="Marine Green 500">
      <a:srgbClr val="0BDACB"/>
    </a:custClr>
    <a:custClr name="Marine Green 300">
      <a:srgbClr val="75F0E7"/>
    </a:custClr>
    <a:custClr name="Sand Neutral 300">
      <a:srgbClr val="E6D7BC"/>
    </a:custClr>
    <a:custClr name="Crimson Red 300">
      <a:srgbClr val="F17E7E"/>
    </a:custClr>
    <a:custClr name="Crimson Red 500">
      <a:srgbClr val="E33B3B"/>
    </a:custClr>
    <a:custClr name="Crimson Red 700">
      <a:srgbClr val="B82525"/>
    </a:custClr>
    <a:custClr name="Crimson Red 900">
      <a:srgbClr val="8E0B0B"/>
    </a:custClr>
    <a:custClr name="Null">
      <a:srgbClr val="FEFFFF"/>
    </a:custClr>
    <a:custClr name="Gray 70%">
      <a:srgbClr val="4D4D4D"/>
    </a:custClr>
    <a:custClr name="Gray 54%">
      <a:srgbClr val="757575"/>
    </a:custClr>
    <a:custClr name="Gray 30%">
      <a:srgbClr val="B3B3B3"/>
    </a:custClr>
    <a:custClr name="Gray 20%">
      <a:srgbClr val="CCCCCC"/>
    </a:custClr>
    <a:custClr name="Gray 10%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Marine Green 500">
      <a:srgbClr val="0BDACB"/>
    </a:custClr>
    <a:custClr name="Amber Yellow 500">
      <a:srgbClr val="FFA800"/>
    </a:custClr>
    <a:custClr name="Crimson Red 700">
      <a:srgbClr val="B82525"/>
    </a:custClr>
    <a:custClr name="Deep Blue 900">
      <a:srgbClr val="051C2C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9F5A5C75-6656-49CB-9F32-A5B63F671386}" vid="{749E634F-BA42-4F08-9385-D85354B60E2F}"/>
    </a:ext>
  </a:extLst>
</a:theme>
</file>

<file path=ppt/theme/theme2.xml><?xml version="1.0" encoding="utf-8"?>
<a:theme xmlns:a="http://schemas.openxmlformats.org/drawingml/2006/main" name="Contrast">
  <a:themeElements>
    <a:clrScheme name="Custom 18">
      <a:dk1>
        <a:srgbClr val="FFFFFF"/>
      </a:dk1>
      <a:lt1>
        <a:srgbClr val="051C2C"/>
      </a:lt1>
      <a:dk2>
        <a:srgbClr val="000000"/>
      </a:dk2>
      <a:lt2>
        <a:srgbClr val="000000"/>
      </a:lt2>
      <a:accent1>
        <a:srgbClr val="FFFFFF"/>
      </a:accent1>
      <a:accent2>
        <a:srgbClr val="00A9F4"/>
      </a:accent2>
      <a:accent3>
        <a:srgbClr val="2251FF"/>
      </a:accent3>
      <a:accent4>
        <a:srgbClr val="99E6FF"/>
      </a:accent4>
      <a:accent5>
        <a:srgbClr val="0679C3"/>
      </a:accent5>
      <a:accent6>
        <a:srgbClr val="75F0E7"/>
      </a:accent6>
      <a:hlink>
        <a:srgbClr val="00A9F4"/>
      </a:hlink>
      <a:folHlink>
        <a:srgbClr val="8C5AC8"/>
      </a:folHlink>
    </a:clrScheme>
    <a:fontScheme name="Scheme Blu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Blue">
        <a:dk1>
          <a:srgbClr val="FFFFFF"/>
        </a:dk1>
        <a:lt1>
          <a:srgbClr val="051C2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A9F4"/>
        </a:accent2>
        <a:accent3>
          <a:srgbClr val="2251FF"/>
        </a:accent3>
        <a:accent4>
          <a:srgbClr val="99E6FF"/>
        </a:accent4>
        <a:accent5>
          <a:srgbClr val="0679C3"/>
        </a:accent5>
        <a:accent6>
          <a:srgbClr val="75F0E7"/>
        </a:accent6>
        <a:hlink>
          <a:srgbClr val="00A9F4"/>
        </a:hlink>
        <a:folHlink>
          <a:srgbClr val="8C5AC8"/>
        </a:folHlink>
      </a:clrScheme>
    </a:extraClrScheme>
  </a:extraClrSchemeLst>
  <a:custClrLst>
    <a:custClr name="Cyan 200">
      <a:srgbClr val="99E6FF"/>
    </a:custClr>
    <a:custClr name="Cyan 300">
      <a:srgbClr val="6ECBF7"/>
    </a:custClr>
    <a:custClr name="Cyan 500">
      <a:srgbClr val="00A9F4"/>
    </a:custClr>
    <a:custClr name="Cyan 700">
      <a:srgbClr val="0679C3"/>
    </a:custClr>
    <a:custClr name="Cyan 900">
      <a:srgbClr val="084D91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Cyan 700">
      <a:srgbClr val="0679C3"/>
    </a:custClr>
    <a:custClr name="Cyan 300">
      <a:srgbClr val="6ECBF7"/>
    </a:custClr>
    <a:custClr name="Gray 10%">
      <a:srgbClr val="E6E6E6"/>
    </a:custClr>
    <a:custClr name="Crimson Red 300">
      <a:srgbClr val="F17E7E"/>
    </a:custClr>
    <a:custClr name="Crimson Red 600">
      <a:srgbClr val="CD3030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Marine Green 900">
      <a:srgbClr val="108980"/>
    </a:custClr>
    <a:custClr name="Marine Green 600">
      <a:srgbClr val="10CBBC"/>
    </a:custClr>
    <a:custClr name="Sand Neutral 300">
      <a:srgbClr val="E6D7BC"/>
    </a:custClr>
    <a:custClr name="Crimson Red 300">
      <a:srgbClr val="F17E7E"/>
    </a:custClr>
    <a:custClr name="Crimson Red 600">
      <a:srgbClr val="CD3030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Gray 70%">
      <a:srgbClr val="4D4D4D"/>
    </a:custClr>
    <a:custClr name="Gray 54%">
      <a:srgbClr val="757575"/>
    </a:custClr>
    <a:custClr name="Gray 30%">
      <a:srgbClr val="B3B3B3"/>
    </a:custClr>
    <a:custClr name="Gray 20%">
      <a:srgbClr val="CCCCCC"/>
    </a:custClr>
    <a:custClr name="Gray 10%">
      <a:srgbClr val="E6E6E6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Null">
      <a:srgbClr val="FEFFFF"/>
    </a:custClr>
    <a:custClr name="Electric Blue 900">
      <a:srgbClr val="061F79"/>
    </a:custClr>
    <a:custClr name="Marine Green 500">
      <a:srgbClr val="0BDACB"/>
    </a:custClr>
    <a:custClr name="Amber Yellow 500">
      <a:srgbClr val="FFA800"/>
    </a:custClr>
    <a:custClr name="Crimson Red 500">
      <a:srgbClr val="E33B3B"/>
    </a:custClr>
    <a:custClr name="Deep Blue 700">
      <a:srgbClr val="103559"/>
    </a:custClr>
    <a:custClr name="Deep Blue 600">
      <a:srgbClr val="1B456E"/>
    </a:custClr>
    <a:custClr name="Deep Blue 500">
      <a:srgbClr val="2B5580"/>
    </a:custClr>
    <a:custClr name="Deep Blue 300">
      <a:srgbClr val="5380AC"/>
    </a:custClr>
    <a:custClr name="Deep Blue 200">
      <a:srgbClr val="82A6C9"/>
    </a:custClr>
    <a:custClr name="Null">
      <a:srgbClr val="FEFFFF"/>
    </a:custClr>
    <a:custClr name="Null">
      <a:srgbClr val="FEFFFF"/>
    </a:custClr>
  </a:custClrLst>
  <a:extLst>
    <a:ext uri="{05A4C25C-085E-4340-85A3-A5531E510DB2}">
      <thm15:themeFamily xmlns:thm15="http://schemas.microsoft.com/office/thememl/2012/main" name="OneFirm-English (United States)-Wide.potx" id="{9F5A5C75-6656-49CB-9F32-A5B63F671386}" vid="{F5FBFB34-3B77-4F51-9E5E-428204315974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77C78"/>
      </a:accent1>
      <a:accent2>
        <a:srgbClr val="08597A"/>
      </a:accent2>
      <a:accent3>
        <a:srgbClr val="142D3E"/>
      </a:accent3>
      <a:accent4>
        <a:srgbClr val="B1D3E1"/>
      </a:accent4>
      <a:accent5>
        <a:srgbClr val="0B76A3"/>
      </a:accent5>
      <a:accent6>
        <a:srgbClr val="CDCDC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277C78"/>
        </a:accent1>
        <a:accent2>
          <a:srgbClr val="08597A"/>
        </a:accent2>
        <a:accent3>
          <a:srgbClr val="142D3E"/>
        </a:accent3>
        <a:accent4>
          <a:srgbClr val="B1D3E1"/>
        </a:accent4>
        <a:accent5>
          <a:srgbClr val="0B76A3"/>
        </a:accent5>
        <a:accent6>
          <a:srgbClr val="CDCDC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23716D"/>
    </a:custClr>
    <a:custClr name="Custom Color7">
      <a:srgbClr val="1D5457"/>
    </a:custClr>
    <a:custClr name="Custom Color8">
      <a:srgbClr val="173842"/>
    </a:custClr>
    <a:custClr name="Custom Color9">
      <a:srgbClr val="252525"/>
    </a:custClr>
  </a:custClrLst>
  <a:extLst>
    <a:ext uri="{05A4C25C-085E-4340-85A3-A5531E510DB2}">
      <thm15:themeFamily xmlns:thm15="http://schemas.microsoft.com/office/thememl/2012/main" name="US1677_OFF_v2.potx" id="{E5D36C7B-8B87-4B61-8184-901E1F9D69F4}" vid="{D59CDAA2-AB51-4D7F-ACDA-4A49AA942FBB}"/>
    </a:ext>
  </a:extLst>
</a:theme>
</file>

<file path=ppt/theme/theme4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Scheme 2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330b03-3302-4f83-b728-aac46060ff6c" xsi:nil="true"/>
    <lcf76f155ced4ddcb4097134ff3c332f xmlns="7467db8c-36f5-4a17-8bbb-578c1726f8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0727BCAE4CD94BA7D44E2FAD00347B" ma:contentTypeVersion="14" ma:contentTypeDescription="Create a new document." ma:contentTypeScope="" ma:versionID="ec24e629aa1db285890e1e16a7db189a">
  <xsd:schema xmlns:xsd="http://www.w3.org/2001/XMLSchema" xmlns:xs="http://www.w3.org/2001/XMLSchema" xmlns:p="http://schemas.microsoft.com/office/2006/metadata/properties" xmlns:ns2="7467db8c-36f5-4a17-8bbb-578c1726f84c" xmlns:ns3="58330b03-3302-4f83-b728-aac46060ff6c" targetNamespace="http://schemas.microsoft.com/office/2006/metadata/properties" ma:root="true" ma:fieldsID="e8000fe1309086ab80f39f491b15c171" ns2:_="" ns3:_="">
    <xsd:import namespace="7467db8c-36f5-4a17-8bbb-578c1726f84c"/>
    <xsd:import namespace="58330b03-3302-4f83-b728-aac46060ff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7db8c-36f5-4a17-8bbb-578c1726f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8eb3a52-a9ad-454e-96a1-46bb4cd16a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30b03-3302-4f83-b728-aac46060ff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e0e7c2e-6f7d-450c-9d06-c13b2b0ea7ed}" ma:internalName="TaxCatchAll" ma:showField="CatchAllData" ma:web="58330b03-3302-4f83-b728-aac46060ff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1F588E-2F08-4382-B78C-F9099D215B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52D23D-58D1-4D20-87B0-0C2FCB6A03DF}">
  <ds:schemaRefs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7467db8c-36f5-4a17-8bbb-578c1726f84c"/>
    <ds:schemaRef ds:uri="http://schemas.microsoft.com/office/2006/documentManagement/types"/>
    <ds:schemaRef ds:uri="http://schemas.openxmlformats.org/package/2006/metadata/core-properties"/>
    <ds:schemaRef ds:uri="58330b03-3302-4f83-b728-aac46060ff6c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C3E85FE-5C68-4764-92B4-B26020E42C87}">
  <ds:schemaRefs>
    <ds:schemaRef ds:uri="58330b03-3302-4f83-b728-aac46060ff6c"/>
    <ds:schemaRef ds:uri="7467db8c-36f5-4a17-8bbb-578c1726f8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514</TotalTime>
  <Words>792</Words>
  <Application>Microsoft Office PowerPoint</Application>
  <PresentationFormat>Widescreen</PresentationFormat>
  <Paragraphs>79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Georgia</vt:lpstr>
      <vt:lpstr>Segoe UI</vt:lpstr>
      <vt:lpstr>Wingdings</vt:lpstr>
      <vt:lpstr>White</vt:lpstr>
      <vt:lpstr>Contrast</vt:lpstr>
      <vt:lpstr>1_White</vt:lpstr>
      <vt:lpstr>think-cell Slide</vt:lpstr>
      <vt:lpstr>Energy Improvement in Rural or Remote Areas (ERA)</vt:lpstr>
      <vt:lpstr>The Energy Improvement in Rural or Remote Areas will fund projects that advance clean energy solutions in rural and remote areas</vt:lpstr>
      <vt:lpstr>Assistance for Energy Improvement in Rural or Remote Areas grant details</vt:lpstr>
      <vt:lpstr>High level requirements to apply for a for Energy Improvement in Rural or Remote Areas grant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Infrastructure Office – Technical Assistance Center (TAC)</dc:title>
  <dc:subject/>
  <dc:creator>Khalid Yasin</dc:creator>
  <cp:keywords/>
  <dc:description/>
  <cp:lastModifiedBy>Jenalle Huang</cp:lastModifiedBy>
  <cp:revision>82</cp:revision>
  <cp:lastPrinted>2018-10-30T20:37:12Z</cp:lastPrinted>
  <dcterms:created xsi:type="dcterms:W3CDTF">2023-12-05T12:01:45Z</dcterms:created>
  <dcterms:modified xsi:type="dcterms:W3CDTF">2024-05-08T17:41:02Z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2023-08-21 11:41 AM</vt:lpwstr>
  </property>
  <property fmtid="{D5CDD505-2E9C-101B-9397-08002B2CF9AE}" pid="8" name="TemplateCreated">
    <vt:lpwstr>2019-02-27 01:18 PM</vt:lpwstr>
  </property>
  <property fmtid="{D5CDD505-2E9C-101B-9397-08002B2CF9AE}" pid="9" name="ContentTypeId">
    <vt:lpwstr>0x010100510727BCAE4CD94BA7D44E2FAD00347B</vt:lpwstr>
  </property>
  <property fmtid="{D5CDD505-2E9C-101B-9397-08002B2CF9AE}" pid="10" name="MediaServiceImageTags">
    <vt:lpwstr/>
  </property>
  <property fmtid="{D5CDD505-2E9C-101B-9397-08002B2CF9AE}" pid="11" name="MSIP_Label_3a2fed65-62e7-46ea-af74-187e0c17143a_Enabled">
    <vt:lpwstr>true</vt:lpwstr>
  </property>
  <property fmtid="{D5CDD505-2E9C-101B-9397-08002B2CF9AE}" pid="12" name="MSIP_Label_3a2fed65-62e7-46ea-af74-187e0c17143a_SetDate">
    <vt:lpwstr>2023-12-18T01:43:05Z</vt:lpwstr>
  </property>
  <property fmtid="{D5CDD505-2E9C-101B-9397-08002B2CF9AE}" pid="13" name="MSIP_Label_3a2fed65-62e7-46ea-af74-187e0c17143a_Method">
    <vt:lpwstr>Privileged</vt:lpwstr>
  </property>
  <property fmtid="{D5CDD505-2E9C-101B-9397-08002B2CF9AE}" pid="14" name="MSIP_Label_3a2fed65-62e7-46ea-af74-187e0c17143a_Name">
    <vt:lpwstr>3a2fed65-62e7-46ea-af74-187e0c17143a</vt:lpwstr>
  </property>
  <property fmtid="{D5CDD505-2E9C-101B-9397-08002B2CF9AE}" pid="15" name="MSIP_Label_3a2fed65-62e7-46ea-af74-187e0c17143a_SiteId">
    <vt:lpwstr>d5fb7087-3777-42ad-966a-892ef47225d1</vt:lpwstr>
  </property>
  <property fmtid="{D5CDD505-2E9C-101B-9397-08002B2CF9AE}" pid="16" name="MSIP_Label_3a2fed65-62e7-46ea-af74-187e0c17143a_ActionId">
    <vt:lpwstr>ed37624a-8ab6-46e6-93c9-b7f2e2206831</vt:lpwstr>
  </property>
  <property fmtid="{D5CDD505-2E9C-101B-9397-08002B2CF9AE}" pid="17" name="MSIP_Label_3a2fed65-62e7-46ea-af74-187e0c17143a_ContentBits">
    <vt:lpwstr>0</vt:lpwstr>
  </property>
</Properties>
</file>